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TNT리서치(주)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회사 소개 및 서비스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회사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TNT리서치(주)는 머신러닝과 데이터 분석 전문 회사로, 혁신적인 기술을 통해 고객의 요구를 만족시키는 솔루션을 제공합니다. 로또 번호 예측 시스템을 포함하여 다양한 머신러닝 기반 프로젝트를 진행합니다.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제공 서비스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머신러닝 및 딥러닝 솔루션 개발</a:t>
            </a:r>
          </a:p>
          <a:p>
            <a:r>
              <a:t>- 데이터 분석 및 시각화</a:t>
            </a:r>
          </a:p>
          <a:p>
            <a:r>
              <a:t>- 강화학습 모델 구축</a:t>
            </a:r>
          </a:p>
          <a:p>
            <a:r>
              <a:t>- 앙상블 및 유전 알고리즘 적용</a:t>
            </a:r>
          </a:p>
          <a:p>
            <a:r>
              <a:t>- 로또 번호 예측 시스템</a:t>
            </a:r>
          </a:p>
          <a:p>
            <a:r>
              <a:t>- 맞춤형 GUI 및 사용자 인터페이스 개발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로또 번호 예측 시스템 주요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과거 로또 데이터 분석</a:t>
            </a:r>
          </a:p>
          <a:p>
            <a:r>
              <a:t>- 다양한 예측 모델 제공</a:t>
            </a:r>
          </a:p>
          <a:p>
            <a:r>
              <a:t>- 앙상블 기법 활용</a:t>
            </a:r>
          </a:p>
          <a:p>
            <a:r>
              <a:t>- GUI 기반의 사용자 친화적 인터페이스</a:t>
            </a:r>
          </a:p>
          <a:p>
            <a:r>
              <a:t>- 예측 결과 저장 및 로깅 기능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 기술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Python, TensorFlow, PyQt5</a:t>
            </a:r>
          </a:p>
          <a:p>
            <a:r>
              <a:t>- 데이터베이스: SQLite</a:t>
            </a:r>
          </a:p>
          <a:p>
            <a:r>
              <a:t>- 주요 라이브러리: NumPy, Pandas, Scikit-learn</a:t>
            </a:r>
          </a:p>
          <a:p>
            <a:r>
              <a:t>- 강화학습: DQN (Deep Q-Network)</a:t>
            </a:r>
          </a:p>
          <a:p>
            <a:r>
              <a:t>- 딥러닝: CNN, LSTM, Transformer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문의 및 연락처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TNT리서치(주)</a:t>
            </a:r>
          </a:p>
          <a:p>
            <a:r>
              <a:t>문의: contact@tntresearch.com</a:t>
            </a:r>
          </a:p>
          <a:p>
            <a:r>
              <a:t>전화: 02-123-4567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