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14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24E4-6D26-4C0E-AB37-558D369403FE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7078-7E33-4545-9175-8B9DB682B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4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24E4-6D26-4C0E-AB37-558D369403FE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7078-7E33-4545-9175-8B9DB682B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24E4-6D26-4C0E-AB37-558D369403FE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7078-7E33-4545-9175-8B9DB682B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24E4-6D26-4C0E-AB37-558D369403FE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7078-7E33-4545-9175-8B9DB682B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11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24E4-6D26-4C0E-AB37-558D369403FE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7078-7E33-4545-9175-8B9DB682B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70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24E4-6D26-4C0E-AB37-558D369403FE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7078-7E33-4545-9175-8B9DB682B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3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24E4-6D26-4C0E-AB37-558D369403FE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7078-7E33-4545-9175-8B9DB682B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2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24E4-6D26-4C0E-AB37-558D369403FE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7078-7E33-4545-9175-8B9DB682B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87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24E4-6D26-4C0E-AB37-558D369403FE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7078-7E33-4545-9175-8B9DB682B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83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24E4-6D26-4C0E-AB37-558D369403FE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7078-7E33-4545-9175-8B9DB682B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60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24E4-6D26-4C0E-AB37-558D369403FE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7078-7E33-4545-9175-8B9DB682B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39071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424E4-6D26-4C0E-AB37-558D369403FE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27078-7E33-4545-9175-8B9DB682B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35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8924" y="239282"/>
            <a:ext cx="4409630" cy="56402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http://localhost:8090/guestbook/*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494344" y="2730192"/>
            <a:ext cx="2862842" cy="4287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listArticles.do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4740179" y="2730192"/>
            <a:ext cx="2862842" cy="4287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writeArticleForm.do</a:t>
            </a:r>
            <a:endParaRPr lang="ko-KR" altLang="en-US" sz="2000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3357186" y="2944549"/>
            <a:ext cx="13829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286683" y="2730192"/>
            <a:ext cx="3442255" cy="4287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writeArticleProcess.do</a:t>
            </a:r>
            <a:endParaRPr lang="ko-KR" altLang="en-US" sz="2000" dirty="0"/>
          </a:p>
        </p:txBody>
      </p:sp>
      <p:cxnSp>
        <p:nvCxnSpPr>
          <p:cNvPr id="11" name="직선 화살표 연결선 10"/>
          <p:cNvCxnSpPr>
            <a:stCxn id="6" idx="3"/>
            <a:endCxn id="9" idx="1"/>
          </p:cNvCxnSpPr>
          <p:nvPr/>
        </p:nvCxnSpPr>
        <p:spPr>
          <a:xfrm>
            <a:off x="7603021" y="2944549"/>
            <a:ext cx="6836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3"/>
            <a:endCxn id="16" idx="1"/>
          </p:cNvCxnSpPr>
          <p:nvPr/>
        </p:nvCxnSpPr>
        <p:spPr>
          <a:xfrm>
            <a:off x="3357186" y="2944549"/>
            <a:ext cx="1382993" cy="91795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740179" y="3648150"/>
            <a:ext cx="2862842" cy="4287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modifyArticleForm.do</a:t>
            </a:r>
            <a:endParaRPr lang="ko-KR" altLang="en-US" sz="2000" dirty="0"/>
          </a:p>
        </p:txBody>
      </p:sp>
      <p:sp>
        <p:nvSpPr>
          <p:cNvPr id="22" name="직사각형 21"/>
          <p:cNvSpPr/>
          <p:nvPr/>
        </p:nvSpPr>
        <p:spPr>
          <a:xfrm>
            <a:off x="8286683" y="3648150"/>
            <a:ext cx="3442255" cy="4287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modifyArticleProcess.do</a:t>
            </a:r>
            <a:endParaRPr lang="ko-KR" altLang="en-US" sz="2000" dirty="0"/>
          </a:p>
        </p:txBody>
      </p:sp>
      <p:cxnSp>
        <p:nvCxnSpPr>
          <p:cNvPr id="23" name="직선 화살표 연결선 22"/>
          <p:cNvCxnSpPr>
            <a:stCxn id="16" idx="3"/>
            <a:endCxn id="22" idx="1"/>
          </p:cNvCxnSpPr>
          <p:nvPr/>
        </p:nvCxnSpPr>
        <p:spPr>
          <a:xfrm>
            <a:off x="7603021" y="3862507"/>
            <a:ext cx="6836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748971" y="4566107"/>
            <a:ext cx="2862842" cy="4287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deleteArticleForm.do</a:t>
            </a:r>
            <a:endParaRPr lang="ko-KR" altLang="en-US" sz="2000" dirty="0"/>
          </a:p>
        </p:txBody>
      </p:sp>
      <p:cxnSp>
        <p:nvCxnSpPr>
          <p:cNvPr id="29" name="직선 화살표 연결선 14"/>
          <p:cNvCxnSpPr>
            <a:stCxn id="5" idx="3"/>
            <a:endCxn id="28" idx="1"/>
          </p:cNvCxnSpPr>
          <p:nvPr/>
        </p:nvCxnSpPr>
        <p:spPr>
          <a:xfrm>
            <a:off x="3357186" y="2944549"/>
            <a:ext cx="1391785" cy="183591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286683" y="4566107"/>
            <a:ext cx="3442255" cy="4287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deleteArticleProcess.do</a:t>
            </a:r>
            <a:endParaRPr lang="ko-KR" altLang="en-US" sz="2000" dirty="0"/>
          </a:p>
        </p:txBody>
      </p:sp>
      <p:cxnSp>
        <p:nvCxnSpPr>
          <p:cNvPr id="33" name="직선 화살표 연결선 32"/>
          <p:cNvCxnSpPr>
            <a:stCxn id="28" idx="3"/>
            <a:endCxn id="32" idx="1"/>
          </p:cNvCxnSpPr>
          <p:nvPr/>
        </p:nvCxnSpPr>
        <p:spPr>
          <a:xfrm>
            <a:off x="7611813" y="4780464"/>
            <a:ext cx="674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14"/>
          <p:cNvCxnSpPr>
            <a:stCxn id="32" idx="3"/>
          </p:cNvCxnSpPr>
          <p:nvPr/>
        </p:nvCxnSpPr>
        <p:spPr>
          <a:xfrm>
            <a:off x="11728938" y="4780464"/>
            <a:ext cx="272562" cy="14005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14"/>
          <p:cNvCxnSpPr>
            <a:endCxn id="5" idx="2"/>
          </p:cNvCxnSpPr>
          <p:nvPr/>
        </p:nvCxnSpPr>
        <p:spPr>
          <a:xfrm rot="10800000">
            <a:off x="1925766" y="3158907"/>
            <a:ext cx="10075735" cy="302208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14"/>
          <p:cNvCxnSpPr>
            <a:stCxn id="22" idx="3"/>
          </p:cNvCxnSpPr>
          <p:nvPr/>
        </p:nvCxnSpPr>
        <p:spPr>
          <a:xfrm>
            <a:off x="11728938" y="3862507"/>
            <a:ext cx="272562" cy="23184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14"/>
          <p:cNvCxnSpPr>
            <a:stCxn id="9" idx="3"/>
          </p:cNvCxnSpPr>
          <p:nvPr/>
        </p:nvCxnSpPr>
        <p:spPr>
          <a:xfrm>
            <a:off x="11728938" y="2944549"/>
            <a:ext cx="272562" cy="32364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962555" y="244248"/>
            <a:ext cx="4409630" cy="56402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방명록 프로젝트</a:t>
            </a:r>
            <a:endParaRPr lang="ko-KR" altLang="en-US" sz="3200" b="1" dirty="0"/>
          </a:p>
        </p:txBody>
      </p:sp>
      <p:sp>
        <p:nvSpPr>
          <p:cNvPr id="50" name="직사각형 49"/>
          <p:cNvSpPr/>
          <p:nvPr/>
        </p:nvSpPr>
        <p:spPr>
          <a:xfrm>
            <a:off x="494344" y="1383521"/>
            <a:ext cx="2862842" cy="4287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Index.html</a:t>
            </a:r>
            <a:endParaRPr lang="ko-KR" altLang="en-US" sz="2000" dirty="0"/>
          </a:p>
        </p:txBody>
      </p:sp>
      <p:cxnSp>
        <p:nvCxnSpPr>
          <p:cNvPr id="51" name="직선 화살표 연결선 50"/>
          <p:cNvCxnSpPr>
            <a:stCxn id="50" idx="2"/>
            <a:endCxn id="5" idx="0"/>
          </p:cNvCxnSpPr>
          <p:nvPr/>
        </p:nvCxnSpPr>
        <p:spPr>
          <a:xfrm>
            <a:off x="1925765" y="1812235"/>
            <a:ext cx="0" cy="917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026451" y="184192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프론트 페이지</a:t>
            </a: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026451" y="321886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방명록 표시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524270" y="316557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글쓰기 양식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585315" y="314137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글쓰기 처리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524270" y="406942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글수정</a:t>
            </a:r>
            <a:r>
              <a:rPr lang="ko-KR" altLang="en-US" dirty="0" smtClean="0"/>
              <a:t> 양식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580918" y="407686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글수정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524270" y="502001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글삭제</a:t>
            </a:r>
            <a:r>
              <a:rPr lang="ko-KR" altLang="en-US" dirty="0" smtClean="0"/>
              <a:t> 양식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580918" y="500312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글삭제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6973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66969" y="921889"/>
          <a:ext cx="109278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572"/>
                <a:gridCol w="2185572"/>
                <a:gridCol w="2185572"/>
                <a:gridCol w="2185572"/>
                <a:gridCol w="2185572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Name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Pwd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Comment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WriteDate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이재운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1234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안녕하세요</a:t>
                      </a:r>
                      <a:r>
                        <a:rPr lang="en-US" altLang="ko-KR"/>
                        <a:t>!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2021/08/25</a:t>
                      </a:r>
                      <a:r>
                        <a:rPr lang="en-US" altLang="ko-KR" baseline="0"/>
                        <a:t> 15:59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이용광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1234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좋네요</a:t>
                      </a:r>
                      <a:r>
                        <a:rPr lang="en-US" altLang="ko-KR"/>
                        <a:t>~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2021/08/25 16:00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임철용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1234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굿굿굿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2021/08/25 16:01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58924" y="239282"/>
            <a:ext cx="4409630" cy="56402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/>
              <a:t>t_guestbook </a:t>
            </a:r>
            <a:r>
              <a:rPr lang="ko-KR" altLang="en-US" b="1"/>
              <a:t>테이블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7599" y="1226131"/>
            <a:ext cx="3240000" cy="4287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listArticles</a:t>
            </a: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677599" y="2053235"/>
            <a:ext cx="3240000" cy="4287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writeArticleForm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677599" y="2880339"/>
            <a:ext cx="3240000" cy="4287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writeArticleProcess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77599" y="3707443"/>
            <a:ext cx="3240000" cy="4287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modifyArticleForm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677599" y="4534547"/>
            <a:ext cx="3240000" cy="4287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modifyArticleProcess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677599" y="5361651"/>
            <a:ext cx="3240000" cy="4287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deleteArticleForm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677599" y="6188755"/>
            <a:ext cx="3240000" cy="4287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deleteArticleProcess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12748" y="242106"/>
            <a:ext cx="3735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GuestbookController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783653" y="242106"/>
            <a:ext cx="2819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GuestbookDAO</a:t>
            </a:r>
            <a:endParaRPr lang="ko-KR" altLang="en-US" sz="2800" b="1" dirty="0"/>
          </a:p>
        </p:txBody>
      </p:sp>
      <p:sp>
        <p:nvSpPr>
          <p:cNvPr id="11" name="직사각형 10"/>
          <p:cNvSpPr/>
          <p:nvPr/>
        </p:nvSpPr>
        <p:spPr>
          <a:xfrm>
            <a:off x="8657948" y="1226131"/>
            <a:ext cx="3240000" cy="4287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selectAll</a:t>
            </a:r>
            <a:r>
              <a:rPr lang="en-US" altLang="ko-KR" sz="2000" b="1" dirty="0" err="1" smtClean="0"/>
              <a:t>Articles</a:t>
            </a:r>
            <a:endParaRPr lang="ko-KR" altLang="en-US" sz="2000" b="1" dirty="0"/>
          </a:p>
        </p:txBody>
      </p:sp>
      <p:sp>
        <p:nvSpPr>
          <p:cNvPr id="12" name="직사각형 11"/>
          <p:cNvSpPr/>
          <p:nvPr/>
        </p:nvSpPr>
        <p:spPr>
          <a:xfrm>
            <a:off x="8657948" y="2880339"/>
            <a:ext cx="3240000" cy="4287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insertArticle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8657948" y="4534547"/>
            <a:ext cx="3240000" cy="4287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updateArticle</a:t>
            </a:r>
            <a:endParaRPr lang="ko-KR" altLang="en-US" sz="2000" b="1" dirty="0"/>
          </a:p>
        </p:txBody>
      </p:sp>
      <p:sp>
        <p:nvSpPr>
          <p:cNvPr id="14" name="직사각형 13"/>
          <p:cNvSpPr/>
          <p:nvPr/>
        </p:nvSpPr>
        <p:spPr>
          <a:xfrm>
            <a:off x="8657948" y="6188755"/>
            <a:ext cx="3240000" cy="4287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deleteArticle</a:t>
            </a:r>
            <a:endParaRPr lang="ko-KR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759458" y="253476"/>
            <a:ext cx="3250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GuestbookService</a:t>
            </a:r>
            <a:endParaRPr lang="ko-KR" altLang="en-US" sz="2800" b="1" dirty="0"/>
          </a:p>
        </p:txBody>
      </p:sp>
      <p:sp>
        <p:nvSpPr>
          <p:cNvPr id="18" name="직사각형 17"/>
          <p:cNvSpPr/>
          <p:nvPr/>
        </p:nvSpPr>
        <p:spPr>
          <a:xfrm>
            <a:off x="4770091" y="1226131"/>
            <a:ext cx="3240000" cy="4287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rgbClr val="000066"/>
                </a:solidFill>
              </a:rPr>
              <a:t>listArticles</a:t>
            </a:r>
            <a:endParaRPr lang="ko-KR" altLang="en-US" sz="2000" b="1" dirty="0">
              <a:solidFill>
                <a:srgbClr val="000066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70091" y="2880339"/>
            <a:ext cx="3240000" cy="4287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rgbClr val="000066"/>
                </a:solidFill>
              </a:rPr>
              <a:t>writeArticle</a:t>
            </a:r>
            <a:endParaRPr lang="ko-KR" altLang="en-US" sz="2000" b="1" dirty="0">
              <a:solidFill>
                <a:srgbClr val="000066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70091" y="4534547"/>
            <a:ext cx="3240000" cy="4287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rgbClr val="000066"/>
                </a:solidFill>
              </a:rPr>
              <a:t>modifyArticle</a:t>
            </a:r>
            <a:endParaRPr lang="ko-KR" altLang="en-US" sz="2000" b="1" dirty="0">
              <a:solidFill>
                <a:srgbClr val="000066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70091" y="6188755"/>
            <a:ext cx="3240000" cy="4287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rgbClr val="000066"/>
                </a:solidFill>
              </a:rPr>
              <a:t>deleteArticle</a:t>
            </a:r>
            <a:endParaRPr lang="ko-KR" altLang="en-US" sz="2000" b="1" dirty="0">
              <a:solidFill>
                <a:srgbClr val="000066"/>
              </a:solidFill>
            </a:endParaRPr>
          </a:p>
        </p:txBody>
      </p:sp>
      <p:cxnSp>
        <p:nvCxnSpPr>
          <p:cNvPr id="22" name="직선 화살표 연결선 21"/>
          <p:cNvCxnSpPr>
            <a:stCxn id="18" idx="3"/>
            <a:endCxn id="11" idx="1"/>
          </p:cNvCxnSpPr>
          <p:nvPr/>
        </p:nvCxnSpPr>
        <p:spPr>
          <a:xfrm>
            <a:off x="8010091" y="1440488"/>
            <a:ext cx="6478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9" idx="3"/>
            <a:endCxn id="12" idx="1"/>
          </p:cNvCxnSpPr>
          <p:nvPr/>
        </p:nvCxnSpPr>
        <p:spPr>
          <a:xfrm>
            <a:off x="8010091" y="3094696"/>
            <a:ext cx="6478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8010091" y="4748904"/>
            <a:ext cx="6478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8010091" y="6403112"/>
            <a:ext cx="6478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3924009" y="1440488"/>
            <a:ext cx="846082" cy="4962624"/>
            <a:chOff x="3924009" y="1440488"/>
            <a:chExt cx="647857" cy="4962624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3924009" y="1440488"/>
              <a:ext cx="6478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3924009" y="3094696"/>
              <a:ext cx="6478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3924009" y="4748904"/>
              <a:ext cx="6478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3924009" y="6403112"/>
              <a:ext cx="6478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077703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2464" y="452927"/>
            <a:ext cx="6631536" cy="131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13973" y="692209"/>
            <a:ext cx="9018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임철용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39226" y="692209"/>
            <a:ext cx="7859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No. 3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2639225" y="1177894"/>
            <a:ext cx="63253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굿굿굿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12464" y="2417035"/>
            <a:ext cx="6631536" cy="131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13973" y="2656317"/>
            <a:ext cx="9018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이용광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39226" y="2656317"/>
            <a:ext cx="7859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No. 2</a:t>
            </a: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2639225" y="3142002"/>
            <a:ext cx="63253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좋네요</a:t>
            </a:r>
            <a:r>
              <a:rPr lang="en-US" altLang="ko-KR"/>
              <a:t>~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2512464" y="4381143"/>
            <a:ext cx="6631536" cy="131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13973" y="4620425"/>
            <a:ext cx="901866" cy="359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이재운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39226" y="4620425"/>
            <a:ext cx="785964" cy="359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No. 1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2639225" y="5106110"/>
            <a:ext cx="6325313" cy="359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안녕하세요</a:t>
            </a:r>
            <a:r>
              <a:rPr lang="en-US" altLang="ko-KR"/>
              <a:t>!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83</ep:Words>
  <ep:PresentationFormat>와이드스크린</ep:PresentationFormat>
  <ep:Paragraphs>46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2021-08-25T06:58:03.000</dcterms:created>
  <dc:creator>user</dc:creator>
  <cp:lastModifiedBy>dlwod</cp:lastModifiedBy>
  <dcterms:modified xsi:type="dcterms:W3CDTF">2021-08-27T08:28:13.017</dcterms:modified>
  <cp:revision>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