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2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1183" autoAdjust="0"/>
  </p:normalViewPr>
  <p:slideViewPr>
    <p:cSldViewPr snapToGrid="0">
      <p:cViewPr varScale="1">
        <p:scale>
          <a:sx n="100" d="100"/>
          <a:sy n="100" d="100"/>
        </p:scale>
        <p:origin x="834" y="96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heme" Target="theme/theme1.xml"  /><Relationship Id="rId11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presProps" Target="presProps.xml"  /><Relationship Id="rId9" Type="http://schemas.openxmlformats.org/officeDocument/2006/relationships/viewProps" Target="viewProp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72D6A87B-7512-4829-912A-3B71B1A9E2AD}" type="datetime1">
              <a:rPr lang="ko-KR" altLang="en-US"/>
              <a:pPr lvl="0">
                <a:defRPr/>
              </a:pPr>
              <a:t>2021-08-27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B3ECA02-3EC8-4DB4-8C02-334828267F0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8B3ECA02-3EC8-4DB4-8C02-334828267F0A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DC22-1E2A-4F22-9BB7-2796BFDBF913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2D043-3E24-487C-A87B-16410A2C20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344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DC22-1E2A-4F22-9BB7-2796BFDBF913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2D043-3E24-487C-A87B-16410A2C20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59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DC22-1E2A-4F22-9BB7-2796BFDBF913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2D043-3E24-487C-A87B-16410A2C20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703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DC22-1E2A-4F22-9BB7-2796BFDBF913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2D043-3E24-487C-A87B-16410A2C20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150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DC22-1E2A-4F22-9BB7-2796BFDBF913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2D043-3E24-487C-A87B-16410A2C20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769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DC22-1E2A-4F22-9BB7-2796BFDBF913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2D043-3E24-487C-A87B-16410A2C20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423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DC22-1E2A-4F22-9BB7-2796BFDBF913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2D043-3E24-487C-A87B-16410A2C20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214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DC22-1E2A-4F22-9BB7-2796BFDBF913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2D043-3E24-487C-A87B-16410A2C20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798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DC22-1E2A-4F22-9BB7-2796BFDBF913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2D043-3E24-487C-A87B-16410A2C20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141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DC22-1E2A-4F22-9BB7-2796BFDBF913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2D043-3E24-487C-A87B-16410A2C20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756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9DC22-1E2A-4F22-9BB7-2796BFDBF913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2D043-3E24-487C-A87B-16410A2C20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62818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9DC22-1E2A-4F22-9BB7-2796BFDBF913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2D043-3E24-487C-A87B-16410A2C20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736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7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도서관리</a:t>
            </a:r>
            <a:r>
              <a:rPr lang="ko-KR" altLang="en-US" dirty="0" smtClean="0"/>
              <a:t> 프로젝트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40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978" y="307818"/>
            <a:ext cx="87716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/>
              <a:t>흐름도</a:t>
            </a:r>
            <a:endParaRPr lang="ko-KR" altLang="en-US" b="1"/>
          </a:p>
        </p:txBody>
      </p:sp>
      <p:sp>
        <p:nvSpPr>
          <p:cNvPr id="2" name="직사각형 1"/>
          <p:cNvSpPr/>
          <p:nvPr/>
        </p:nvSpPr>
        <p:spPr>
          <a:xfrm>
            <a:off x="1104523" y="986828"/>
            <a:ext cx="1892175" cy="85102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Index.html</a:t>
            </a:r>
            <a:endParaRPr lang="en-US" altLang="ko-KR"/>
          </a:p>
          <a:p>
            <a:pPr algn="ctr">
              <a:defRPr/>
            </a:pPr>
            <a:r>
              <a:rPr lang="en-US" altLang="ko-KR"/>
              <a:t>Index.jsp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04522" y="2605889"/>
            <a:ext cx="1892175" cy="85102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listBooks.do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697239" y="2605889"/>
            <a:ext cx="2362955" cy="85102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addBookForm.do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746747" y="2605889"/>
            <a:ext cx="2954450" cy="85102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addBookProcess.do</a:t>
            </a:r>
            <a:endParaRPr lang="ko-KR" altLang="en-US"/>
          </a:p>
        </p:txBody>
      </p:sp>
      <p:cxnSp>
        <p:nvCxnSpPr>
          <p:cNvPr id="8" name="직선 화살표 연결선 7"/>
          <p:cNvCxnSpPr>
            <a:stCxn id="6" idx="3"/>
            <a:endCxn id="7" idx="1"/>
          </p:cNvCxnSpPr>
          <p:nvPr/>
        </p:nvCxnSpPr>
        <p:spPr>
          <a:xfrm>
            <a:off x="7060194" y="3031402"/>
            <a:ext cx="686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5" idx="3"/>
            <a:endCxn id="6" idx="1"/>
          </p:cNvCxnSpPr>
          <p:nvPr/>
        </p:nvCxnSpPr>
        <p:spPr>
          <a:xfrm>
            <a:off x="2996697" y="3031402"/>
            <a:ext cx="17005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104521" y="4224950"/>
            <a:ext cx="1892175" cy="85102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showBook.do</a:t>
            </a:r>
            <a:endParaRPr lang="ko-KR" altLang="en-US"/>
          </a:p>
        </p:txBody>
      </p:sp>
      <p:cxnSp>
        <p:nvCxnSpPr>
          <p:cNvPr id="13" name="직선 화살표 연결선 12"/>
          <p:cNvCxnSpPr>
            <a:stCxn id="5" idx="2"/>
            <a:endCxn id="12" idx="0"/>
          </p:cNvCxnSpPr>
          <p:nvPr/>
        </p:nvCxnSpPr>
        <p:spPr>
          <a:xfrm flipH="1">
            <a:off x="2050609" y="3456915"/>
            <a:ext cx="1" cy="7680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2" idx="3"/>
          </p:cNvCxnSpPr>
          <p:nvPr/>
        </p:nvCxnSpPr>
        <p:spPr>
          <a:xfrm flipV="1">
            <a:off x="2996696" y="3114388"/>
            <a:ext cx="1700539" cy="15360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2" idx="2"/>
            <a:endCxn id="5" idx="0"/>
          </p:cNvCxnSpPr>
          <p:nvPr/>
        </p:nvCxnSpPr>
        <p:spPr>
          <a:xfrm flipH="1">
            <a:off x="2050610" y="1837854"/>
            <a:ext cx="1" cy="7680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4697237" y="3882427"/>
            <a:ext cx="2362955" cy="85102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removeBookForm.do</a:t>
            </a: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746745" y="3882427"/>
            <a:ext cx="2954450" cy="85102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removeBookForm.do</a:t>
            </a:r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697237" y="5158965"/>
            <a:ext cx="2362955" cy="85102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modifyBookForm.do</a:t>
            </a:r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7746745" y="5158965"/>
            <a:ext cx="2954450" cy="85102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modifyBookProcess.do</a:t>
            </a:r>
            <a:endParaRPr lang="ko-KR" altLang="en-US"/>
          </a:p>
        </p:txBody>
      </p:sp>
      <p:cxnSp>
        <p:nvCxnSpPr>
          <p:cNvPr id="27" name="직선 화살표 연결선 26"/>
          <p:cNvCxnSpPr>
            <a:stCxn id="22" idx="3"/>
            <a:endCxn id="23" idx="1"/>
          </p:cNvCxnSpPr>
          <p:nvPr/>
        </p:nvCxnSpPr>
        <p:spPr>
          <a:xfrm>
            <a:off x="7060192" y="4307940"/>
            <a:ext cx="686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7060190" y="5584478"/>
            <a:ext cx="686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2" idx="3"/>
            <a:endCxn id="22" idx="1"/>
          </p:cNvCxnSpPr>
          <p:nvPr/>
        </p:nvCxnSpPr>
        <p:spPr>
          <a:xfrm flipV="1">
            <a:off x="2996696" y="4307940"/>
            <a:ext cx="1700541" cy="3425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12" idx="3"/>
            <a:endCxn id="25" idx="1"/>
          </p:cNvCxnSpPr>
          <p:nvPr/>
        </p:nvCxnSpPr>
        <p:spPr>
          <a:xfrm>
            <a:off x="2996696" y="4650463"/>
            <a:ext cx="1700541" cy="9340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26" idx="3"/>
          </p:cNvCxnSpPr>
          <p:nvPr/>
        </p:nvCxnSpPr>
        <p:spPr>
          <a:xfrm>
            <a:off x="10701195" y="5584478"/>
            <a:ext cx="416460" cy="73484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2"/>
          <p:cNvCxnSpPr>
            <a:endCxn id="12" idx="2"/>
          </p:cNvCxnSpPr>
          <p:nvPr/>
        </p:nvCxnSpPr>
        <p:spPr>
          <a:xfrm rot="10800000">
            <a:off x="2050609" y="5075977"/>
            <a:ext cx="9067046" cy="124334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42"/>
          <p:cNvCxnSpPr>
            <a:stCxn id="23" idx="3"/>
          </p:cNvCxnSpPr>
          <p:nvPr/>
        </p:nvCxnSpPr>
        <p:spPr>
          <a:xfrm flipV="1">
            <a:off x="10701195" y="2180377"/>
            <a:ext cx="416460" cy="212756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42"/>
          <p:cNvCxnSpPr>
            <a:stCxn id="7" idx="3"/>
          </p:cNvCxnSpPr>
          <p:nvPr/>
        </p:nvCxnSpPr>
        <p:spPr>
          <a:xfrm flipV="1">
            <a:off x="10701197" y="2215083"/>
            <a:ext cx="416458" cy="81631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8"/>
          <p:cNvCxnSpPr/>
          <p:nvPr/>
        </p:nvCxnSpPr>
        <p:spPr>
          <a:xfrm rot="10800000">
            <a:off x="2032993" y="2238387"/>
            <a:ext cx="908843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978" y="307818"/>
            <a:ext cx="333617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/>
              <a:t>데이터베이스 스키마 </a:t>
            </a:r>
            <a:r>
              <a:rPr lang="en-US" altLang="ko-KR" b="1"/>
              <a:t>(t_book)</a:t>
            </a:r>
            <a:endParaRPr lang="ko-KR" altLang="en-US" b="1"/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592499" y="927896"/>
          <a:ext cx="10660960" cy="2450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192"/>
                <a:gridCol w="2132192"/>
                <a:gridCol w="2132192"/>
                <a:gridCol w="2132192"/>
                <a:gridCol w="2132192"/>
              </a:tblGrid>
              <a:tr h="6021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id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Name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Author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Publication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Year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6021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자바 웹 프로그래밍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이재운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길벗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2021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6021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자바 스프링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이용광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길벗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2020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6021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…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0025" y="185307"/>
            <a:ext cx="1283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Controller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561611" y="786143"/>
            <a:ext cx="2880000" cy="44211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listBooks.do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61611" y="2301197"/>
            <a:ext cx="2880000" cy="44211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addBookForm.do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61611" y="3058724"/>
            <a:ext cx="2880000" cy="44211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addBookProcess.do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61611" y="1543670"/>
            <a:ext cx="2880000" cy="44211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showBook.do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61611" y="5331305"/>
            <a:ext cx="2880000" cy="44211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removeBookForm.do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61611" y="6088833"/>
            <a:ext cx="2880000" cy="44211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removeBookForm.do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61611" y="3816251"/>
            <a:ext cx="2880000" cy="44211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modifyBookForm.do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61611" y="4573778"/>
            <a:ext cx="2880000" cy="44211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modifyBookProcess.do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541217" y="185307"/>
            <a:ext cx="96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Service</a:t>
            </a:r>
            <a:endParaRPr lang="ko-KR" altLang="en-US" b="1" dirty="0"/>
          </a:p>
        </p:txBody>
      </p:sp>
      <p:sp>
        <p:nvSpPr>
          <p:cNvPr id="24" name="직사각형 23"/>
          <p:cNvSpPr/>
          <p:nvPr/>
        </p:nvSpPr>
        <p:spPr>
          <a:xfrm>
            <a:off x="4742803" y="786143"/>
            <a:ext cx="2880000" cy="44211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listBooks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4742803" y="3058724"/>
            <a:ext cx="2880000" cy="44211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addBookProcess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4742803" y="1543670"/>
            <a:ext cx="2880000" cy="44211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showBook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4742803" y="6088833"/>
            <a:ext cx="2880000" cy="44211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removeBookForm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4742803" y="3816251"/>
            <a:ext cx="2880000" cy="44211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modifyBookForm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4742803" y="4573778"/>
            <a:ext cx="2880000" cy="44211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modifyBookProcess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441752" y="185307"/>
            <a:ext cx="690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DAO</a:t>
            </a:r>
            <a:endParaRPr lang="ko-KR" altLang="en-US" b="1" dirty="0"/>
          </a:p>
        </p:txBody>
      </p:sp>
      <p:sp>
        <p:nvSpPr>
          <p:cNvPr id="34" name="직사각형 33"/>
          <p:cNvSpPr/>
          <p:nvPr/>
        </p:nvSpPr>
        <p:spPr>
          <a:xfrm>
            <a:off x="8643338" y="786143"/>
            <a:ext cx="2880000" cy="44211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selectAllBooks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8643338" y="3058724"/>
            <a:ext cx="2880000" cy="44211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insertBook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8643338" y="1543670"/>
            <a:ext cx="2880000" cy="44211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selectBookById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8643338" y="6088833"/>
            <a:ext cx="2880000" cy="44211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deleteBook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8643338" y="4573778"/>
            <a:ext cx="2880000" cy="44211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updateBook</a:t>
            </a:r>
            <a:endParaRPr lang="ko-KR" altLang="en-US" dirty="0"/>
          </a:p>
        </p:txBody>
      </p:sp>
      <p:cxnSp>
        <p:nvCxnSpPr>
          <p:cNvPr id="46" name="직선 화살표 연결선 45"/>
          <p:cNvCxnSpPr>
            <a:stCxn id="12" idx="3"/>
            <a:endCxn id="30" idx="1"/>
          </p:cNvCxnSpPr>
          <p:nvPr/>
        </p:nvCxnSpPr>
        <p:spPr>
          <a:xfrm>
            <a:off x="3441611" y="4037308"/>
            <a:ext cx="13011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30" idx="3"/>
            <a:endCxn id="37" idx="1"/>
          </p:cNvCxnSpPr>
          <p:nvPr/>
        </p:nvCxnSpPr>
        <p:spPr>
          <a:xfrm flipV="1">
            <a:off x="7622803" y="1764727"/>
            <a:ext cx="1020535" cy="227258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27" idx="3"/>
            <a:endCxn id="37" idx="1"/>
          </p:cNvCxnSpPr>
          <p:nvPr/>
        </p:nvCxnSpPr>
        <p:spPr>
          <a:xfrm>
            <a:off x="7622803" y="1764727"/>
            <a:ext cx="1020535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24" idx="3"/>
            <a:endCxn id="34" idx="1"/>
          </p:cNvCxnSpPr>
          <p:nvPr/>
        </p:nvCxnSpPr>
        <p:spPr>
          <a:xfrm>
            <a:off x="7622803" y="1007200"/>
            <a:ext cx="102053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8" idx="3"/>
            <a:endCxn id="26" idx="1"/>
          </p:cNvCxnSpPr>
          <p:nvPr/>
        </p:nvCxnSpPr>
        <p:spPr>
          <a:xfrm>
            <a:off x="3441611" y="3279781"/>
            <a:ext cx="13011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9" idx="3"/>
            <a:endCxn id="27" idx="1"/>
          </p:cNvCxnSpPr>
          <p:nvPr/>
        </p:nvCxnSpPr>
        <p:spPr>
          <a:xfrm>
            <a:off x="3441611" y="1764727"/>
            <a:ext cx="13011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6" idx="3"/>
            <a:endCxn id="24" idx="1"/>
          </p:cNvCxnSpPr>
          <p:nvPr/>
        </p:nvCxnSpPr>
        <p:spPr>
          <a:xfrm>
            <a:off x="3441611" y="1007200"/>
            <a:ext cx="13011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13" idx="3"/>
            <a:endCxn id="31" idx="1"/>
          </p:cNvCxnSpPr>
          <p:nvPr/>
        </p:nvCxnSpPr>
        <p:spPr>
          <a:xfrm>
            <a:off x="3441611" y="4794835"/>
            <a:ext cx="13011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stCxn id="11" idx="3"/>
            <a:endCxn id="29" idx="1"/>
          </p:cNvCxnSpPr>
          <p:nvPr/>
        </p:nvCxnSpPr>
        <p:spPr>
          <a:xfrm>
            <a:off x="3441611" y="6309890"/>
            <a:ext cx="13011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29" idx="3"/>
            <a:endCxn id="39" idx="1"/>
          </p:cNvCxnSpPr>
          <p:nvPr/>
        </p:nvCxnSpPr>
        <p:spPr>
          <a:xfrm>
            <a:off x="7622803" y="6309890"/>
            <a:ext cx="102053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>
            <a:stCxn id="31" idx="3"/>
            <a:endCxn id="41" idx="1"/>
          </p:cNvCxnSpPr>
          <p:nvPr/>
        </p:nvCxnSpPr>
        <p:spPr>
          <a:xfrm>
            <a:off x="7622803" y="4794835"/>
            <a:ext cx="102053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26" idx="3"/>
            <a:endCxn id="36" idx="1"/>
          </p:cNvCxnSpPr>
          <p:nvPr/>
        </p:nvCxnSpPr>
        <p:spPr>
          <a:xfrm>
            <a:off x="7622803" y="3279781"/>
            <a:ext cx="102053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24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978" y="307818"/>
            <a:ext cx="292740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/>
              <a:t>예상결과물 </a:t>
            </a:r>
            <a:r>
              <a:rPr lang="en-US" altLang="ko-KR" b="1"/>
              <a:t>(listBooks.do)</a:t>
            </a:r>
            <a:endParaRPr lang="ko-KR" altLang="en-US" b="1"/>
          </a:p>
        </p:txBody>
      </p:sp>
      <p:sp>
        <p:nvSpPr>
          <p:cNvPr id="6" name="직사각형 5"/>
          <p:cNvSpPr/>
          <p:nvPr/>
        </p:nvSpPr>
        <p:spPr>
          <a:xfrm>
            <a:off x="7983648" y="914400"/>
            <a:ext cx="4019739" cy="30962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065130" y="307818"/>
            <a:ext cx="308001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/>
              <a:t>예상결과물 </a:t>
            </a:r>
            <a:r>
              <a:rPr lang="en-US" altLang="ko-KR" b="1"/>
              <a:t>(showBook.do)</a:t>
            </a:r>
            <a:endParaRPr lang="ko-KR" altLang="en-US" b="1"/>
          </a:p>
        </p:txBody>
      </p:sp>
      <p:sp>
        <p:nvSpPr>
          <p:cNvPr id="8" name="TextBox 7"/>
          <p:cNvSpPr txBox="1"/>
          <p:nvPr/>
        </p:nvSpPr>
        <p:spPr>
          <a:xfrm>
            <a:off x="8228092" y="1104523"/>
            <a:ext cx="877163" cy="25853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/>
              <a:t>책번호</a:t>
            </a:r>
            <a:endParaRPr lang="ko-KR" altLang="en-US" b="1"/>
          </a:p>
          <a:p>
            <a:pPr lvl="0">
              <a:defRPr/>
            </a:pPr>
            <a:endParaRPr lang="en-US" altLang="ko-KR" b="1"/>
          </a:p>
          <a:p>
            <a:pPr lvl="0">
              <a:defRPr/>
            </a:pPr>
            <a:r>
              <a:rPr lang="ko-KR" altLang="en-US" b="1"/>
              <a:t>책제목</a:t>
            </a:r>
            <a:endParaRPr lang="ko-KR" altLang="en-US" b="1"/>
          </a:p>
          <a:p>
            <a:pPr lvl="0">
              <a:defRPr/>
            </a:pPr>
            <a:endParaRPr lang="en-US" altLang="ko-KR" b="1"/>
          </a:p>
          <a:p>
            <a:pPr lvl="0">
              <a:defRPr/>
            </a:pPr>
            <a:r>
              <a:rPr lang="ko-KR" altLang="en-US" b="1"/>
              <a:t>저자</a:t>
            </a:r>
            <a:endParaRPr lang="ko-KR" altLang="en-US" b="1"/>
          </a:p>
          <a:p>
            <a:pPr lvl="0">
              <a:defRPr/>
            </a:pPr>
            <a:endParaRPr lang="en-US" altLang="ko-KR" b="1"/>
          </a:p>
          <a:p>
            <a:pPr lvl="0">
              <a:defRPr/>
            </a:pPr>
            <a:r>
              <a:rPr lang="ko-KR" altLang="en-US" b="1"/>
              <a:t>출판사</a:t>
            </a:r>
            <a:endParaRPr lang="ko-KR" altLang="en-US" b="1"/>
          </a:p>
          <a:p>
            <a:pPr lvl="0">
              <a:defRPr/>
            </a:pPr>
            <a:endParaRPr lang="en-US" altLang="ko-KR" b="1"/>
          </a:p>
          <a:p>
            <a:pPr lvl="0">
              <a:defRPr/>
            </a:pPr>
            <a:r>
              <a:rPr lang="ko-KR" altLang="en-US" b="1"/>
              <a:t>연도</a:t>
            </a:r>
            <a:endParaRPr lang="en-US" altLang="ko-KR" b="1"/>
          </a:p>
        </p:txBody>
      </p:sp>
      <p:sp>
        <p:nvSpPr>
          <p:cNvPr id="9" name="TextBox 8"/>
          <p:cNvSpPr txBox="1"/>
          <p:nvPr/>
        </p:nvSpPr>
        <p:spPr>
          <a:xfrm>
            <a:off x="9566496" y="1104522"/>
            <a:ext cx="2202594" cy="255117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1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자바 웹 프로그래밍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이재운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길벗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2021</a:t>
            </a:r>
            <a:endParaRPr lang="en-US" altLang="ko-KR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463366" y="4825451"/>
          <a:ext cx="7085715" cy="18064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401"/>
                <a:gridCol w="2413673"/>
                <a:gridCol w="1093138"/>
                <a:gridCol w="1586002"/>
                <a:gridCol w="1489501"/>
              </a:tblGrid>
              <a:tr h="6021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b="1"/>
                        <a:t>id</a:t>
                      </a:r>
                      <a:endParaRPr lang="ko-KR" altLang="en-US" b="1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b="1"/>
                        <a:t>Name</a:t>
                      </a:r>
                      <a:endParaRPr lang="ko-KR" altLang="en-US" b="1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b="1"/>
                        <a:t>Author</a:t>
                      </a:r>
                      <a:endParaRPr lang="ko-KR" altLang="en-US" b="1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b="1"/>
                        <a:t>Publication</a:t>
                      </a:r>
                      <a:endParaRPr lang="ko-KR" altLang="en-US" b="1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b="1"/>
                        <a:t>Year</a:t>
                      </a:r>
                      <a:endParaRPr lang="ko-KR" altLang="en-US" b="1"/>
                    </a:p>
                  </a:txBody>
                  <a:tcPr marL="91440" marR="91440" anchor="ctr"/>
                </a:tc>
              </a:tr>
              <a:tr h="6021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u="sng">
                          <a:solidFill>
                            <a:srgbClr val="3333ff"/>
                          </a:solidFill>
                        </a:rPr>
                        <a:t>자바 스프링</a:t>
                      </a:r>
                      <a:endParaRPr lang="ko-KR" altLang="en-US" u="sng">
                        <a:solidFill>
                          <a:srgbClr val="3333ff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이용광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길벗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2020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6021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u="sng">
                          <a:solidFill>
                            <a:srgbClr val="3333ff"/>
                          </a:solidFill>
                        </a:rPr>
                        <a:t>자바 웹 프로그래밍</a:t>
                      </a:r>
                      <a:endParaRPr lang="ko-KR" altLang="en-US" u="sng">
                        <a:solidFill>
                          <a:srgbClr val="3333ff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이재운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길벗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2021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607160" y="4456119"/>
            <a:ext cx="203773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[ </a:t>
            </a:r>
            <a:r>
              <a:rPr lang="ko-KR" altLang="en-US">
                <a:solidFill>
                  <a:srgbClr val="3333ff"/>
                </a:solidFill>
              </a:rPr>
              <a:t>새로운 책 추가 </a:t>
            </a:r>
            <a:r>
              <a:rPr lang="en-US" altLang="ko-KR"/>
              <a:t>]</a:t>
            </a: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0311899" y="4063269"/>
            <a:ext cx="95090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[ </a:t>
            </a:r>
            <a:r>
              <a:rPr lang="ko-KR" altLang="en-US">
                <a:solidFill>
                  <a:srgbClr val="3333ff"/>
                </a:solidFill>
              </a:rPr>
              <a:t>수정 </a:t>
            </a:r>
            <a:r>
              <a:rPr lang="en-US" altLang="ko-KR"/>
              <a:t>]</a:t>
            </a: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1151861" y="4063269"/>
            <a:ext cx="95090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[ </a:t>
            </a:r>
            <a:r>
              <a:rPr lang="ko-KR" altLang="en-US">
                <a:solidFill>
                  <a:srgbClr val="3333ff"/>
                </a:solidFill>
              </a:rPr>
              <a:t>삭제 </a:t>
            </a:r>
            <a:r>
              <a:rPr lang="en-US" altLang="ko-KR"/>
              <a:t>]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407371" y="4063269"/>
            <a:ext cx="203773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[ </a:t>
            </a:r>
            <a:r>
              <a:rPr lang="ko-KR" altLang="en-US">
                <a:solidFill>
                  <a:srgbClr val="3333ff"/>
                </a:solidFill>
              </a:rPr>
              <a:t>새로운 책 추가 </a:t>
            </a:r>
            <a:r>
              <a:rPr lang="en-US" altLang="ko-KR"/>
              <a:t>]</a:t>
            </a:r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7740713" y="0"/>
            <a:ext cx="0" cy="68580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463366" y="944880"/>
          <a:ext cx="7085714" cy="18064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6301"/>
                <a:gridCol w="6589413"/>
              </a:tblGrid>
              <a:tr h="6021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b="1"/>
                        <a:t>id</a:t>
                      </a:r>
                      <a:endParaRPr lang="ko-KR" altLang="en-US" b="1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b="1"/>
                        <a:t>Name</a:t>
                      </a:r>
                      <a:endParaRPr lang="ko-KR" altLang="en-US" b="1"/>
                    </a:p>
                  </a:txBody>
                  <a:tcPr marL="91440" marR="91440" anchor="ctr"/>
                </a:tc>
              </a:tr>
              <a:tr h="6021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u="sng">
                          <a:solidFill>
                            <a:srgbClr val="3333ff"/>
                          </a:solidFill>
                        </a:rPr>
                        <a:t>자바 스프링</a:t>
                      </a:r>
                      <a:endParaRPr lang="ko-KR" altLang="en-US" u="sng">
                        <a:solidFill>
                          <a:srgbClr val="3333ff"/>
                        </a:solidFill>
                      </a:endParaRPr>
                    </a:p>
                  </a:txBody>
                  <a:tcPr marL="91440" marR="91440" anchor="ctr"/>
                </a:tc>
              </a:tr>
              <a:tr h="6021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u="sng">
                          <a:solidFill>
                            <a:srgbClr val="3333ff"/>
                          </a:solidFill>
                        </a:rPr>
                        <a:t>자바 웹 프로그래밍</a:t>
                      </a:r>
                      <a:endParaRPr lang="ko-KR" altLang="en-US" u="sng">
                        <a:solidFill>
                          <a:srgbClr val="3333ff"/>
                        </a:solidFill>
                      </a:endParaRPr>
                    </a:p>
                  </a:txBody>
                  <a:tcPr marL="91440" marR="91440" anchor="ctr"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607159" y="492484"/>
            <a:ext cx="203773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[ </a:t>
            </a:r>
            <a:r>
              <a:rPr lang="ko-KR" altLang="en-US">
                <a:solidFill>
                  <a:srgbClr val="3333ff"/>
                </a:solidFill>
              </a:rPr>
              <a:t>새로운 책 추가 </a:t>
            </a:r>
            <a:r>
              <a:rPr lang="en-US" altLang="ko-KR"/>
              <a:t>]</a:t>
            </a:r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 flipH="1">
            <a:off x="0" y="3340729"/>
            <a:ext cx="7740714" cy="3417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113</ep:Words>
  <ep:PresentationFormat>와이드스크린</ep:PresentationFormat>
  <ep:Paragraphs>52</ep:Paragraphs>
  <ep:Slides>5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ep:HeadingPairs>
  <ep:TitlesOfParts>
    <vt:vector size="6" baseType="lpstr">
      <vt:lpstr>Office 테마</vt:lpstr>
      <vt:lpstr>도서관리 프로젝트</vt:lpstr>
      <vt:lpstr>슬라이드 2</vt:lpstr>
      <vt:lpstr>슬라이드 3</vt:lpstr>
      <vt:lpstr>슬라이드 4</vt:lpstr>
      <vt:lpstr>슬라이드 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2021-08-26T05:49:02.000</dcterms:created>
  <dc:creator>user</dc:creator>
  <cp:lastModifiedBy>dlwod</cp:lastModifiedBy>
  <dcterms:modified xsi:type="dcterms:W3CDTF">2021-08-27T08:25:37.140</dcterms:modified>
  <cp:revision>8</cp:revision>
  <dc:title>도서관리 프로젝트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