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83" autoAdjust="0"/>
  </p:normalViewPr>
  <p:slideViewPr>
    <p:cSldViewPr snapToGrid="0" showGuides="1">
      <p:cViewPr varScale="1">
        <p:scale>
          <a:sx n="102" d="100"/>
          <a:sy n="102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A87B-7512-4829-912A-3B71B1A9E2A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ECA02-3EC8-4DB4-8C02-33482826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2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CA02-3EC8-4DB4-8C02-334828267F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9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4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5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70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76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42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21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79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4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75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2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3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도서관리</a:t>
            </a:r>
            <a:r>
              <a:rPr lang="ko-KR" altLang="en-US" dirty="0" smtClean="0"/>
              <a:t>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4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78" y="307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흐름도</a:t>
            </a:r>
            <a:endParaRPr lang="ko-KR" altLang="en-US" b="1"/>
          </a:p>
        </p:txBody>
      </p:sp>
      <p:sp>
        <p:nvSpPr>
          <p:cNvPr id="2" name="직사각형 1"/>
          <p:cNvSpPr/>
          <p:nvPr/>
        </p:nvSpPr>
        <p:spPr>
          <a:xfrm>
            <a:off x="1104523" y="986828"/>
            <a:ext cx="1892175" cy="8510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Index.html</a:t>
            </a:r>
          </a:p>
          <a:p>
            <a:pPr algn="ctr"/>
            <a:r>
              <a:rPr lang="en-US" altLang="ko-KR" dirty="0" err="1" smtClean="0"/>
              <a:t>Index.jsp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04522" y="2605889"/>
            <a:ext cx="1892175" cy="8510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listBooks.do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97239" y="2605889"/>
            <a:ext cx="2362955" cy="8510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addBookForm.do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46747" y="2605889"/>
            <a:ext cx="2954450" cy="8510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addBookProcess.do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3"/>
            <a:endCxn id="7" idx="1"/>
          </p:cNvCxnSpPr>
          <p:nvPr/>
        </p:nvCxnSpPr>
        <p:spPr>
          <a:xfrm>
            <a:off x="7060194" y="3031402"/>
            <a:ext cx="686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>
            <a:off x="2996697" y="3031402"/>
            <a:ext cx="17005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04521" y="4224950"/>
            <a:ext cx="1892175" cy="8510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showBook.do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5" idx="2"/>
            <a:endCxn id="12" idx="0"/>
          </p:cNvCxnSpPr>
          <p:nvPr/>
        </p:nvCxnSpPr>
        <p:spPr>
          <a:xfrm flipH="1">
            <a:off x="2050609" y="3456915"/>
            <a:ext cx="1" cy="768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3"/>
          </p:cNvCxnSpPr>
          <p:nvPr/>
        </p:nvCxnSpPr>
        <p:spPr>
          <a:xfrm flipV="1">
            <a:off x="2996696" y="3114388"/>
            <a:ext cx="1700539" cy="1536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" idx="2"/>
            <a:endCxn id="5" idx="0"/>
          </p:cNvCxnSpPr>
          <p:nvPr/>
        </p:nvCxnSpPr>
        <p:spPr>
          <a:xfrm flipH="1">
            <a:off x="2050610" y="1837854"/>
            <a:ext cx="1" cy="768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697237" y="3882427"/>
            <a:ext cx="2362955" cy="8510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removeBookForm.do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746745" y="3882427"/>
            <a:ext cx="2954450" cy="8510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removeBookForm.do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697237" y="5158965"/>
            <a:ext cx="2362955" cy="8510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modifyBookForm.do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746745" y="5158965"/>
            <a:ext cx="2954450" cy="8510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modifyBookProcess.do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2" idx="3"/>
            <a:endCxn id="23" idx="1"/>
          </p:cNvCxnSpPr>
          <p:nvPr/>
        </p:nvCxnSpPr>
        <p:spPr>
          <a:xfrm>
            <a:off x="7060192" y="4307940"/>
            <a:ext cx="686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060190" y="5584478"/>
            <a:ext cx="686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3"/>
            <a:endCxn id="22" idx="1"/>
          </p:cNvCxnSpPr>
          <p:nvPr/>
        </p:nvCxnSpPr>
        <p:spPr>
          <a:xfrm flipV="1">
            <a:off x="2996696" y="4307940"/>
            <a:ext cx="1700541" cy="342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2" idx="3"/>
            <a:endCxn id="25" idx="1"/>
          </p:cNvCxnSpPr>
          <p:nvPr/>
        </p:nvCxnSpPr>
        <p:spPr>
          <a:xfrm>
            <a:off x="2996696" y="4650463"/>
            <a:ext cx="1700541" cy="934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6" idx="3"/>
          </p:cNvCxnSpPr>
          <p:nvPr/>
        </p:nvCxnSpPr>
        <p:spPr>
          <a:xfrm>
            <a:off x="10701195" y="5584478"/>
            <a:ext cx="416460" cy="7348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2"/>
          <p:cNvCxnSpPr>
            <a:endCxn id="12" idx="2"/>
          </p:cNvCxnSpPr>
          <p:nvPr/>
        </p:nvCxnSpPr>
        <p:spPr>
          <a:xfrm rot="10800000">
            <a:off x="2050609" y="5075977"/>
            <a:ext cx="9067046" cy="124334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42"/>
          <p:cNvCxnSpPr>
            <a:stCxn id="23" idx="3"/>
          </p:cNvCxnSpPr>
          <p:nvPr/>
        </p:nvCxnSpPr>
        <p:spPr>
          <a:xfrm flipV="1">
            <a:off x="10701195" y="2180377"/>
            <a:ext cx="416460" cy="212756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42"/>
          <p:cNvCxnSpPr>
            <a:stCxn id="7" idx="3"/>
          </p:cNvCxnSpPr>
          <p:nvPr/>
        </p:nvCxnSpPr>
        <p:spPr>
          <a:xfrm flipV="1">
            <a:off x="10701197" y="2215083"/>
            <a:ext cx="416458" cy="8163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42"/>
          <p:cNvCxnSpPr/>
          <p:nvPr/>
        </p:nvCxnSpPr>
        <p:spPr>
          <a:xfrm rot="10800000" flipV="1">
            <a:off x="2050610" y="2180372"/>
            <a:ext cx="9067047" cy="8299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9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78" y="307818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데이터베이스 </a:t>
            </a:r>
            <a:r>
              <a:rPr lang="ko-KR" altLang="en-US" b="1" dirty="0" smtClean="0"/>
              <a:t>스키마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t_book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57094"/>
              </p:ext>
            </p:extLst>
          </p:nvPr>
        </p:nvGraphicFramePr>
        <p:xfrm>
          <a:off x="592499" y="927896"/>
          <a:ext cx="10660960" cy="244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192">
                  <a:extLst>
                    <a:ext uri="{9D8B030D-6E8A-4147-A177-3AD203B41FA5}">
                      <a16:colId xmlns:a16="http://schemas.microsoft.com/office/drawing/2014/main" val="2590242319"/>
                    </a:ext>
                  </a:extLst>
                </a:gridCol>
                <a:gridCol w="2132192">
                  <a:extLst>
                    <a:ext uri="{9D8B030D-6E8A-4147-A177-3AD203B41FA5}">
                      <a16:colId xmlns:a16="http://schemas.microsoft.com/office/drawing/2014/main" val="922351029"/>
                    </a:ext>
                  </a:extLst>
                </a:gridCol>
                <a:gridCol w="2132192">
                  <a:extLst>
                    <a:ext uri="{9D8B030D-6E8A-4147-A177-3AD203B41FA5}">
                      <a16:colId xmlns:a16="http://schemas.microsoft.com/office/drawing/2014/main" val="3385086047"/>
                    </a:ext>
                  </a:extLst>
                </a:gridCol>
                <a:gridCol w="2132192">
                  <a:extLst>
                    <a:ext uri="{9D8B030D-6E8A-4147-A177-3AD203B41FA5}">
                      <a16:colId xmlns:a16="http://schemas.microsoft.com/office/drawing/2014/main" val="3636298157"/>
                    </a:ext>
                  </a:extLst>
                </a:gridCol>
                <a:gridCol w="2132192">
                  <a:extLst>
                    <a:ext uri="{9D8B030D-6E8A-4147-A177-3AD203B41FA5}">
                      <a16:colId xmlns:a16="http://schemas.microsoft.com/office/drawing/2014/main" val="2093725242"/>
                    </a:ext>
                  </a:extLst>
                </a:gridCol>
              </a:tblGrid>
              <a:tr h="602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Publication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Year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666991"/>
                  </a:ext>
                </a:extLst>
              </a:tr>
              <a:tr h="602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자바 웹 프로그래밍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한병준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티맥스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350325"/>
                  </a:ext>
                </a:extLst>
              </a:tr>
              <a:tr h="602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자바 스프링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두병준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에스맥스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243410"/>
                  </a:ext>
                </a:extLst>
              </a:tr>
              <a:tr h="602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67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12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0025" y="185307"/>
            <a:ext cx="12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Controller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61611" y="786143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listBooks.do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1611" y="2301197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addBookForm.do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61611" y="3058724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addBookProcess.do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61611" y="1543670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showBook.do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61611" y="5331305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removeBookForm.do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61611" y="6088833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removeBookForm.do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61611" y="3816251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modifyBookForm.do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61611" y="4573778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modifyBookProcess.do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41217" y="185307"/>
            <a:ext cx="9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Service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4742803" y="786143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listBooks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742803" y="3058724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addBookProcess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742803" y="1543670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showBook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742803" y="6088833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removeBookForm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742803" y="3816251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modifyBookForm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742803" y="4573778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modifyBookProcess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441752" y="185307"/>
            <a:ext cx="6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DAO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8643338" y="786143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selectAllBooks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643338" y="3058724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insertBook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643338" y="1543670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selectBookById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643338" y="6088833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deleteBook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643338" y="4573778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updateBook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stCxn id="12" idx="3"/>
            <a:endCxn id="30" idx="1"/>
          </p:cNvCxnSpPr>
          <p:nvPr/>
        </p:nvCxnSpPr>
        <p:spPr>
          <a:xfrm>
            <a:off x="3441611" y="4037308"/>
            <a:ext cx="1301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0" idx="3"/>
            <a:endCxn id="37" idx="1"/>
          </p:cNvCxnSpPr>
          <p:nvPr/>
        </p:nvCxnSpPr>
        <p:spPr>
          <a:xfrm flipV="1">
            <a:off x="7622803" y="1764727"/>
            <a:ext cx="1020535" cy="22725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7" idx="3"/>
            <a:endCxn id="37" idx="1"/>
          </p:cNvCxnSpPr>
          <p:nvPr/>
        </p:nvCxnSpPr>
        <p:spPr>
          <a:xfrm>
            <a:off x="7622803" y="1764727"/>
            <a:ext cx="102053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24" idx="3"/>
            <a:endCxn id="34" idx="1"/>
          </p:cNvCxnSpPr>
          <p:nvPr/>
        </p:nvCxnSpPr>
        <p:spPr>
          <a:xfrm>
            <a:off x="7622803" y="1007200"/>
            <a:ext cx="10205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8" idx="3"/>
            <a:endCxn id="26" idx="1"/>
          </p:cNvCxnSpPr>
          <p:nvPr/>
        </p:nvCxnSpPr>
        <p:spPr>
          <a:xfrm>
            <a:off x="3441611" y="3279781"/>
            <a:ext cx="1301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9" idx="3"/>
            <a:endCxn id="27" idx="1"/>
          </p:cNvCxnSpPr>
          <p:nvPr/>
        </p:nvCxnSpPr>
        <p:spPr>
          <a:xfrm>
            <a:off x="3441611" y="1764727"/>
            <a:ext cx="1301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" idx="3"/>
            <a:endCxn id="24" idx="1"/>
          </p:cNvCxnSpPr>
          <p:nvPr/>
        </p:nvCxnSpPr>
        <p:spPr>
          <a:xfrm>
            <a:off x="3441611" y="1007200"/>
            <a:ext cx="1301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3" idx="3"/>
            <a:endCxn id="31" idx="1"/>
          </p:cNvCxnSpPr>
          <p:nvPr/>
        </p:nvCxnSpPr>
        <p:spPr>
          <a:xfrm>
            <a:off x="3441611" y="4794835"/>
            <a:ext cx="1301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1" idx="3"/>
            <a:endCxn id="29" idx="1"/>
          </p:cNvCxnSpPr>
          <p:nvPr/>
        </p:nvCxnSpPr>
        <p:spPr>
          <a:xfrm>
            <a:off x="3441611" y="6309890"/>
            <a:ext cx="1301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29" idx="3"/>
            <a:endCxn id="39" idx="1"/>
          </p:cNvCxnSpPr>
          <p:nvPr/>
        </p:nvCxnSpPr>
        <p:spPr>
          <a:xfrm>
            <a:off x="7622803" y="6309890"/>
            <a:ext cx="10205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31" idx="3"/>
            <a:endCxn id="41" idx="1"/>
          </p:cNvCxnSpPr>
          <p:nvPr/>
        </p:nvCxnSpPr>
        <p:spPr>
          <a:xfrm>
            <a:off x="7622803" y="4794835"/>
            <a:ext cx="10205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26" idx="3"/>
            <a:endCxn id="36" idx="1"/>
          </p:cNvCxnSpPr>
          <p:nvPr/>
        </p:nvCxnSpPr>
        <p:spPr>
          <a:xfrm>
            <a:off x="7622803" y="3279781"/>
            <a:ext cx="10205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4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78" y="307818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예상결과물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listBooks.do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7983648" y="914400"/>
            <a:ext cx="4019739" cy="3096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65130" y="307818"/>
            <a:ext cx="308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예상결과물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(showBook.do)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28092" y="1104523"/>
            <a:ext cx="8771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책번호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책제목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저자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출판사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연도</a:t>
            </a:r>
            <a:endParaRPr lang="en-US" altLang="ko-KR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566496" y="1104522"/>
            <a:ext cx="21948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endParaRPr lang="en-US" altLang="ko-KR" dirty="0"/>
          </a:p>
          <a:p>
            <a:r>
              <a:rPr lang="ko-KR" altLang="en-US" dirty="0" smtClean="0"/>
              <a:t>자바 웹 프로그래밍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한병준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티맥스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2021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016752"/>
              </p:ext>
            </p:extLst>
          </p:nvPr>
        </p:nvGraphicFramePr>
        <p:xfrm>
          <a:off x="463366" y="4825451"/>
          <a:ext cx="7085715" cy="1806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401">
                  <a:extLst>
                    <a:ext uri="{9D8B030D-6E8A-4147-A177-3AD203B41FA5}">
                      <a16:colId xmlns:a16="http://schemas.microsoft.com/office/drawing/2014/main" val="2590242319"/>
                    </a:ext>
                  </a:extLst>
                </a:gridCol>
                <a:gridCol w="2413673">
                  <a:extLst>
                    <a:ext uri="{9D8B030D-6E8A-4147-A177-3AD203B41FA5}">
                      <a16:colId xmlns:a16="http://schemas.microsoft.com/office/drawing/2014/main" val="922351029"/>
                    </a:ext>
                  </a:extLst>
                </a:gridCol>
                <a:gridCol w="1093138">
                  <a:extLst>
                    <a:ext uri="{9D8B030D-6E8A-4147-A177-3AD203B41FA5}">
                      <a16:colId xmlns:a16="http://schemas.microsoft.com/office/drawing/2014/main" val="3385086047"/>
                    </a:ext>
                  </a:extLst>
                </a:gridCol>
                <a:gridCol w="1586002">
                  <a:extLst>
                    <a:ext uri="{9D8B030D-6E8A-4147-A177-3AD203B41FA5}">
                      <a16:colId xmlns:a16="http://schemas.microsoft.com/office/drawing/2014/main" val="3636298157"/>
                    </a:ext>
                  </a:extLst>
                </a:gridCol>
                <a:gridCol w="1489501">
                  <a:extLst>
                    <a:ext uri="{9D8B030D-6E8A-4147-A177-3AD203B41FA5}">
                      <a16:colId xmlns:a16="http://schemas.microsoft.com/office/drawing/2014/main" val="2093725242"/>
                    </a:ext>
                  </a:extLst>
                </a:gridCol>
              </a:tblGrid>
              <a:tr h="602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id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Name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Author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Publication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Year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666991"/>
                  </a:ext>
                </a:extLst>
              </a:tr>
              <a:tr h="602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>
                          <a:solidFill>
                            <a:srgbClr val="3333FF"/>
                          </a:solidFill>
                        </a:rPr>
                        <a:t>자바 스프링</a:t>
                      </a:r>
                      <a:endParaRPr lang="ko-KR" altLang="en-US" u="sng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두병준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에스맥스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623900"/>
                  </a:ext>
                </a:extLst>
              </a:tr>
              <a:tr h="602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>
                          <a:solidFill>
                            <a:srgbClr val="3333FF"/>
                          </a:solidFill>
                        </a:rPr>
                        <a:t>자바 웹 프로그래밍</a:t>
                      </a:r>
                      <a:endParaRPr lang="ko-KR" altLang="en-US" u="sng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한병준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티맥스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35032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07160" y="4456119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 </a:t>
            </a:r>
            <a:r>
              <a:rPr lang="ko-KR" altLang="en-US" dirty="0" smtClean="0">
                <a:solidFill>
                  <a:srgbClr val="3333FF"/>
                </a:solidFill>
              </a:rPr>
              <a:t>새로운 책 추가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11899" y="406326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 </a:t>
            </a:r>
            <a:r>
              <a:rPr lang="ko-KR" altLang="en-US" dirty="0" smtClean="0">
                <a:solidFill>
                  <a:srgbClr val="3333FF"/>
                </a:solidFill>
              </a:rPr>
              <a:t>수정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151861" y="406326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 </a:t>
            </a:r>
            <a:r>
              <a:rPr lang="ko-KR" altLang="en-US" dirty="0" smtClean="0">
                <a:solidFill>
                  <a:srgbClr val="3333FF"/>
                </a:solidFill>
              </a:rPr>
              <a:t>삭제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07371" y="4063269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 </a:t>
            </a:r>
            <a:r>
              <a:rPr lang="ko-KR" altLang="en-US" dirty="0" smtClean="0">
                <a:solidFill>
                  <a:srgbClr val="3333FF"/>
                </a:solidFill>
              </a:rPr>
              <a:t>새로운 책 추가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7740713" y="0"/>
            <a:ext cx="0" cy="6858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28287"/>
              </p:ext>
            </p:extLst>
          </p:nvPr>
        </p:nvGraphicFramePr>
        <p:xfrm>
          <a:off x="463366" y="944880"/>
          <a:ext cx="7085714" cy="1806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301">
                  <a:extLst>
                    <a:ext uri="{9D8B030D-6E8A-4147-A177-3AD203B41FA5}">
                      <a16:colId xmlns:a16="http://schemas.microsoft.com/office/drawing/2014/main" val="2590242319"/>
                    </a:ext>
                  </a:extLst>
                </a:gridCol>
                <a:gridCol w="6589413">
                  <a:extLst>
                    <a:ext uri="{9D8B030D-6E8A-4147-A177-3AD203B41FA5}">
                      <a16:colId xmlns:a16="http://schemas.microsoft.com/office/drawing/2014/main" val="922351029"/>
                    </a:ext>
                  </a:extLst>
                </a:gridCol>
              </a:tblGrid>
              <a:tr h="602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id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Name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666991"/>
                  </a:ext>
                </a:extLst>
              </a:tr>
              <a:tr h="602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>
                          <a:solidFill>
                            <a:srgbClr val="3333FF"/>
                          </a:solidFill>
                        </a:rPr>
                        <a:t>자바 스프링</a:t>
                      </a:r>
                      <a:endParaRPr lang="ko-KR" altLang="en-US" u="sng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623900"/>
                  </a:ext>
                </a:extLst>
              </a:tr>
              <a:tr h="602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>
                          <a:solidFill>
                            <a:srgbClr val="3333FF"/>
                          </a:solidFill>
                        </a:rPr>
                        <a:t>자바 웹 프로그래밍</a:t>
                      </a:r>
                      <a:endParaRPr lang="ko-KR" altLang="en-US" u="sng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350325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607159" y="49248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 </a:t>
            </a:r>
            <a:r>
              <a:rPr lang="ko-KR" altLang="en-US" dirty="0" smtClean="0">
                <a:solidFill>
                  <a:srgbClr val="3333FF"/>
                </a:solidFill>
              </a:rPr>
              <a:t>새로운 책 추가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0" y="3340729"/>
            <a:ext cx="7740714" cy="3417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6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129</Words>
  <Application>Microsoft Office PowerPoint</Application>
  <PresentationFormat>와이드스크린</PresentationFormat>
  <Paragraphs>99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도서관리 프로젝트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도서관리 프로젝트</dc:title>
  <dc:creator>user</dc:creator>
  <cp:lastModifiedBy>user</cp:lastModifiedBy>
  <cp:revision>5</cp:revision>
  <dcterms:created xsi:type="dcterms:W3CDTF">2021-08-26T05:49:02Z</dcterms:created>
  <dcterms:modified xsi:type="dcterms:W3CDTF">2021-08-26T06:09:26Z</dcterms:modified>
</cp:coreProperties>
</file>