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5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9062"/>
    <p:restoredTop sz="94610"/>
  </p:normalViewPr>
  <p:slideViewPr>
    <p:cSldViewPr snapToGrid="0" snapToObjects="1">
      <p:cViewPr>
        <p:scale>
          <a:sx n="60" d="100"/>
          <a:sy n="60" d="100"/>
        </p:scale>
        <p:origin x="216" y="31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282F153-3F37-0F45-9E97-73ACFA13230C}" type="datetime1">
              <a:rPr lang="en-US"/>
              <a:pPr lvl="0">
                <a:defRPr/>
              </a:pPr>
              <a:t>2/1/2025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E5E9CC1-C706-0F49-92D6-E571CC5EEA8F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12" Type="http://schemas.openxmlformats.org/officeDocument/2006/relationships/image" Target="../media/image10.png"  /><Relationship Id="rId13" Type="http://schemas.openxmlformats.org/officeDocument/2006/relationships/image" Target="../media/image11.png"  /><Relationship Id="rId14" Type="http://schemas.openxmlformats.org/officeDocument/2006/relationships/image" Target="../media/image12.png"  /><Relationship Id="rId15" Type="http://schemas.openxmlformats.org/officeDocument/2006/relationships/image" Target="../media/image13.png"  /><Relationship Id="rId16" Type="http://schemas.openxmlformats.org/officeDocument/2006/relationships/image" Target="../media/image14.png"  /><Relationship Id="rId17" Type="http://schemas.openxmlformats.org/officeDocument/2006/relationships/image" Target="../media/image15.png"  /><Relationship Id="rId18" Type="http://schemas.openxmlformats.org/officeDocument/2006/relationships/image" Target="../media/image16.png"  /><Relationship Id="rId19" Type="http://schemas.openxmlformats.org/officeDocument/2006/relationships/image" Target="../media/image17.png"  /><Relationship Id="rId2" Type="http://schemas.openxmlformats.org/officeDocument/2006/relationships/slideLayout" Target="../slideLayouts/slideLayout1.xml"  /><Relationship Id="rId20" Type="http://schemas.openxmlformats.org/officeDocument/2006/relationships/image" Target="../media/image18.png"  /><Relationship Id="rId21" Type="http://schemas.openxmlformats.org/officeDocument/2006/relationships/image" Target="../media/image19.png"  /><Relationship Id="rId22" Type="http://schemas.openxmlformats.org/officeDocument/2006/relationships/image" Target="../media/image20.png"  /><Relationship Id="rId23" Type="http://schemas.openxmlformats.org/officeDocument/2006/relationships/image" Target="../media/image21.png"  /><Relationship Id="rId24" Type="http://schemas.openxmlformats.org/officeDocument/2006/relationships/image" Target="../media/image22.png"  /><Relationship Id="rId25" Type="http://schemas.openxmlformats.org/officeDocument/2006/relationships/image" Target="../media/image23.png"  /><Relationship Id="rId26" Type="http://schemas.openxmlformats.org/officeDocument/2006/relationships/image" Target="../media/image24.png"  /><Relationship Id="rId27" Type="http://schemas.openxmlformats.org/officeDocument/2006/relationships/image" Target="../media/image25.png"  /><Relationship Id="rId28" Type="http://schemas.openxmlformats.org/officeDocument/2006/relationships/image" Target="../media/image26.png"  /><Relationship Id="rId29" Type="http://schemas.openxmlformats.org/officeDocument/2006/relationships/image" Target="../media/image27.png"  /><Relationship Id="rId3" Type="http://schemas.openxmlformats.org/officeDocument/2006/relationships/image" Target="../media/image1.png"  /><Relationship Id="rId30" Type="http://schemas.openxmlformats.org/officeDocument/2006/relationships/image" Target="../media/image28.png"  /><Relationship Id="rId31" Type="http://schemas.openxmlformats.org/officeDocument/2006/relationships/image" Target="../media/image29.png"  /><Relationship Id="rId32" Type="http://schemas.openxmlformats.org/officeDocument/2006/relationships/image" Target="../media/image30.png"  /><Relationship Id="rId33" Type="http://schemas.openxmlformats.org/officeDocument/2006/relationships/image" Target="../media/image31.png"  /><Relationship Id="rId34" Type="http://schemas.openxmlformats.org/officeDocument/2006/relationships/image" Target="../media/image32.png"  /><Relationship Id="rId35" Type="http://schemas.openxmlformats.org/officeDocument/2006/relationships/image" Target="../media/image33.png"  /><Relationship Id="rId36" Type="http://schemas.openxmlformats.org/officeDocument/2006/relationships/image" Target="../media/image34.png"  /><Relationship Id="rId37" Type="http://schemas.openxmlformats.org/officeDocument/2006/relationships/image" Target="../media/image35.png"  /><Relationship Id="rId38" Type="http://schemas.openxmlformats.org/officeDocument/2006/relationships/image" Target="../media/image36.png"  /><Relationship Id="rId39" Type="http://schemas.openxmlformats.org/officeDocument/2006/relationships/image" Target="../media/image37.png"  /><Relationship Id="rId4" Type="http://schemas.openxmlformats.org/officeDocument/2006/relationships/image" Target="../media/image2.png"  /><Relationship Id="rId40" Type="http://schemas.openxmlformats.org/officeDocument/2006/relationships/image" Target="../media/image38.png"  /><Relationship Id="rId41" Type="http://schemas.openxmlformats.org/officeDocument/2006/relationships/image" Target="../media/image39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10" Type="http://schemas.openxmlformats.org/officeDocument/2006/relationships/image" Target="../media/image47.png"  /><Relationship Id="rId11" Type="http://schemas.openxmlformats.org/officeDocument/2006/relationships/image" Target="../media/image48.png"  /><Relationship Id="rId12" Type="http://schemas.openxmlformats.org/officeDocument/2006/relationships/image" Target="../media/image49.png"  /><Relationship Id="rId13" Type="http://schemas.openxmlformats.org/officeDocument/2006/relationships/image" Target="../media/image50.png"  /><Relationship Id="rId14" Type="http://schemas.openxmlformats.org/officeDocument/2006/relationships/image" Target="../media/image51.png"  /><Relationship Id="rId15" Type="http://schemas.openxmlformats.org/officeDocument/2006/relationships/image" Target="../media/image52.png"  /><Relationship Id="rId16" Type="http://schemas.openxmlformats.org/officeDocument/2006/relationships/image" Target="../media/image53.png"  /><Relationship Id="rId17" Type="http://schemas.openxmlformats.org/officeDocument/2006/relationships/image" Target="../media/image54.png"  /><Relationship Id="rId18" Type="http://schemas.openxmlformats.org/officeDocument/2006/relationships/image" Target="../media/image55.png"  /><Relationship Id="rId19" Type="http://schemas.openxmlformats.org/officeDocument/2006/relationships/image" Target="../media/image56.png"  /><Relationship Id="rId2" Type="http://schemas.openxmlformats.org/officeDocument/2006/relationships/slideLayout" Target="../slideLayouts/slideLayout1.xml"  /><Relationship Id="rId20" Type="http://schemas.openxmlformats.org/officeDocument/2006/relationships/image" Target="../media/image57.png"  /><Relationship Id="rId21" Type="http://schemas.openxmlformats.org/officeDocument/2006/relationships/image" Target="../media/image58.png"  /><Relationship Id="rId22" Type="http://schemas.openxmlformats.org/officeDocument/2006/relationships/image" Target="../media/image59.png"  /><Relationship Id="rId23" Type="http://schemas.openxmlformats.org/officeDocument/2006/relationships/image" Target="../media/image60.png"  /><Relationship Id="rId24" Type="http://schemas.openxmlformats.org/officeDocument/2006/relationships/image" Target="../media/image61.png"  /><Relationship Id="rId25" Type="http://schemas.openxmlformats.org/officeDocument/2006/relationships/image" Target="../media/image62.png"  /><Relationship Id="rId26" Type="http://schemas.openxmlformats.org/officeDocument/2006/relationships/image" Target="../media/image63.png"  /><Relationship Id="rId27" Type="http://schemas.openxmlformats.org/officeDocument/2006/relationships/image" Target="../media/image64.png"  /><Relationship Id="rId28" Type="http://schemas.openxmlformats.org/officeDocument/2006/relationships/image" Target="../media/image65.png"  /><Relationship Id="rId29" Type="http://schemas.openxmlformats.org/officeDocument/2006/relationships/image" Target="../media/image66.png"  /><Relationship Id="rId3" Type="http://schemas.openxmlformats.org/officeDocument/2006/relationships/image" Target="../media/image40.png"  /><Relationship Id="rId30" Type="http://schemas.openxmlformats.org/officeDocument/2006/relationships/image" Target="../media/image67.png"  /><Relationship Id="rId31" Type="http://schemas.openxmlformats.org/officeDocument/2006/relationships/image" Target="../media/image68.png"  /><Relationship Id="rId32" Type="http://schemas.openxmlformats.org/officeDocument/2006/relationships/image" Target="../media/image69.png"  /><Relationship Id="rId33" Type="http://schemas.openxmlformats.org/officeDocument/2006/relationships/image" Target="../media/image70.png"  /><Relationship Id="rId34" Type="http://schemas.openxmlformats.org/officeDocument/2006/relationships/image" Target="../media/image71.png"  /><Relationship Id="rId35" Type="http://schemas.openxmlformats.org/officeDocument/2006/relationships/image" Target="../media/image72.png"  /><Relationship Id="rId36" Type="http://schemas.openxmlformats.org/officeDocument/2006/relationships/image" Target="../media/image73.png"  /><Relationship Id="rId37" Type="http://schemas.openxmlformats.org/officeDocument/2006/relationships/image" Target="../media/image74.png"  /><Relationship Id="rId38" Type="http://schemas.openxmlformats.org/officeDocument/2006/relationships/image" Target="../media/image75.png"  /><Relationship Id="rId39" Type="http://schemas.openxmlformats.org/officeDocument/2006/relationships/image" Target="../media/image76.png"  /><Relationship Id="rId4" Type="http://schemas.openxmlformats.org/officeDocument/2006/relationships/image" Target="../media/image41.png"  /><Relationship Id="rId40" Type="http://schemas.openxmlformats.org/officeDocument/2006/relationships/image" Target="../media/image77.png"  /><Relationship Id="rId41" Type="http://schemas.openxmlformats.org/officeDocument/2006/relationships/image" Target="../media/image78.png"  /><Relationship Id="rId5" Type="http://schemas.openxmlformats.org/officeDocument/2006/relationships/image" Target="../media/image42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Relationship Id="rId8" Type="http://schemas.openxmlformats.org/officeDocument/2006/relationships/image" Target="../media/image45.png"  /><Relationship Id="rId9" Type="http://schemas.openxmlformats.org/officeDocument/2006/relationships/image" Target="../media/image4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10" Type="http://schemas.openxmlformats.org/officeDocument/2006/relationships/image" Target="../media/image86.png"  /><Relationship Id="rId11" Type="http://schemas.openxmlformats.org/officeDocument/2006/relationships/image" Target="../media/image87.png"  /><Relationship Id="rId12" Type="http://schemas.openxmlformats.org/officeDocument/2006/relationships/image" Target="../media/image88.png"  /><Relationship Id="rId13" Type="http://schemas.openxmlformats.org/officeDocument/2006/relationships/image" Target="../media/image89.png"  /><Relationship Id="rId14" Type="http://schemas.openxmlformats.org/officeDocument/2006/relationships/image" Target="../media/image90.png"  /><Relationship Id="rId15" Type="http://schemas.openxmlformats.org/officeDocument/2006/relationships/image" Target="../media/image91.png"  /><Relationship Id="rId16" Type="http://schemas.openxmlformats.org/officeDocument/2006/relationships/image" Target="../media/image92.png"  /><Relationship Id="rId17" Type="http://schemas.openxmlformats.org/officeDocument/2006/relationships/image" Target="../media/image93.png"  /><Relationship Id="rId18" Type="http://schemas.openxmlformats.org/officeDocument/2006/relationships/image" Target="../media/image94.png"  /><Relationship Id="rId19" Type="http://schemas.openxmlformats.org/officeDocument/2006/relationships/image" Target="../media/image95.png"  /><Relationship Id="rId2" Type="http://schemas.openxmlformats.org/officeDocument/2006/relationships/slideLayout" Target="../slideLayouts/slideLayout1.xml"  /><Relationship Id="rId20" Type="http://schemas.openxmlformats.org/officeDocument/2006/relationships/image" Target="../media/image96.png"  /><Relationship Id="rId21" Type="http://schemas.openxmlformats.org/officeDocument/2006/relationships/image" Target="../media/image97.png"  /><Relationship Id="rId22" Type="http://schemas.openxmlformats.org/officeDocument/2006/relationships/image" Target="../media/image98.png"  /><Relationship Id="rId23" Type="http://schemas.openxmlformats.org/officeDocument/2006/relationships/image" Target="../media/image99.png"  /><Relationship Id="rId24" Type="http://schemas.openxmlformats.org/officeDocument/2006/relationships/image" Target="../media/image100.png"  /><Relationship Id="rId25" Type="http://schemas.openxmlformats.org/officeDocument/2006/relationships/image" Target="../media/image101.png"  /><Relationship Id="rId26" Type="http://schemas.openxmlformats.org/officeDocument/2006/relationships/image" Target="../media/image102.png"  /><Relationship Id="rId27" Type="http://schemas.openxmlformats.org/officeDocument/2006/relationships/image" Target="../media/image103.png"  /><Relationship Id="rId28" Type="http://schemas.openxmlformats.org/officeDocument/2006/relationships/image" Target="../media/image104.png"  /><Relationship Id="rId29" Type="http://schemas.openxmlformats.org/officeDocument/2006/relationships/image" Target="../media/image105.png"  /><Relationship Id="rId3" Type="http://schemas.openxmlformats.org/officeDocument/2006/relationships/image" Target="../media/image79.png"  /><Relationship Id="rId30" Type="http://schemas.openxmlformats.org/officeDocument/2006/relationships/image" Target="../media/image106.png"  /><Relationship Id="rId31" Type="http://schemas.openxmlformats.org/officeDocument/2006/relationships/image" Target="../media/image107.png"  /><Relationship Id="rId32" Type="http://schemas.openxmlformats.org/officeDocument/2006/relationships/image" Target="../media/image108.png"  /><Relationship Id="rId33" Type="http://schemas.openxmlformats.org/officeDocument/2006/relationships/image" Target="../media/image109.png"  /><Relationship Id="rId34" Type="http://schemas.openxmlformats.org/officeDocument/2006/relationships/image" Target="../media/image110.png"  /><Relationship Id="rId35" Type="http://schemas.openxmlformats.org/officeDocument/2006/relationships/image" Target="../media/image111.png"  /><Relationship Id="rId36" Type="http://schemas.openxmlformats.org/officeDocument/2006/relationships/image" Target="../media/image112.png"  /><Relationship Id="rId37" Type="http://schemas.openxmlformats.org/officeDocument/2006/relationships/image" Target="../media/image113.png"  /><Relationship Id="rId38" Type="http://schemas.openxmlformats.org/officeDocument/2006/relationships/image" Target="../media/image114.png"  /><Relationship Id="rId39" Type="http://schemas.openxmlformats.org/officeDocument/2006/relationships/image" Target="../media/image115.png"  /><Relationship Id="rId4" Type="http://schemas.openxmlformats.org/officeDocument/2006/relationships/image" Target="../media/image80.png"  /><Relationship Id="rId40" Type="http://schemas.openxmlformats.org/officeDocument/2006/relationships/image" Target="../media/image116.png"  /><Relationship Id="rId41" Type="http://schemas.openxmlformats.org/officeDocument/2006/relationships/image" Target="../media/image117.png"  /><Relationship Id="rId42" Type="http://schemas.openxmlformats.org/officeDocument/2006/relationships/image" Target="../media/image118.png"  /><Relationship Id="rId5" Type="http://schemas.openxmlformats.org/officeDocument/2006/relationships/image" Target="../media/image81.png"  /><Relationship Id="rId6" Type="http://schemas.openxmlformats.org/officeDocument/2006/relationships/image" Target="../media/image82.png"  /><Relationship Id="rId7" Type="http://schemas.openxmlformats.org/officeDocument/2006/relationships/image" Target="../media/image83.png"  /><Relationship Id="rId8" Type="http://schemas.openxmlformats.org/officeDocument/2006/relationships/image" Target="../media/image84.png"  /><Relationship Id="rId9" Type="http://schemas.openxmlformats.org/officeDocument/2006/relationships/image" Target="../media/image8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10" Type="http://schemas.openxmlformats.org/officeDocument/2006/relationships/image" Target="../media/image126.png"  /><Relationship Id="rId11" Type="http://schemas.openxmlformats.org/officeDocument/2006/relationships/image" Target="../media/image127.png"  /><Relationship Id="rId12" Type="http://schemas.openxmlformats.org/officeDocument/2006/relationships/image" Target="../media/image128.png"  /><Relationship Id="rId13" Type="http://schemas.openxmlformats.org/officeDocument/2006/relationships/image" Target="../media/image129.png"  /><Relationship Id="rId14" Type="http://schemas.openxmlformats.org/officeDocument/2006/relationships/image" Target="../media/image130.png"  /><Relationship Id="rId15" Type="http://schemas.openxmlformats.org/officeDocument/2006/relationships/image" Target="../media/image131.png"  /><Relationship Id="rId16" Type="http://schemas.openxmlformats.org/officeDocument/2006/relationships/image" Target="../media/image132.png"  /><Relationship Id="rId17" Type="http://schemas.openxmlformats.org/officeDocument/2006/relationships/image" Target="../media/image133.png"  /><Relationship Id="rId18" Type="http://schemas.openxmlformats.org/officeDocument/2006/relationships/image" Target="../media/image134.png"  /><Relationship Id="rId19" Type="http://schemas.openxmlformats.org/officeDocument/2006/relationships/image" Target="../media/image135.png"  /><Relationship Id="rId2" Type="http://schemas.openxmlformats.org/officeDocument/2006/relationships/slideLayout" Target="../slideLayouts/slideLayout1.xml"  /><Relationship Id="rId20" Type="http://schemas.openxmlformats.org/officeDocument/2006/relationships/image" Target="../media/image136.png"  /><Relationship Id="rId21" Type="http://schemas.openxmlformats.org/officeDocument/2006/relationships/image" Target="../media/image137.png"  /><Relationship Id="rId22" Type="http://schemas.openxmlformats.org/officeDocument/2006/relationships/image" Target="../media/image138.png"  /><Relationship Id="rId23" Type="http://schemas.openxmlformats.org/officeDocument/2006/relationships/image" Target="../media/image139.png"  /><Relationship Id="rId24" Type="http://schemas.openxmlformats.org/officeDocument/2006/relationships/image" Target="../media/image140.png"  /><Relationship Id="rId25" Type="http://schemas.openxmlformats.org/officeDocument/2006/relationships/image" Target="../media/image141.png"  /><Relationship Id="rId26" Type="http://schemas.openxmlformats.org/officeDocument/2006/relationships/image" Target="../media/image142.png"  /><Relationship Id="rId27" Type="http://schemas.openxmlformats.org/officeDocument/2006/relationships/image" Target="../media/image143.png"  /><Relationship Id="rId28" Type="http://schemas.openxmlformats.org/officeDocument/2006/relationships/image" Target="../media/image144.png"  /><Relationship Id="rId29" Type="http://schemas.openxmlformats.org/officeDocument/2006/relationships/image" Target="../media/image145.png"  /><Relationship Id="rId3" Type="http://schemas.openxmlformats.org/officeDocument/2006/relationships/image" Target="../media/image119.png"  /><Relationship Id="rId30" Type="http://schemas.openxmlformats.org/officeDocument/2006/relationships/image" Target="../media/image146.png"  /><Relationship Id="rId31" Type="http://schemas.openxmlformats.org/officeDocument/2006/relationships/image" Target="../media/image147.png"  /><Relationship Id="rId32" Type="http://schemas.openxmlformats.org/officeDocument/2006/relationships/image" Target="../media/image148.png"  /><Relationship Id="rId33" Type="http://schemas.openxmlformats.org/officeDocument/2006/relationships/image" Target="../media/image149.png"  /><Relationship Id="rId34" Type="http://schemas.openxmlformats.org/officeDocument/2006/relationships/image" Target="../media/image150.png"  /><Relationship Id="rId35" Type="http://schemas.openxmlformats.org/officeDocument/2006/relationships/image" Target="../media/image151.png"  /><Relationship Id="rId36" Type="http://schemas.openxmlformats.org/officeDocument/2006/relationships/image" Target="../media/image152.png"  /><Relationship Id="rId37" Type="http://schemas.openxmlformats.org/officeDocument/2006/relationships/image" Target="../media/image153.png"  /><Relationship Id="rId38" Type="http://schemas.openxmlformats.org/officeDocument/2006/relationships/image" Target="../media/image154.png"  /><Relationship Id="rId39" Type="http://schemas.openxmlformats.org/officeDocument/2006/relationships/image" Target="../media/image155.png"  /><Relationship Id="rId4" Type="http://schemas.openxmlformats.org/officeDocument/2006/relationships/image" Target="../media/image120.png"  /><Relationship Id="rId40" Type="http://schemas.openxmlformats.org/officeDocument/2006/relationships/image" Target="../media/image156.png"  /><Relationship Id="rId41" Type="http://schemas.openxmlformats.org/officeDocument/2006/relationships/image" Target="../media/image157.png"  /><Relationship Id="rId5" Type="http://schemas.openxmlformats.org/officeDocument/2006/relationships/image" Target="../media/image121.png"  /><Relationship Id="rId6" Type="http://schemas.openxmlformats.org/officeDocument/2006/relationships/image" Target="../media/image122.png"  /><Relationship Id="rId7" Type="http://schemas.openxmlformats.org/officeDocument/2006/relationships/image" Target="../media/image123.png"  /><Relationship Id="rId8" Type="http://schemas.openxmlformats.org/officeDocument/2006/relationships/image" Target="../media/image124.png"  /><Relationship Id="rId9" Type="http://schemas.openxmlformats.org/officeDocument/2006/relationships/image" Target="../media/image12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oup 69 1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52425" y="2714625"/>
            <a:ext cx="11096625" cy="7572375"/>
          </a:xfrm>
          <a:prstGeom prst="rect">
            <a:avLst/>
          </a:prstGeom>
        </p:spPr>
      </p:pic>
      <p:pic>
        <p:nvPicPr>
          <p:cNvPr id="3" name="Group 70" descr="preencoded.png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353550" y="3171825"/>
            <a:ext cx="1285875" cy="428625"/>
          </a:xfrm>
          <a:prstGeom prst="rect">
            <a:avLst/>
          </a:prstGeom>
        </p:spPr>
      </p:pic>
      <p:pic>
        <p:nvPicPr>
          <p:cNvPr id="4" name="Group 3" descr="preencoded.png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66713" y="381000"/>
            <a:ext cx="17554576" cy="871538"/>
          </a:xfrm>
          <a:prstGeom prst="rect">
            <a:avLst/>
          </a:prstGeom>
        </p:spPr>
      </p:pic>
      <p:pic>
        <p:nvPicPr>
          <p:cNvPr id="5" name="Group 33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6" name="Group 34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7" name="Rectangle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804863" y="1462088"/>
            <a:ext cx="2085975" cy="390525"/>
          </a:xfrm>
          <a:prstGeom prst="rect">
            <a:avLst/>
          </a:prstGeom>
        </p:spPr>
      </p:pic>
      <p:pic>
        <p:nvPicPr>
          <p:cNvPr id="8" name="Rectangle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804863" y="1843088"/>
            <a:ext cx="2085975" cy="390525"/>
          </a:xfrm>
          <a:prstGeom prst="rect">
            <a:avLst/>
          </a:prstGeom>
        </p:spPr>
      </p:pic>
      <p:pic>
        <p:nvPicPr>
          <p:cNvPr id="9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4957763" y="1462088"/>
            <a:ext cx="2085975" cy="390525"/>
          </a:xfrm>
          <a:prstGeom prst="rect">
            <a:avLst/>
          </a:prstGeom>
        </p:spPr>
      </p:pic>
      <p:pic>
        <p:nvPicPr>
          <p:cNvPr id="10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9110663" y="1462088"/>
            <a:ext cx="2085975" cy="390525"/>
          </a:xfrm>
          <a:prstGeom prst="rect">
            <a:avLst/>
          </a:prstGeom>
        </p:spPr>
      </p:pic>
      <p:pic>
        <p:nvPicPr>
          <p:cNvPr id="11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3263563" y="1462088"/>
            <a:ext cx="2085975" cy="390525"/>
          </a:xfrm>
          <a:prstGeom prst="rect">
            <a:avLst/>
          </a:prstGeom>
        </p:spPr>
      </p:pic>
      <p:pic>
        <p:nvPicPr>
          <p:cNvPr id="12" name="Rectangle" descr="preencoded.png"/>
          <p:cNvPicPr>
            <a:picLocks noChangeAspect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1863388" y="2890838"/>
            <a:ext cx="5562600" cy="390525"/>
          </a:xfrm>
          <a:prstGeom prst="rect">
            <a:avLst/>
          </a:prstGeom>
        </p:spPr>
      </p:pic>
      <p:pic>
        <p:nvPicPr>
          <p:cNvPr id="13" name="Rectangle" descr="preencoded.png"/>
          <p:cNvPicPr>
            <a:picLocks noChangeAspect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11863388" y="6691313"/>
            <a:ext cx="5562600" cy="390525"/>
          </a:xfrm>
          <a:prstGeom prst="rect">
            <a:avLst/>
          </a:prstGeom>
        </p:spPr>
      </p:pic>
      <p:pic>
        <p:nvPicPr>
          <p:cNvPr id="14" name="Rectangle" descr="preencoded.png"/>
          <p:cNvPicPr>
            <a:picLocks noChangeAspect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11863388" y="7996237"/>
            <a:ext cx="5562600" cy="390525"/>
          </a:xfrm>
          <a:prstGeom prst="rect">
            <a:avLst/>
          </a:prstGeom>
        </p:spPr>
      </p:pic>
      <p:pic>
        <p:nvPicPr>
          <p:cNvPr id="15" name="Group 42" descr="preencoded.png"/>
          <p:cNvPicPr>
            <a:picLocks noChangeAspect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2881313" y="1462088"/>
            <a:ext cx="2085975" cy="390525"/>
          </a:xfrm>
          <a:prstGeom prst="rect">
            <a:avLst/>
          </a:prstGeom>
        </p:spPr>
      </p:pic>
      <p:pic>
        <p:nvPicPr>
          <p:cNvPr id="16" name="Group 46" descr="preencoded.png"/>
          <p:cNvPicPr>
            <a:picLocks noChangeAspect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2881313" y="1843088"/>
            <a:ext cx="14544675" cy="390525"/>
          </a:xfrm>
          <a:prstGeom prst="rect">
            <a:avLst/>
          </a:prstGeom>
        </p:spPr>
      </p:pic>
      <p:pic>
        <p:nvPicPr>
          <p:cNvPr id="17" name="Group 43" descr="preencoded.png"/>
          <p:cNvPicPr>
            <a:picLocks noChangeAspect="1"/>
          </p:cNvPicPr>
          <p:nvPr/>
        </p:nvPicPr>
        <p:blipFill rotWithShape="1">
          <a:blip r:embed="rId18"/>
          <a:srcRect/>
          <a:stretch>
            <a:fillRect/>
          </a:stretch>
        </p:blipFill>
        <p:spPr>
          <a:xfrm>
            <a:off x="7034213" y="1462088"/>
            <a:ext cx="2085975" cy="390525"/>
          </a:xfrm>
          <a:prstGeom prst="rect">
            <a:avLst/>
          </a:prstGeom>
        </p:spPr>
      </p:pic>
      <p:pic>
        <p:nvPicPr>
          <p:cNvPr id="18" name="Group 44" descr="preencoded.png"/>
          <p:cNvPicPr>
            <a:picLocks noChangeAspect="1"/>
          </p:cNvPicPr>
          <p:nvPr/>
        </p:nvPicPr>
        <p:blipFill rotWithShape="1">
          <a:blip r:embed="rId19"/>
          <a:srcRect/>
          <a:stretch>
            <a:fillRect/>
          </a:stretch>
        </p:blipFill>
        <p:spPr>
          <a:xfrm>
            <a:off x="11187113" y="1462088"/>
            <a:ext cx="2085975" cy="390525"/>
          </a:xfrm>
          <a:prstGeom prst="rect">
            <a:avLst/>
          </a:prstGeom>
        </p:spPr>
      </p:pic>
      <p:pic>
        <p:nvPicPr>
          <p:cNvPr id="19" name="Group 45" descr="preencoded.png"/>
          <p:cNvPicPr>
            <a:picLocks noChangeAspect="1"/>
          </p:cNvPicPr>
          <p:nvPr/>
        </p:nvPicPr>
        <p:blipFill rotWithShape="1">
          <a:blip r:embed="rId20"/>
          <a:srcRect/>
          <a:stretch>
            <a:fillRect/>
          </a:stretch>
        </p:blipFill>
        <p:spPr>
          <a:xfrm>
            <a:off x="15340013" y="1462088"/>
            <a:ext cx="2085975" cy="390525"/>
          </a:xfrm>
          <a:prstGeom prst="rect">
            <a:avLst/>
          </a:prstGeom>
        </p:spPr>
      </p:pic>
      <p:pic>
        <p:nvPicPr>
          <p:cNvPr id="20" name="Rectangle" descr="preencoded.png"/>
          <p:cNvPicPr>
            <a:picLocks noChangeAspect="1"/>
          </p:cNvPicPr>
          <p:nvPr/>
        </p:nvPicPr>
        <p:blipFill rotWithShape="1">
          <a:blip r:embed="rId21"/>
          <a:srcRect/>
          <a:stretch>
            <a:fillRect/>
          </a:stretch>
        </p:blipFill>
        <p:spPr>
          <a:xfrm>
            <a:off x="11863388" y="5176838"/>
            <a:ext cx="676275" cy="390525"/>
          </a:xfrm>
          <a:prstGeom prst="rect">
            <a:avLst/>
          </a:prstGeom>
        </p:spPr>
      </p:pic>
      <p:pic>
        <p:nvPicPr>
          <p:cNvPr id="21" name="Rectangle" descr="preencoded.png"/>
          <p:cNvPicPr>
            <a:picLocks noChangeAspect="1"/>
          </p:cNvPicPr>
          <p:nvPr/>
        </p:nvPicPr>
        <p:blipFill rotWithShape="1">
          <a:blip r:embed="rId22"/>
          <a:srcRect/>
          <a:stretch>
            <a:fillRect/>
          </a:stretch>
        </p:blipFill>
        <p:spPr>
          <a:xfrm>
            <a:off x="11863388" y="5548313"/>
            <a:ext cx="676275" cy="390525"/>
          </a:xfrm>
          <a:prstGeom prst="rect">
            <a:avLst/>
          </a:prstGeom>
        </p:spPr>
      </p:pic>
      <p:pic>
        <p:nvPicPr>
          <p:cNvPr id="22" name="Rectangle" descr="preencoded.png"/>
          <p:cNvPicPr>
            <a:picLocks noChangeAspect="1"/>
          </p:cNvPicPr>
          <p:nvPr/>
        </p:nvPicPr>
        <p:blipFill rotWithShape="1">
          <a:blip r:embed="rId23"/>
          <a:srcRect/>
          <a:stretch>
            <a:fillRect/>
          </a:stretch>
        </p:blipFill>
        <p:spPr>
          <a:xfrm>
            <a:off x="11863388" y="5919788"/>
            <a:ext cx="676275" cy="390525"/>
          </a:xfrm>
          <a:prstGeom prst="rect">
            <a:avLst/>
          </a:prstGeom>
        </p:spPr>
      </p:pic>
      <p:pic>
        <p:nvPicPr>
          <p:cNvPr id="23" name="Rectangle" descr="preencoded.png"/>
          <p:cNvPicPr>
            <a:picLocks noChangeAspect="1"/>
          </p:cNvPicPr>
          <p:nvPr/>
        </p:nvPicPr>
        <p:blipFill rotWithShape="1">
          <a:blip r:embed="rId24"/>
          <a:srcRect/>
          <a:stretch>
            <a:fillRect/>
          </a:stretch>
        </p:blipFill>
        <p:spPr>
          <a:xfrm>
            <a:off x="12530138" y="5176838"/>
            <a:ext cx="4895850" cy="390525"/>
          </a:xfrm>
          <a:prstGeom prst="rect">
            <a:avLst/>
          </a:prstGeom>
        </p:spPr>
      </p:pic>
      <p:pic>
        <p:nvPicPr>
          <p:cNvPr id="24" name="Rectangle" descr="preencoded.png"/>
          <p:cNvPicPr>
            <a:picLocks noChangeAspect="1"/>
          </p:cNvPicPr>
          <p:nvPr/>
        </p:nvPicPr>
        <p:blipFill rotWithShape="1">
          <a:blip r:embed="rId25"/>
          <a:srcRect/>
          <a:stretch>
            <a:fillRect/>
          </a:stretch>
        </p:blipFill>
        <p:spPr>
          <a:xfrm>
            <a:off x="12530138" y="5548313"/>
            <a:ext cx="4895850" cy="390525"/>
          </a:xfrm>
          <a:prstGeom prst="rect">
            <a:avLst/>
          </a:prstGeom>
        </p:spPr>
      </p:pic>
      <p:pic>
        <p:nvPicPr>
          <p:cNvPr id="25" name="Rectangle" descr="preencoded.png"/>
          <p:cNvPicPr>
            <a:picLocks noChangeAspect="1"/>
          </p:cNvPicPr>
          <p:nvPr/>
        </p:nvPicPr>
        <p:blipFill rotWithShape="1">
          <a:blip r:embed="rId26"/>
          <a:srcRect/>
          <a:stretch>
            <a:fillRect/>
          </a:stretch>
        </p:blipFill>
        <p:spPr>
          <a:xfrm>
            <a:off x="12530138" y="5919788"/>
            <a:ext cx="4895850" cy="390525"/>
          </a:xfrm>
          <a:prstGeom prst="rect">
            <a:avLst/>
          </a:prstGeom>
        </p:spPr>
      </p:pic>
      <p:pic>
        <p:nvPicPr>
          <p:cNvPr id="26" name="Rectangle" descr="preencoded.png"/>
          <p:cNvPicPr>
            <a:picLocks noChangeAspect="1"/>
          </p:cNvPicPr>
          <p:nvPr/>
        </p:nvPicPr>
        <p:blipFill rotWithShape="1">
          <a:blip r:embed="rId27"/>
          <a:srcRect/>
          <a:stretch>
            <a:fillRect/>
          </a:stretch>
        </p:blipFill>
        <p:spPr>
          <a:xfrm>
            <a:off x="11863388" y="3271838"/>
            <a:ext cx="676275" cy="390525"/>
          </a:xfrm>
          <a:prstGeom prst="rect">
            <a:avLst/>
          </a:prstGeom>
        </p:spPr>
      </p:pic>
      <p:pic>
        <p:nvPicPr>
          <p:cNvPr id="27" name="Rectangle" descr="preencoded.png"/>
          <p:cNvPicPr>
            <a:picLocks noChangeAspect="1"/>
          </p:cNvPicPr>
          <p:nvPr/>
        </p:nvPicPr>
        <p:blipFill rotWithShape="1">
          <a:blip r:embed="rId28"/>
          <a:srcRect/>
          <a:stretch>
            <a:fillRect/>
          </a:stretch>
        </p:blipFill>
        <p:spPr>
          <a:xfrm>
            <a:off x="11863388" y="3652838"/>
            <a:ext cx="676275" cy="390525"/>
          </a:xfrm>
          <a:prstGeom prst="rect">
            <a:avLst/>
          </a:prstGeom>
        </p:spPr>
      </p:pic>
      <p:pic>
        <p:nvPicPr>
          <p:cNvPr id="28" name="Rectangle" descr="preencoded.png"/>
          <p:cNvPicPr>
            <a:picLocks noChangeAspect="1"/>
          </p:cNvPicPr>
          <p:nvPr/>
        </p:nvPicPr>
        <p:blipFill rotWithShape="1">
          <a:blip r:embed="rId29"/>
          <a:srcRect/>
          <a:stretch>
            <a:fillRect/>
          </a:stretch>
        </p:blipFill>
        <p:spPr>
          <a:xfrm>
            <a:off x="11863388" y="4033837"/>
            <a:ext cx="676275" cy="390525"/>
          </a:xfrm>
          <a:prstGeom prst="rect">
            <a:avLst/>
          </a:prstGeom>
        </p:spPr>
      </p:pic>
      <p:pic>
        <p:nvPicPr>
          <p:cNvPr id="29" name="Rectangle" descr="preencoded.png"/>
          <p:cNvPicPr>
            <a:picLocks noChangeAspect="1"/>
          </p:cNvPicPr>
          <p:nvPr/>
        </p:nvPicPr>
        <p:blipFill rotWithShape="1">
          <a:blip r:embed="rId30"/>
          <a:srcRect/>
          <a:stretch>
            <a:fillRect/>
          </a:stretch>
        </p:blipFill>
        <p:spPr>
          <a:xfrm>
            <a:off x="11863388" y="4414838"/>
            <a:ext cx="676275" cy="390525"/>
          </a:xfrm>
          <a:prstGeom prst="rect">
            <a:avLst/>
          </a:prstGeom>
        </p:spPr>
      </p:pic>
      <p:pic>
        <p:nvPicPr>
          <p:cNvPr id="30" name="Rectangle" descr="preencoded.png"/>
          <p:cNvPicPr>
            <a:picLocks noChangeAspect="1"/>
          </p:cNvPicPr>
          <p:nvPr/>
        </p:nvPicPr>
        <p:blipFill rotWithShape="1">
          <a:blip r:embed="rId31"/>
          <a:srcRect/>
          <a:stretch>
            <a:fillRect/>
          </a:stretch>
        </p:blipFill>
        <p:spPr>
          <a:xfrm>
            <a:off x="11863388" y="4795838"/>
            <a:ext cx="676275" cy="390525"/>
          </a:xfrm>
          <a:prstGeom prst="rect">
            <a:avLst/>
          </a:prstGeom>
        </p:spPr>
      </p:pic>
      <p:pic>
        <p:nvPicPr>
          <p:cNvPr id="31" name="Rectangle" descr="preencoded.png"/>
          <p:cNvPicPr>
            <a:picLocks noChangeAspect="1"/>
          </p:cNvPicPr>
          <p:nvPr/>
        </p:nvPicPr>
        <p:blipFill rotWithShape="1">
          <a:blip r:embed="rId32"/>
          <a:srcRect/>
          <a:stretch>
            <a:fillRect/>
          </a:stretch>
        </p:blipFill>
        <p:spPr>
          <a:xfrm>
            <a:off x="12530138" y="3271838"/>
            <a:ext cx="4895850" cy="390525"/>
          </a:xfrm>
          <a:prstGeom prst="rect">
            <a:avLst/>
          </a:prstGeom>
        </p:spPr>
      </p:pic>
      <p:pic>
        <p:nvPicPr>
          <p:cNvPr id="32" name="Rectangle" descr="preencoded.png"/>
          <p:cNvPicPr>
            <a:picLocks noChangeAspect="1"/>
          </p:cNvPicPr>
          <p:nvPr/>
        </p:nvPicPr>
        <p:blipFill rotWithShape="1">
          <a:blip r:embed="rId33"/>
          <a:srcRect/>
          <a:stretch>
            <a:fillRect/>
          </a:stretch>
        </p:blipFill>
        <p:spPr>
          <a:xfrm>
            <a:off x="11863388" y="7072313"/>
            <a:ext cx="5562600" cy="390525"/>
          </a:xfrm>
          <a:prstGeom prst="rect">
            <a:avLst/>
          </a:prstGeom>
        </p:spPr>
      </p:pic>
      <p:pic>
        <p:nvPicPr>
          <p:cNvPr id="33" name="Rectangle" descr="preencoded.png"/>
          <p:cNvPicPr>
            <a:picLocks noChangeAspect="1"/>
          </p:cNvPicPr>
          <p:nvPr/>
        </p:nvPicPr>
        <p:blipFill rotWithShape="1">
          <a:blip r:embed="rId34"/>
          <a:srcRect/>
          <a:stretch>
            <a:fillRect/>
          </a:stretch>
        </p:blipFill>
        <p:spPr>
          <a:xfrm>
            <a:off x="11863388" y="7453312"/>
            <a:ext cx="5562600" cy="390525"/>
          </a:xfrm>
          <a:prstGeom prst="rect">
            <a:avLst/>
          </a:prstGeom>
        </p:spPr>
      </p:pic>
      <p:pic>
        <p:nvPicPr>
          <p:cNvPr id="34" name="Rectangle" descr="preencoded.png"/>
          <p:cNvPicPr>
            <a:picLocks noChangeAspect="1"/>
          </p:cNvPicPr>
          <p:nvPr/>
        </p:nvPicPr>
        <p:blipFill rotWithShape="1">
          <a:blip r:embed="rId35"/>
          <a:srcRect/>
          <a:stretch>
            <a:fillRect/>
          </a:stretch>
        </p:blipFill>
        <p:spPr>
          <a:xfrm>
            <a:off x="11863388" y="8377238"/>
            <a:ext cx="5562600" cy="1285875"/>
          </a:xfrm>
          <a:prstGeom prst="rect">
            <a:avLst/>
          </a:prstGeom>
        </p:spPr>
      </p:pic>
      <p:pic>
        <p:nvPicPr>
          <p:cNvPr id="35" name="Rectangle" descr="preencoded.png"/>
          <p:cNvPicPr>
            <a:picLocks noChangeAspect="1"/>
          </p:cNvPicPr>
          <p:nvPr/>
        </p:nvPicPr>
        <p:blipFill rotWithShape="1">
          <a:blip r:embed="rId36"/>
          <a:srcRect/>
          <a:stretch>
            <a:fillRect/>
          </a:stretch>
        </p:blipFill>
        <p:spPr>
          <a:xfrm>
            <a:off x="12530138" y="3652838"/>
            <a:ext cx="4895850" cy="390525"/>
          </a:xfrm>
          <a:prstGeom prst="rect">
            <a:avLst/>
          </a:prstGeom>
        </p:spPr>
      </p:pic>
      <p:pic>
        <p:nvPicPr>
          <p:cNvPr id="36" name="Rectangle" descr="preencoded.png"/>
          <p:cNvPicPr>
            <a:picLocks noChangeAspect="1"/>
          </p:cNvPicPr>
          <p:nvPr/>
        </p:nvPicPr>
        <p:blipFill rotWithShape="1">
          <a:blip r:embed="rId37"/>
          <a:srcRect/>
          <a:stretch>
            <a:fillRect/>
          </a:stretch>
        </p:blipFill>
        <p:spPr>
          <a:xfrm>
            <a:off x="12530138" y="4033837"/>
            <a:ext cx="4895850" cy="390525"/>
          </a:xfrm>
          <a:prstGeom prst="rect">
            <a:avLst/>
          </a:prstGeom>
        </p:spPr>
      </p:pic>
      <p:pic>
        <p:nvPicPr>
          <p:cNvPr id="37" name="Rectangle" descr="preencoded.png"/>
          <p:cNvPicPr>
            <a:picLocks noChangeAspect="1"/>
          </p:cNvPicPr>
          <p:nvPr/>
        </p:nvPicPr>
        <p:blipFill rotWithShape="1">
          <a:blip r:embed="rId38"/>
          <a:srcRect/>
          <a:stretch>
            <a:fillRect/>
          </a:stretch>
        </p:blipFill>
        <p:spPr>
          <a:xfrm>
            <a:off x="12530138" y="4414838"/>
            <a:ext cx="4895850" cy="390525"/>
          </a:xfrm>
          <a:prstGeom prst="rect">
            <a:avLst/>
          </a:prstGeom>
        </p:spPr>
      </p:pic>
      <p:pic>
        <p:nvPicPr>
          <p:cNvPr id="38" name="Group 50" descr="preencoded.png"/>
          <p:cNvPicPr>
            <a:picLocks noChangeAspect="1"/>
          </p:cNvPicPr>
          <p:nvPr/>
        </p:nvPicPr>
        <p:blipFill rotWithShape="1">
          <a:blip r:embed="rId39"/>
          <a:srcRect/>
          <a:stretch>
            <a:fillRect/>
          </a:stretch>
        </p:blipFill>
        <p:spPr>
          <a:xfrm>
            <a:off x="952500" y="4581525"/>
            <a:ext cx="4457700" cy="428625"/>
          </a:xfrm>
          <a:prstGeom prst="rect">
            <a:avLst/>
          </a:prstGeom>
        </p:spPr>
      </p:pic>
      <p:pic>
        <p:nvPicPr>
          <p:cNvPr id="39" name="Group 51" descr="preencoded.png"/>
          <p:cNvPicPr>
            <a:picLocks noChangeAspect="1"/>
          </p:cNvPicPr>
          <p:nvPr/>
        </p:nvPicPr>
        <p:blipFill rotWithShape="1">
          <a:blip r:embed="rId40"/>
          <a:srcRect/>
          <a:stretch>
            <a:fillRect/>
          </a:stretch>
        </p:blipFill>
        <p:spPr>
          <a:xfrm>
            <a:off x="638175" y="5667375"/>
            <a:ext cx="8039100" cy="428625"/>
          </a:xfrm>
          <a:prstGeom prst="rect">
            <a:avLst/>
          </a:prstGeom>
        </p:spPr>
      </p:pic>
      <p:pic>
        <p:nvPicPr>
          <p:cNvPr id="40" name="Group 53" descr="preencoded.png"/>
          <p:cNvPicPr>
            <a:picLocks noChangeAspect="1"/>
          </p:cNvPicPr>
          <p:nvPr/>
        </p:nvPicPr>
        <p:blipFill rotWithShape="1">
          <a:blip r:embed="rId41"/>
          <a:srcRect/>
          <a:stretch>
            <a:fillRect/>
          </a:stretch>
        </p:blipFill>
        <p:spPr>
          <a:xfrm>
            <a:off x="8382000" y="4981575"/>
            <a:ext cx="2457450" cy="428625"/>
          </a:xfrm>
          <a:prstGeom prst="rect">
            <a:avLst/>
          </a:prstGeom>
        </p:spPr>
      </p:pic>
      <p:sp>
        <p:nvSpPr>
          <p:cNvPr id="41" name="name_4"/>
          <p:cNvSpPr/>
          <p:nvPr/>
        </p:nvSpPr>
        <p:spPr>
          <a:xfrm>
            <a:off x="9515475" y="32480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500"/>
          </a:p>
        </p:txBody>
      </p:sp>
      <p:sp>
        <p:nvSpPr>
          <p:cNvPr id="42" name="default_name"/>
          <p:cNvSpPr/>
          <p:nvPr/>
        </p:nvSpPr>
        <p:spPr>
          <a:xfrm>
            <a:off x="381000" y="381000"/>
            <a:ext cx="1857375" cy="8572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4050"/>
              </a:lnSpc>
              <a:buNone/>
              <a:defRPr/>
            </a:pPr>
            <a:r>
              <a:rPr lang="en-US" sz="270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메인페이지</a:t>
            </a:r>
            <a:endParaRPr lang="en-US" sz="2700"/>
          </a:p>
        </p:txBody>
      </p:sp>
      <p:sp>
        <p:nvSpPr>
          <p:cNvPr id="43" name="Check Point"/>
          <p:cNvSpPr/>
          <p:nvPr/>
        </p:nvSpPr>
        <p:spPr>
          <a:xfrm>
            <a:off x="12172950" y="8058150"/>
            <a:ext cx="2212976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Check Point</a:t>
            </a:r>
            <a:endParaRPr lang="en-US" sz="1350"/>
          </a:p>
        </p:txBody>
      </p:sp>
      <p:sp>
        <p:nvSpPr>
          <p:cNvPr id="44" name="UI-A-1013"/>
          <p:cNvSpPr/>
          <p:nvPr/>
        </p:nvSpPr>
        <p:spPr>
          <a:xfrm>
            <a:off x="12172950" y="7124700"/>
            <a:ext cx="1908176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UI-A-1013</a:t>
            </a:r>
            <a:endParaRPr lang="en-US" sz="1350"/>
          </a:p>
        </p:txBody>
      </p:sp>
      <p:sp>
        <p:nvSpPr>
          <p:cNvPr id="45" name="Text 4"/>
          <p:cNvSpPr/>
          <p:nvPr/>
        </p:nvSpPr>
        <p:spPr>
          <a:xfrm>
            <a:off x="12172950" y="8582024"/>
            <a:ext cx="5003804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전문가와 펀딩 랭킹을 실시간으로 볼 수 있습니다.</a:t>
            </a:r>
            <a:endParaRPr lang="en-US" sz="1350"/>
          </a:p>
        </p:txBody>
      </p:sp>
      <p:sp>
        <p:nvSpPr>
          <p:cNvPr id="46" name="Related ID"/>
          <p:cNvSpPr/>
          <p:nvPr/>
        </p:nvSpPr>
        <p:spPr>
          <a:xfrm>
            <a:off x="12163425" y="6757988"/>
            <a:ext cx="21431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Related ID</a:t>
            </a:r>
            <a:endParaRPr lang="en-US" sz="1350"/>
          </a:p>
        </p:txBody>
      </p:sp>
      <p:sp>
        <p:nvSpPr>
          <p:cNvPr id="47" name="name_1"/>
          <p:cNvSpPr/>
          <p:nvPr/>
        </p:nvSpPr>
        <p:spPr>
          <a:xfrm>
            <a:off x="12163425" y="3343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350"/>
          </a:p>
        </p:txBody>
      </p:sp>
      <p:sp>
        <p:nvSpPr>
          <p:cNvPr id="48" name="Text 7"/>
          <p:cNvSpPr/>
          <p:nvPr/>
        </p:nvSpPr>
        <p:spPr>
          <a:xfrm>
            <a:off x="12620624" y="3343275"/>
            <a:ext cx="47148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장르별로 이달의 전문가를 볼 수 있습니다.</a:t>
            </a:r>
            <a:endParaRPr lang="en-US" sz="1350"/>
          </a:p>
        </p:txBody>
      </p:sp>
      <p:sp>
        <p:nvSpPr>
          <p:cNvPr id="49" name="Text 8"/>
          <p:cNvSpPr/>
          <p:nvPr/>
        </p:nvSpPr>
        <p:spPr>
          <a:xfrm>
            <a:off x="12620626" y="3714750"/>
            <a:ext cx="47148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이달의 전문가를 홍보 클릭시&gt; 전문가 정보를 볼 수 있습니다.</a:t>
            </a:r>
            <a:endParaRPr lang="en-US" sz="1350"/>
          </a:p>
        </p:txBody>
      </p:sp>
      <p:sp>
        <p:nvSpPr>
          <p:cNvPr id="50" name="Text 9"/>
          <p:cNvSpPr/>
          <p:nvPr/>
        </p:nvSpPr>
        <p:spPr>
          <a:xfrm>
            <a:off x="12620626" y="4105275"/>
            <a:ext cx="47148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펀딩 실시간 랭킹을 학인 하고 상세페이지로 이동 할 수 있습니다.</a:t>
            </a:r>
            <a:endParaRPr lang="en-US" sz="1350"/>
          </a:p>
        </p:txBody>
      </p:sp>
      <p:sp>
        <p:nvSpPr>
          <p:cNvPr id="51" name="Text 10"/>
          <p:cNvSpPr/>
          <p:nvPr/>
        </p:nvSpPr>
        <p:spPr>
          <a:xfrm>
            <a:off x="12611100" y="4495800"/>
            <a:ext cx="4625976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프로젝트 만들기 페이지로 이동</a:t>
            </a:r>
            <a:endParaRPr lang="en-US" sz="1350"/>
          </a:p>
        </p:txBody>
      </p:sp>
      <p:sp>
        <p:nvSpPr>
          <p:cNvPr id="52" name="name_3"/>
          <p:cNvSpPr/>
          <p:nvPr/>
        </p:nvSpPr>
        <p:spPr>
          <a:xfrm>
            <a:off x="12172950" y="4105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350"/>
          </a:p>
        </p:txBody>
      </p:sp>
      <p:sp>
        <p:nvSpPr>
          <p:cNvPr id="53" name="name_4"/>
          <p:cNvSpPr/>
          <p:nvPr/>
        </p:nvSpPr>
        <p:spPr>
          <a:xfrm>
            <a:off x="12163425" y="449580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350"/>
          </a:p>
        </p:txBody>
      </p:sp>
      <p:sp>
        <p:nvSpPr>
          <p:cNvPr id="54" name="name_2"/>
          <p:cNvSpPr/>
          <p:nvPr/>
        </p:nvSpPr>
        <p:spPr>
          <a:xfrm>
            <a:off x="12163425" y="371475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350"/>
          </a:p>
        </p:txBody>
      </p:sp>
      <p:sp>
        <p:nvSpPr>
          <p:cNvPr id="55" name="SCREEN ID"/>
          <p:cNvSpPr/>
          <p:nvPr/>
        </p:nvSpPr>
        <p:spPr>
          <a:xfrm>
            <a:off x="496728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ID</a:t>
            </a:r>
            <a:endParaRPr lang="en-US" sz="1350"/>
          </a:p>
        </p:txBody>
      </p:sp>
      <p:sp>
        <p:nvSpPr>
          <p:cNvPr id="56" name="AUTHOR"/>
          <p:cNvSpPr/>
          <p:nvPr/>
        </p:nvSpPr>
        <p:spPr>
          <a:xfrm>
            <a:off x="9144000" y="1524000"/>
            <a:ext cx="2043113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AUTHOR</a:t>
            </a:r>
            <a:endParaRPr lang="en-US" sz="1350"/>
          </a:p>
        </p:txBody>
      </p:sp>
      <p:sp>
        <p:nvSpPr>
          <p:cNvPr id="57" name="name_1"/>
          <p:cNvSpPr/>
          <p:nvPr/>
        </p:nvSpPr>
        <p:spPr>
          <a:xfrm>
            <a:off x="11196638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1조</a:t>
            </a:r>
            <a:endParaRPr lang="en-US" sz="1350"/>
          </a:p>
        </p:txBody>
      </p:sp>
      <p:sp>
        <p:nvSpPr>
          <p:cNvPr id="58" name="DATE"/>
          <p:cNvSpPr/>
          <p:nvPr/>
        </p:nvSpPr>
        <p:spPr>
          <a:xfrm>
            <a:off x="13263563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DATE</a:t>
            </a:r>
            <a:endParaRPr lang="en-US" sz="1350"/>
          </a:p>
        </p:txBody>
      </p:sp>
      <p:sp>
        <p:nvSpPr>
          <p:cNvPr id="59" name="name_20250124"/>
          <p:cNvSpPr/>
          <p:nvPr/>
        </p:nvSpPr>
        <p:spPr>
          <a:xfrm>
            <a:off x="15349538" y="1524000"/>
            <a:ext cx="2076449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2025.01.24</a:t>
            </a:r>
            <a:endParaRPr lang="en-US" sz="1350"/>
          </a:p>
        </p:txBody>
      </p:sp>
      <p:sp>
        <p:nvSpPr>
          <p:cNvPr id="60" name="PAGE TITLE"/>
          <p:cNvSpPr/>
          <p:nvPr/>
        </p:nvSpPr>
        <p:spPr>
          <a:xfrm>
            <a:off x="804863" y="1524000"/>
            <a:ext cx="20859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PAGE TITLE</a:t>
            </a:r>
            <a:endParaRPr lang="en-US" sz="1350"/>
          </a:p>
        </p:txBody>
      </p:sp>
      <p:sp>
        <p:nvSpPr>
          <p:cNvPr id="61" name="SCREEN PATH"/>
          <p:cNvSpPr/>
          <p:nvPr/>
        </p:nvSpPr>
        <p:spPr>
          <a:xfrm>
            <a:off x="80486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PATH</a:t>
            </a:r>
            <a:endParaRPr lang="en-US" sz="1350"/>
          </a:p>
        </p:txBody>
      </p:sp>
      <p:sp>
        <p:nvSpPr>
          <p:cNvPr id="62" name="default_name"/>
          <p:cNvSpPr/>
          <p:nvPr/>
        </p:nvSpPr>
        <p:spPr>
          <a:xfrm>
            <a:off x="288131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홈</a:t>
            </a:r>
            <a:endParaRPr lang="en-US" sz="1350"/>
          </a:p>
        </p:txBody>
      </p:sp>
      <p:sp>
        <p:nvSpPr>
          <p:cNvPr id="63" name="UI-A-1013"/>
          <p:cNvSpPr/>
          <p:nvPr/>
        </p:nvSpPr>
        <p:spPr>
          <a:xfrm>
            <a:off x="70437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UI-A-1013</a:t>
            </a:r>
            <a:endParaRPr lang="en-US" sz="1350"/>
          </a:p>
        </p:txBody>
      </p:sp>
      <p:sp>
        <p:nvSpPr>
          <p:cNvPr id="64" name="default_name"/>
          <p:cNvSpPr/>
          <p:nvPr/>
        </p:nvSpPr>
        <p:spPr>
          <a:xfrm>
            <a:off x="2881313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홈</a:t>
            </a:r>
            <a:endParaRPr lang="en-US" sz="1350"/>
          </a:p>
        </p:txBody>
      </p:sp>
      <p:sp>
        <p:nvSpPr>
          <p:cNvPr id="65" name="Description"/>
          <p:cNvSpPr/>
          <p:nvPr/>
        </p:nvSpPr>
        <p:spPr>
          <a:xfrm>
            <a:off x="12163425" y="2962275"/>
            <a:ext cx="1708151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Description</a:t>
            </a:r>
            <a:endParaRPr lang="en-US" sz="1350"/>
          </a:p>
        </p:txBody>
      </p:sp>
      <p:sp>
        <p:nvSpPr>
          <p:cNvPr id="66" name="name_1"/>
          <p:cNvSpPr/>
          <p:nvPr/>
        </p:nvSpPr>
        <p:spPr>
          <a:xfrm>
            <a:off x="1114425" y="46577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500"/>
          </a:p>
        </p:txBody>
      </p:sp>
      <p:sp>
        <p:nvSpPr>
          <p:cNvPr id="67" name="name_2"/>
          <p:cNvSpPr/>
          <p:nvPr/>
        </p:nvSpPr>
        <p:spPr>
          <a:xfrm>
            <a:off x="800100" y="574357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500"/>
          </a:p>
        </p:txBody>
      </p:sp>
      <p:sp>
        <p:nvSpPr>
          <p:cNvPr id="68" name="name_3"/>
          <p:cNvSpPr/>
          <p:nvPr/>
        </p:nvSpPr>
        <p:spPr>
          <a:xfrm>
            <a:off x="8543925" y="505777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oup 75 1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52425" y="2543175"/>
            <a:ext cx="11096625" cy="7743825"/>
          </a:xfrm>
          <a:prstGeom prst="rect">
            <a:avLst/>
          </a:prstGeom>
        </p:spPr>
      </p:pic>
      <p:pic>
        <p:nvPicPr>
          <p:cNvPr id="3" name="Group 3" descr="preencoded.png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66713" y="381000"/>
            <a:ext cx="17554576" cy="871538"/>
          </a:xfrm>
          <a:prstGeom prst="rect">
            <a:avLst/>
          </a:prstGeom>
        </p:spPr>
      </p:pic>
      <p:pic>
        <p:nvPicPr>
          <p:cNvPr id="4" name="Group 33" descr="preencoded.png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5" name="Group 34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6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804863" y="1462088"/>
            <a:ext cx="2085975" cy="390525"/>
          </a:xfrm>
          <a:prstGeom prst="rect">
            <a:avLst/>
          </a:prstGeom>
        </p:spPr>
      </p:pic>
      <p:pic>
        <p:nvPicPr>
          <p:cNvPr id="7" name="Rectangle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804863" y="1843088"/>
            <a:ext cx="2085975" cy="390525"/>
          </a:xfrm>
          <a:prstGeom prst="rect">
            <a:avLst/>
          </a:prstGeom>
        </p:spPr>
      </p:pic>
      <p:pic>
        <p:nvPicPr>
          <p:cNvPr id="8" name="Rectangle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4957763" y="1462088"/>
            <a:ext cx="2085975" cy="390525"/>
          </a:xfrm>
          <a:prstGeom prst="rect">
            <a:avLst/>
          </a:prstGeom>
        </p:spPr>
      </p:pic>
      <p:pic>
        <p:nvPicPr>
          <p:cNvPr id="9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9110663" y="1462088"/>
            <a:ext cx="2085975" cy="390525"/>
          </a:xfrm>
          <a:prstGeom prst="rect">
            <a:avLst/>
          </a:prstGeom>
        </p:spPr>
      </p:pic>
      <p:pic>
        <p:nvPicPr>
          <p:cNvPr id="10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3263563" y="1462088"/>
            <a:ext cx="2085975" cy="390525"/>
          </a:xfrm>
          <a:prstGeom prst="rect">
            <a:avLst/>
          </a:prstGeom>
        </p:spPr>
      </p:pic>
      <p:pic>
        <p:nvPicPr>
          <p:cNvPr id="11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1863388" y="2890838"/>
            <a:ext cx="5562600" cy="390525"/>
          </a:xfrm>
          <a:prstGeom prst="rect">
            <a:avLst/>
          </a:prstGeom>
        </p:spPr>
      </p:pic>
      <p:pic>
        <p:nvPicPr>
          <p:cNvPr id="12" name="Rectangle" descr="preencoded.png"/>
          <p:cNvPicPr>
            <a:picLocks noChangeAspect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1863388" y="6691313"/>
            <a:ext cx="5562600" cy="390525"/>
          </a:xfrm>
          <a:prstGeom prst="rect">
            <a:avLst/>
          </a:prstGeom>
        </p:spPr>
      </p:pic>
      <p:pic>
        <p:nvPicPr>
          <p:cNvPr id="13" name="Rectangle" descr="preencoded.png"/>
          <p:cNvPicPr>
            <a:picLocks noChangeAspect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11863388" y="7996237"/>
            <a:ext cx="5562600" cy="390525"/>
          </a:xfrm>
          <a:prstGeom prst="rect">
            <a:avLst/>
          </a:prstGeom>
        </p:spPr>
      </p:pic>
      <p:pic>
        <p:nvPicPr>
          <p:cNvPr id="14" name="Group 42" descr="preencoded.png"/>
          <p:cNvPicPr>
            <a:picLocks noChangeAspect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881313" y="1462088"/>
            <a:ext cx="2085975" cy="390525"/>
          </a:xfrm>
          <a:prstGeom prst="rect">
            <a:avLst/>
          </a:prstGeom>
        </p:spPr>
      </p:pic>
      <p:pic>
        <p:nvPicPr>
          <p:cNvPr id="15" name="Group 46" descr="preencoded.png"/>
          <p:cNvPicPr>
            <a:picLocks noChangeAspect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2881313" y="1843088"/>
            <a:ext cx="14544675" cy="390525"/>
          </a:xfrm>
          <a:prstGeom prst="rect">
            <a:avLst/>
          </a:prstGeom>
        </p:spPr>
      </p:pic>
      <p:pic>
        <p:nvPicPr>
          <p:cNvPr id="16" name="Group 43" descr="preencoded.png"/>
          <p:cNvPicPr>
            <a:picLocks noChangeAspect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7034213" y="1462088"/>
            <a:ext cx="2085975" cy="390525"/>
          </a:xfrm>
          <a:prstGeom prst="rect">
            <a:avLst/>
          </a:prstGeom>
        </p:spPr>
      </p:pic>
      <p:pic>
        <p:nvPicPr>
          <p:cNvPr id="17" name="Group 44" descr="preencoded.png"/>
          <p:cNvPicPr>
            <a:picLocks noChangeAspect="1"/>
          </p:cNvPicPr>
          <p:nvPr/>
        </p:nvPicPr>
        <p:blipFill rotWithShape="1">
          <a:blip r:embed="rId18"/>
          <a:srcRect/>
          <a:stretch>
            <a:fillRect/>
          </a:stretch>
        </p:blipFill>
        <p:spPr>
          <a:xfrm>
            <a:off x="11187113" y="1462088"/>
            <a:ext cx="2085975" cy="390525"/>
          </a:xfrm>
          <a:prstGeom prst="rect">
            <a:avLst/>
          </a:prstGeom>
        </p:spPr>
      </p:pic>
      <p:pic>
        <p:nvPicPr>
          <p:cNvPr id="18" name="Group 45" descr="preencoded.png"/>
          <p:cNvPicPr>
            <a:picLocks noChangeAspect="1"/>
          </p:cNvPicPr>
          <p:nvPr/>
        </p:nvPicPr>
        <p:blipFill rotWithShape="1">
          <a:blip r:embed="rId19"/>
          <a:srcRect/>
          <a:stretch>
            <a:fillRect/>
          </a:stretch>
        </p:blipFill>
        <p:spPr>
          <a:xfrm>
            <a:off x="15340013" y="1462088"/>
            <a:ext cx="2085975" cy="390525"/>
          </a:xfrm>
          <a:prstGeom prst="rect">
            <a:avLst/>
          </a:prstGeom>
        </p:spPr>
      </p:pic>
      <p:pic>
        <p:nvPicPr>
          <p:cNvPr id="19" name="Rectangle" descr="preencoded.png"/>
          <p:cNvPicPr>
            <a:picLocks noChangeAspect="1"/>
          </p:cNvPicPr>
          <p:nvPr/>
        </p:nvPicPr>
        <p:blipFill rotWithShape="1">
          <a:blip r:embed="rId20"/>
          <a:srcRect/>
          <a:stretch>
            <a:fillRect/>
          </a:stretch>
        </p:blipFill>
        <p:spPr>
          <a:xfrm>
            <a:off x="11863388" y="5176838"/>
            <a:ext cx="676275" cy="390525"/>
          </a:xfrm>
          <a:prstGeom prst="rect">
            <a:avLst/>
          </a:prstGeom>
        </p:spPr>
      </p:pic>
      <p:pic>
        <p:nvPicPr>
          <p:cNvPr id="20" name="Rectangle" descr="preencoded.png"/>
          <p:cNvPicPr>
            <a:picLocks noChangeAspect="1"/>
          </p:cNvPicPr>
          <p:nvPr/>
        </p:nvPicPr>
        <p:blipFill rotWithShape="1">
          <a:blip r:embed="rId21"/>
          <a:srcRect/>
          <a:stretch>
            <a:fillRect/>
          </a:stretch>
        </p:blipFill>
        <p:spPr>
          <a:xfrm>
            <a:off x="11863388" y="5548313"/>
            <a:ext cx="676275" cy="390525"/>
          </a:xfrm>
          <a:prstGeom prst="rect">
            <a:avLst/>
          </a:prstGeom>
        </p:spPr>
      </p:pic>
      <p:pic>
        <p:nvPicPr>
          <p:cNvPr id="21" name="Rectangle" descr="preencoded.png"/>
          <p:cNvPicPr>
            <a:picLocks noChangeAspect="1"/>
          </p:cNvPicPr>
          <p:nvPr/>
        </p:nvPicPr>
        <p:blipFill rotWithShape="1">
          <a:blip r:embed="rId22"/>
          <a:srcRect/>
          <a:stretch>
            <a:fillRect/>
          </a:stretch>
        </p:blipFill>
        <p:spPr>
          <a:xfrm>
            <a:off x="11863388" y="5919788"/>
            <a:ext cx="676275" cy="390525"/>
          </a:xfrm>
          <a:prstGeom prst="rect">
            <a:avLst/>
          </a:prstGeom>
        </p:spPr>
      </p:pic>
      <p:pic>
        <p:nvPicPr>
          <p:cNvPr id="22" name="Rectangle" descr="preencoded.png"/>
          <p:cNvPicPr>
            <a:picLocks noChangeAspect="1"/>
          </p:cNvPicPr>
          <p:nvPr/>
        </p:nvPicPr>
        <p:blipFill rotWithShape="1">
          <a:blip r:embed="rId23"/>
          <a:srcRect/>
          <a:stretch>
            <a:fillRect/>
          </a:stretch>
        </p:blipFill>
        <p:spPr>
          <a:xfrm>
            <a:off x="12530138" y="5176838"/>
            <a:ext cx="4895850" cy="390525"/>
          </a:xfrm>
          <a:prstGeom prst="rect">
            <a:avLst/>
          </a:prstGeom>
        </p:spPr>
      </p:pic>
      <p:pic>
        <p:nvPicPr>
          <p:cNvPr id="23" name="Rectangle" descr="preencoded.png"/>
          <p:cNvPicPr>
            <a:picLocks noChangeAspect="1"/>
          </p:cNvPicPr>
          <p:nvPr/>
        </p:nvPicPr>
        <p:blipFill rotWithShape="1">
          <a:blip r:embed="rId24"/>
          <a:srcRect/>
          <a:stretch>
            <a:fillRect/>
          </a:stretch>
        </p:blipFill>
        <p:spPr>
          <a:xfrm>
            <a:off x="12530138" y="5548313"/>
            <a:ext cx="4895850" cy="390525"/>
          </a:xfrm>
          <a:prstGeom prst="rect">
            <a:avLst/>
          </a:prstGeom>
        </p:spPr>
      </p:pic>
      <p:pic>
        <p:nvPicPr>
          <p:cNvPr id="24" name="Rectangle" descr="preencoded.png"/>
          <p:cNvPicPr>
            <a:picLocks noChangeAspect="1"/>
          </p:cNvPicPr>
          <p:nvPr/>
        </p:nvPicPr>
        <p:blipFill rotWithShape="1">
          <a:blip r:embed="rId25"/>
          <a:srcRect/>
          <a:stretch>
            <a:fillRect/>
          </a:stretch>
        </p:blipFill>
        <p:spPr>
          <a:xfrm>
            <a:off x="12530138" y="5919788"/>
            <a:ext cx="4895850" cy="390525"/>
          </a:xfrm>
          <a:prstGeom prst="rect">
            <a:avLst/>
          </a:prstGeom>
        </p:spPr>
      </p:pic>
      <p:pic>
        <p:nvPicPr>
          <p:cNvPr id="25" name="Rectangle" descr="preencoded.png"/>
          <p:cNvPicPr>
            <a:picLocks noChangeAspect="1"/>
          </p:cNvPicPr>
          <p:nvPr/>
        </p:nvPicPr>
        <p:blipFill rotWithShape="1">
          <a:blip r:embed="rId26"/>
          <a:srcRect/>
          <a:stretch>
            <a:fillRect/>
          </a:stretch>
        </p:blipFill>
        <p:spPr>
          <a:xfrm>
            <a:off x="11863388" y="3271838"/>
            <a:ext cx="676275" cy="390525"/>
          </a:xfrm>
          <a:prstGeom prst="rect">
            <a:avLst/>
          </a:prstGeom>
        </p:spPr>
      </p:pic>
      <p:pic>
        <p:nvPicPr>
          <p:cNvPr id="26" name="Rectangle" descr="preencoded.png"/>
          <p:cNvPicPr>
            <a:picLocks noChangeAspect="1"/>
          </p:cNvPicPr>
          <p:nvPr/>
        </p:nvPicPr>
        <p:blipFill rotWithShape="1">
          <a:blip r:embed="rId27"/>
          <a:srcRect/>
          <a:stretch>
            <a:fillRect/>
          </a:stretch>
        </p:blipFill>
        <p:spPr>
          <a:xfrm>
            <a:off x="11863388" y="3652838"/>
            <a:ext cx="676275" cy="390525"/>
          </a:xfrm>
          <a:prstGeom prst="rect">
            <a:avLst/>
          </a:prstGeom>
        </p:spPr>
      </p:pic>
      <p:pic>
        <p:nvPicPr>
          <p:cNvPr id="27" name="Rectangle" descr="preencoded.png"/>
          <p:cNvPicPr>
            <a:picLocks noChangeAspect="1"/>
          </p:cNvPicPr>
          <p:nvPr/>
        </p:nvPicPr>
        <p:blipFill rotWithShape="1">
          <a:blip r:embed="rId28"/>
          <a:srcRect/>
          <a:stretch>
            <a:fillRect/>
          </a:stretch>
        </p:blipFill>
        <p:spPr>
          <a:xfrm>
            <a:off x="11863388" y="4033837"/>
            <a:ext cx="676275" cy="390525"/>
          </a:xfrm>
          <a:prstGeom prst="rect">
            <a:avLst/>
          </a:prstGeom>
        </p:spPr>
      </p:pic>
      <p:pic>
        <p:nvPicPr>
          <p:cNvPr id="28" name="Rectangle" descr="preencoded.png"/>
          <p:cNvPicPr>
            <a:picLocks noChangeAspect="1"/>
          </p:cNvPicPr>
          <p:nvPr/>
        </p:nvPicPr>
        <p:blipFill rotWithShape="1">
          <a:blip r:embed="rId29"/>
          <a:srcRect/>
          <a:stretch>
            <a:fillRect/>
          </a:stretch>
        </p:blipFill>
        <p:spPr>
          <a:xfrm>
            <a:off x="11863388" y="4414838"/>
            <a:ext cx="676275" cy="390525"/>
          </a:xfrm>
          <a:prstGeom prst="rect">
            <a:avLst/>
          </a:prstGeom>
        </p:spPr>
      </p:pic>
      <p:pic>
        <p:nvPicPr>
          <p:cNvPr id="29" name="Rectangle" descr="preencoded.png"/>
          <p:cNvPicPr>
            <a:picLocks noChangeAspect="1"/>
          </p:cNvPicPr>
          <p:nvPr/>
        </p:nvPicPr>
        <p:blipFill rotWithShape="1">
          <a:blip r:embed="rId30"/>
          <a:srcRect/>
          <a:stretch>
            <a:fillRect/>
          </a:stretch>
        </p:blipFill>
        <p:spPr>
          <a:xfrm>
            <a:off x="11863388" y="4795838"/>
            <a:ext cx="676275" cy="390525"/>
          </a:xfrm>
          <a:prstGeom prst="rect">
            <a:avLst/>
          </a:prstGeom>
        </p:spPr>
      </p:pic>
      <p:pic>
        <p:nvPicPr>
          <p:cNvPr id="30" name="Rectangle" descr="preencoded.png"/>
          <p:cNvPicPr>
            <a:picLocks noChangeAspect="1"/>
          </p:cNvPicPr>
          <p:nvPr/>
        </p:nvPicPr>
        <p:blipFill rotWithShape="1">
          <a:blip r:embed="rId31"/>
          <a:srcRect/>
          <a:stretch>
            <a:fillRect/>
          </a:stretch>
        </p:blipFill>
        <p:spPr>
          <a:xfrm>
            <a:off x="12530138" y="3271838"/>
            <a:ext cx="4895850" cy="390525"/>
          </a:xfrm>
          <a:prstGeom prst="rect">
            <a:avLst/>
          </a:prstGeom>
        </p:spPr>
      </p:pic>
      <p:pic>
        <p:nvPicPr>
          <p:cNvPr id="31" name="Rectangle" descr="preencoded.png"/>
          <p:cNvPicPr>
            <a:picLocks noChangeAspect="1"/>
          </p:cNvPicPr>
          <p:nvPr/>
        </p:nvPicPr>
        <p:blipFill rotWithShape="1">
          <a:blip r:embed="rId32"/>
          <a:srcRect/>
          <a:stretch>
            <a:fillRect/>
          </a:stretch>
        </p:blipFill>
        <p:spPr>
          <a:xfrm>
            <a:off x="11863388" y="7072313"/>
            <a:ext cx="5562600" cy="390525"/>
          </a:xfrm>
          <a:prstGeom prst="rect">
            <a:avLst/>
          </a:prstGeom>
        </p:spPr>
      </p:pic>
      <p:pic>
        <p:nvPicPr>
          <p:cNvPr id="32" name="Rectangle" descr="preencoded.png"/>
          <p:cNvPicPr>
            <a:picLocks noChangeAspect="1"/>
          </p:cNvPicPr>
          <p:nvPr/>
        </p:nvPicPr>
        <p:blipFill rotWithShape="1">
          <a:blip r:embed="rId33"/>
          <a:srcRect/>
          <a:stretch>
            <a:fillRect/>
          </a:stretch>
        </p:blipFill>
        <p:spPr>
          <a:xfrm>
            <a:off x="11863388" y="7453312"/>
            <a:ext cx="5562600" cy="390525"/>
          </a:xfrm>
          <a:prstGeom prst="rect">
            <a:avLst/>
          </a:prstGeom>
        </p:spPr>
      </p:pic>
      <p:pic>
        <p:nvPicPr>
          <p:cNvPr id="33" name="Rectangle" descr="preencoded.png"/>
          <p:cNvPicPr>
            <a:picLocks noChangeAspect="1"/>
          </p:cNvPicPr>
          <p:nvPr/>
        </p:nvPicPr>
        <p:blipFill rotWithShape="1">
          <a:blip r:embed="rId34"/>
          <a:srcRect/>
          <a:stretch>
            <a:fillRect/>
          </a:stretch>
        </p:blipFill>
        <p:spPr>
          <a:xfrm>
            <a:off x="11863388" y="8377238"/>
            <a:ext cx="5562600" cy="1285875"/>
          </a:xfrm>
          <a:prstGeom prst="rect">
            <a:avLst/>
          </a:prstGeom>
        </p:spPr>
      </p:pic>
      <p:pic>
        <p:nvPicPr>
          <p:cNvPr id="34" name="Rectangle" descr="preencoded.png"/>
          <p:cNvPicPr>
            <a:picLocks noChangeAspect="1"/>
          </p:cNvPicPr>
          <p:nvPr/>
        </p:nvPicPr>
        <p:blipFill rotWithShape="1">
          <a:blip r:embed="rId35"/>
          <a:srcRect/>
          <a:stretch>
            <a:fillRect/>
          </a:stretch>
        </p:blipFill>
        <p:spPr>
          <a:xfrm>
            <a:off x="12530138" y="3652838"/>
            <a:ext cx="4895850" cy="390525"/>
          </a:xfrm>
          <a:prstGeom prst="rect">
            <a:avLst/>
          </a:prstGeom>
        </p:spPr>
      </p:pic>
      <p:pic>
        <p:nvPicPr>
          <p:cNvPr id="35" name="Rectangle" descr="preencoded.png"/>
          <p:cNvPicPr>
            <a:picLocks noChangeAspect="1"/>
          </p:cNvPicPr>
          <p:nvPr/>
        </p:nvPicPr>
        <p:blipFill rotWithShape="1">
          <a:blip r:embed="rId36"/>
          <a:srcRect/>
          <a:stretch>
            <a:fillRect/>
          </a:stretch>
        </p:blipFill>
        <p:spPr>
          <a:xfrm>
            <a:off x="12530138" y="4033837"/>
            <a:ext cx="4895850" cy="390525"/>
          </a:xfrm>
          <a:prstGeom prst="rect">
            <a:avLst/>
          </a:prstGeom>
        </p:spPr>
      </p:pic>
      <p:pic>
        <p:nvPicPr>
          <p:cNvPr id="36" name="Rectangle" descr="preencoded.png"/>
          <p:cNvPicPr>
            <a:picLocks noChangeAspect="1"/>
          </p:cNvPicPr>
          <p:nvPr/>
        </p:nvPicPr>
        <p:blipFill rotWithShape="1">
          <a:blip r:embed="rId37"/>
          <a:srcRect/>
          <a:stretch>
            <a:fillRect/>
          </a:stretch>
        </p:blipFill>
        <p:spPr>
          <a:xfrm>
            <a:off x="12530138" y="4414838"/>
            <a:ext cx="4895850" cy="390525"/>
          </a:xfrm>
          <a:prstGeom prst="rect">
            <a:avLst/>
          </a:prstGeom>
        </p:spPr>
      </p:pic>
      <p:pic>
        <p:nvPicPr>
          <p:cNvPr id="37" name="Group 50" descr="preencoded.png"/>
          <p:cNvPicPr>
            <a:picLocks noChangeAspect="1"/>
          </p:cNvPicPr>
          <p:nvPr/>
        </p:nvPicPr>
        <p:blipFill rotWithShape="1">
          <a:blip r:embed="rId38"/>
          <a:srcRect/>
          <a:stretch>
            <a:fillRect/>
          </a:stretch>
        </p:blipFill>
        <p:spPr>
          <a:xfrm>
            <a:off x="3609975" y="7743825"/>
            <a:ext cx="4457700" cy="428625"/>
          </a:xfrm>
          <a:prstGeom prst="rect">
            <a:avLst/>
          </a:prstGeom>
        </p:spPr>
      </p:pic>
      <p:pic>
        <p:nvPicPr>
          <p:cNvPr id="38" name="Group 51" descr="preencoded.png"/>
          <p:cNvPicPr>
            <a:picLocks noChangeAspect="1"/>
          </p:cNvPicPr>
          <p:nvPr/>
        </p:nvPicPr>
        <p:blipFill rotWithShape="1">
          <a:blip r:embed="rId39"/>
          <a:srcRect/>
          <a:stretch>
            <a:fillRect/>
          </a:stretch>
        </p:blipFill>
        <p:spPr>
          <a:xfrm>
            <a:off x="1438275" y="9753600"/>
            <a:ext cx="2476500" cy="428625"/>
          </a:xfrm>
          <a:prstGeom prst="rect">
            <a:avLst/>
          </a:prstGeom>
        </p:spPr>
      </p:pic>
      <p:pic>
        <p:nvPicPr>
          <p:cNvPr id="39" name="Group 52" descr="preencoded.png"/>
          <p:cNvPicPr>
            <a:picLocks noChangeAspect="1"/>
          </p:cNvPicPr>
          <p:nvPr/>
        </p:nvPicPr>
        <p:blipFill rotWithShape="1">
          <a:blip r:embed="rId40"/>
          <a:srcRect/>
          <a:stretch>
            <a:fillRect/>
          </a:stretch>
        </p:blipFill>
        <p:spPr>
          <a:xfrm>
            <a:off x="685800" y="6019800"/>
            <a:ext cx="10391775" cy="428625"/>
          </a:xfrm>
          <a:prstGeom prst="rect">
            <a:avLst/>
          </a:prstGeom>
        </p:spPr>
      </p:pic>
      <p:pic>
        <p:nvPicPr>
          <p:cNvPr id="40" name="Group 53" descr="preencoded.png"/>
          <p:cNvPicPr>
            <a:picLocks noChangeAspect="1"/>
          </p:cNvPicPr>
          <p:nvPr/>
        </p:nvPicPr>
        <p:blipFill rotWithShape="1">
          <a:blip r:embed="rId41"/>
          <a:srcRect/>
          <a:stretch>
            <a:fillRect/>
          </a:stretch>
        </p:blipFill>
        <p:spPr>
          <a:xfrm>
            <a:off x="8496300" y="2905125"/>
            <a:ext cx="1285875" cy="428625"/>
          </a:xfrm>
          <a:prstGeom prst="rect">
            <a:avLst/>
          </a:prstGeom>
        </p:spPr>
      </p:pic>
      <p:sp>
        <p:nvSpPr>
          <p:cNvPr id="41" name="default_name"/>
          <p:cNvSpPr/>
          <p:nvPr/>
        </p:nvSpPr>
        <p:spPr>
          <a:xfrm>
            <a:off x="381000" y="381000"/>
            <a:ext cx="1857375" cy="8572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4050"/>
              </a:lnSpc>
              <a:buNone/>
              <a:defRPr/>
            </a:pPr>
            <a:r>
              <a:rPr lang="en-US" sz="270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프로젝트</a:t>
            </a:r>
            <a:endParaRPr lang="en-US" sz="2700"/>
          </a:p>
        </p:txBody>
      </p:sp>
      <p:sp>
        <p:nvSpPr>
          <p:cNvPr id="42" name="Check Point"/>
          <p:cNvSpPr/>
          <p:nvPr/>
        </p:nvSpPr>
        <p:spPr>
          <a:xfrm>
            <a:off x="12172950" y="8058150"/>
            <a:ext cx="2270126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Check Point</a:t>
            </a:r>
            <a:endParaRPr lang="en-US" sz="1350"/>
          </a:p>
        </p:txBody>
      </p:sp>
      <p:sp>
        <p:nvSpPr>
          <p:cNvPr id="43" name="UI-C-1011"/>
          <p:cNvSpPr/>
          <p:nvPr/>
        </p:nvSpPr>
        <p:spPr>
          <a:xfrm>
            <a:off x="12163425" y="7124700"/>
            <a:ext cx="1939924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UI-C-1011</a:t>
            </a:r>
            <a:endParaRPr lang="en-US" sz="1350"/>
          </a:p>
        </p:txBody>
      </p:sp>
      <p:sp>
        <p:nvSpPr>
          <p:cNvPr id="44" name="Text 3"/>
          <p:cNvSpPr/>
          <p:nvPr/>
        </p:nvSpPr>
        <p:spPr>
          <a:xfrm>
            <a:off x="12153900" y="8582024"/>
            <a:ext cx="5403850" cy="54292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모집하고 있는 프로젝트를 장르별로 살펴보고 </a:t>
            </a:r>
            <a:endParaRPr lang="en-US" sz="1350" b="1" kern="0" spc="-75">
              <a:solidFill>
                <a:srgbClr val="000000"/>
              </a:solidFill>
              <a:latin typeface="Noto Sans KR Bold"/>
              <a:ea typeface="Noto Sans KR Bold"/>
              <a:cs typeface="Noto Sans KR Bold"/>
            </a:endParaRPr>
          </a:p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상세페이지로 이동할 수 있다.</a:t>
            </a:r>
            <a:endParaRPr lang="en-US" sz="1350"/>
          </a:p>
        </p:txBody>
      </p:sp>
      <p:sp>
        <p:nvSpPr>
          <p:cNvPr id="45" name="Related ID"/>
          <p:cNvSpPr/>
          <p:nvPr/>
        </p:nvSpPr>
        <p:spPr>
          <a:xfrm>
            <a:off x="12163425" y="6762750"/>
            <a:ext cx="2513014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Related ID</a:t>
            </a:r>
            <a:endParaRPr lang="en-US" sz="1350"/>
          </a:p>
        </p:txBody>
      </p:sp>
      <p:sp>
        <p:nvSpPr>
          <p:cNvPr id="46" name="name_1"/>
          <p:cNvSpPr/>
          <p:nvPr/>
        </p:nvSpPr>
        <p:spPr>
          <a:xfrm>
            <a:off x="12163425" y="3343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350"/>
          </a:p>
        </p:txBody>
      </p:sp>
      <p:sp>
        <p:nvSpPr>
          <p:cNvPr id="47" name="Text 6"/>
          <p:cNvSpPr/>
          <p:nvPr/>
        </p:nvSpPr>
        <p:spPr>
          <a:xfrm>
            <a:off x="12620625" y="3343275"/>
            <a:ext cx="3035302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장르별 프로젝트 조회</a:t>
            </a:r>
            <a:endParaRPr lang="en-US" sz="1350"/>
          </a:p>
        </p:txBody>
      </p:sp>
      <p:sp>
        <p:nvSpPr>
          <p:cNvPr id="48" name="Text 7"/>
          <p:cNvSpPr/>
          <p:nvPr/>
        </p:nvSpPr>
        <p:spPr>
          <a:xfrm>
            <a:off x="12620626" y="3714750"/>
            <a:ext cx="3521077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프로젝트 상세페이지 보기</a:t>
            </a:r>
            <a:endParaRPr lang="en-US" sz="1350"/>
          </a:p>
        </p:txBody>
      </p:sp>
      <p:sp>
        <p:nvSpPr>
          <p:cNvPr id="49" name="Text 8"/>
          <p:cNvSpPr/>
          <p:nvPr/>
        </p:nvSpPr>
        <p:spPr>
          <a:xfrm>
            <a:off x="12620624" y="4105275"/>
            <a:ext cx="4314827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신규 프로젝트 슬라이드로 광고</a:t>
            </a:r>
            <a:endParaRPr lang="en-US" sz="1350"/>
          </a:p>
        </p:txBody>
      </p:sp>
      <p:sp>
        <p:nvSpPr>
          <p:cNvPr id="50" name="Text 9"/>
          <p:cNvSpPr/>
          <p:nvPr/>
        </p:nvSpPr>
        <p:spPr>
          <a:xfrm>
            <a:off x="12611100" y="4495800"/>
            <a:ext cx="40862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프로젝트 만들기 페이지로 이동</a:t>
            </a:r>
            <a:endParaRPr lang="en-US" sz="1350"/>
          </a:p>
        </p:txBody>
      </p:sp>
      <p:sp>
        <p:nvSpPr>
          <p:cNvPr id="51" name="name_3"/>
          <p:cNvSpPr/>
          <p:nvPr/>
        </p:nvSpPr>
        <p:spPr>
          <a:xfrm>
            <a:off x="12172950" y="4105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350"/>
          </a:p>
        </p:txBody>
      </p:sp>
      <p:sp>
        <p:nvSpPr>
          <p:cNvPr id="52" name="name_4"/>
          <p:cNvSpPr/>
          <p:nvPr/>
        </p:nvSpPr>
        <p:spPr>
          <a:xfrm>
            <a:off x="12163425" y="449580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350"/>
          </a:p>
        </p:txBody>
      </p:sp>
      <p:sp>
        <p:nvSpPr>
          <p:cNvPr id="53" name="name_2"/>
          <p:cNvSpPr/>
          <p:nvPr/>
        </p:nvSpPr>
        <p:spPr>
          <a:xfrm>
            <a:off x="12163425" y="371475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350"/>
          </a:p>
        </p:txBody>
      </p:sp>
      <p:sp>
        <p:nvSpPr>
          <p:cNvPr id="54" name="SCREEN ID"/>
          <p:cNvSpPr/>
          <p:nvPr/>
        </p:nvSpPr>
        <p:spPr>
          <a:xfrm>
            <a:off x="496728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ID</a:t>
            </a:r>
            <a:endParaRPr lang="en-US" sz="1350"/>
          </a:p>
        </p:txBody>
      </p:sp>
      <p:sp>
        <p:nvSpPr>
          <p:cNvPr id="55" name="AUTHOR"/>
          <p:cNvSpPr/>
          <p:nvPr/>
        </p:nvSpPr>
        <p:spPr>
          <a:xfrm>
            <a:off x="9110663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AUTHOR</a:t>
            </a:r>
            <a:endParaRPr lang="en-US" sz="1350"/>
          </a:p>
        </p:txBody>
      </p:sp>
      <p:sp>
        <p:nvSpPr>
          <p:cNvPr id="56" name="name_1"/>
          <p:cNvSpPr/>
          <p:nvPr/>
        </p:nvSpPr>
        <p:spPr>
          <a:xfrm>
            <a:off x="11196638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1조</a:t>
            </a:r>
            <a:endParaRPr lang="en-US" sz="1350"/>
          </a:p>
        </p:txBody>
      </p:sp>
      <p:sp>
        <p:nvSpPr>
          <p:cNvPr id="57" name="DATE"/>
          <p:cNvSpPr/>
          <p:nvPr/>
        </p:nvSpPr>
        <p:spPr>
          <a:xfrm>
            <a:off x="13263564" y="1524000"/>
            <a:ext cx="20859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DATE</a:t>
            </a:r>
            <a:endParaRPr lang="en-US" sz="1350"/>
          </a:p>
        </p:txBody>
      </p:sp>
      <p:sp>
        <p:nvSpPr>
          <p:cNvPr id="58" name="name_20250126"/>
          <p:cNvSpPr/>
          <p:nvPr/>
        </p:nvSpPr>
        <p:spPr>
          <a:xfrm>
            <a:off x="15349538" y="1524000"/>
            <a:ext cx="2076449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2025.01.26</a:t>
            </a:r>
            <a:endParaRPr lang="en-US" sz="1350"/>
          </a:p>
        </p:txBody>
      </p:sp>
      <p:sp>
        <p:nvSpPr>
          <p:cNvPr id="59" name="PAGE TITLE"/>
          <p:cNvSpPr/>
          <p:nvPr/>
        </p:nvSpPr>
        <p:spPr>
          <a:xfrm>
            <a:off x="804863" y="1524000"/>
            <a:ext cx="20859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PAGE TITLE</a:t>
            </a:r>
            <a:endParaRPr lang="en-US" sz="1350"/>
          </a:p>
        </p:txBody>
      </p:sp>
      <p:sp>
        <p:nvSpPr>
          <p:cNvPr id="60" name="SCREEN PATH"/>
          <p:cNvSpPr/>
          <p:nvPr/>
        </p:nvSpPr>
        <p:spPr>
          <a:xfrm>
            <a:off x="80486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PATH</a:t>
            </a:r>
            <a:endParaRPr lang="en-US" sz="1350"/>
          </a:p>
        </p:txBody>
      </p:sp>
      <p:sp>
        <p:nvSpPr>
          <p:cNvPr id="61" name="default_name"/>
          <p:cNvSpPr/>
          <p:nvPr/>
        </p:nvSpPr>
        <p:spPr>
          <a:xfrm>
            <a:off x="2890838" y="1905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프로젝트&gt;참가하기</a:t>
            </a:r>
            <a:endParaRPr lang="en-US" sz="1350"/>
          </a:p>
        </p:txBody>
      </p:sp>
      <p:sp>
        <p:nvSpPr>
          <p:cNvPr id="62" name="UI-C-1011"/>
          <p:cNvSpPr/>
          <p:nvPr/>
        </p:nvSpPr>
        <p:spPr>
          <a:xfrm>
            <a:off x="70437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UI-C-1011</a:t>
            </a:r>
            <a:endParaRPr lang="en-US" sz="1350"/>
          </a:p>
        </p:txBody>
      </p:sp>
      <p:sp>
        <p:nvSpPr>
          <p:cNvPr id="63" name="default_name"/>
          <p:cNvSpPr/>
          <p:nvPr/>
        </p:nvSpPr>
        <p:spPr>
          <a:xfrm>
            <a:off x="28908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프로젝트</a:t>
            </a:r>
            <a:endParaRPr lang="en-US" sz="1350"/>
          </a:p>
        </p:txBody>
      </p:sp>
      <p:sp>
        <p:nvSpPr>
          <p:cNvPr id="64" name="Description"/>
          <p:cNvSpPr/>
          <p:nvPr/>
        </p:nvSpPr>
        <p:spPr>
          <a:xfrm>
            <a:off x="12163425" y="2962275"/>
            <a:ext cx="2114551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Description</a:t>
            </a:r>
            <a:endParaRPr lang="en-US" sz="1350"/>
          </a:p>
        </p:txBody>
      </p:sp>
      <p:sp>
        <p:nvSpPr>
          <p:cNvPr id="65" name="name_1"/>
          <p:cNvSpPr/>
          <p:nvPr/>
        </p:nvSpPr>
        <p:spPr>
          <a:xfrm>
            <a:off x="3771900" y="78200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500"/>
          </a:p>
        </p:txBody>
      </p:sp>
      <p:sp>
        <p:nvSpPr>
          <p:cNvPr id="66" name="name_2"/>
          <p:cNvSpPr/>
          <p:nvPr/>
        </p:nvSpPr>
        <p:spPr>
          <a:xfrm>
            <a:off x="1600200" y="9829800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500"/>
          </a:p>
        </p:txBody>
      </p:sp>
      <p:sp>
        <p:nvSpPr>
          <p:cNvPr id="67" name="name_3"/>
          <p:cNvSpPr/>
          <p:nvPr/>
        </p:nvSpPr>
        <p:spPr>
          <a:xfrm>
            <a:off x="847725" y="6096000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500"/>
          </a:p>
        </p:txBody>
      </p:sp>
      <p:sp>
        <p:nvSpPr>
          <p:cNvPr id="68" name="name_4"/>
          <p:cNvSpPr/>
          <p:nvPr/>
        </p:nvSpPr>
        <p:spPr>
          <a:xfrm>
            <a:off x="8658225" y="29813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oup 73 1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4325" y="2714625"/>
            <a:ext cx="11096625" cy="7572375"/>
          </a:xfrm>
          <a:prstGeom prst="rect">
            <a:avLst/>
          </a:prstGeom>
        </p:spPr>
      </p:pic>
      <p:pic>
        <p:nvPicPr>
          <p:cNvPr id="3" name="Group 3" descr="preencoded.png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66713" y="381000"/>
            <a:ext cx="17554576" cy="871538"/>
          </a:xfrm>
          <a:prstGeom prst="rect">
            <a:avLst/>
          </a:prstGeom>
        </p:spPr>
      </p:pic>
      <p:pic>
        <p:nvPicPr>
          <p:cNvPr id="4" name="Group 33" descr="preencoded.png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5" name="Group 34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6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804863" y="1462088"/>
            <a:ext cx="2085975" cy="390525"/>
          </a:xfrm>
          <a:prstGeom prst="rect">
            <a:avLst/>
          </a:prstGeom>
        </p:spPr>
      </p:pic>
      <p:pic>
        <p:nvPicPr>
          <p:cNvPr id="7" name="Rectangle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804863" y="1843088"/>
            <a:ext cx="2085975" cy="390525"/>
          </a:xfrm>
          <a:prstGeom prst="rect">
            <a:avLst/>
          </a:prstGeom>
        </p:spPr>
      </p:pic>
      <p:pic>
        <p:nvPicPr>
          <p:cNvPr id="8" name="Rectangle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4957763" y="1462088"/>
            <a:ext cx="2085975" cy="390525"/>
          </a:xfrm>
          <a:prstGeom prst="rect">
            <a:avLst/>
          </a:prstGeom>
        </p:spPr>
      </p:pic>
      <p:pic>
        <p:nvPicPr>
          <p:cNvPr id="9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9110663" y="1462088"/>
            <a:ext cx="2085975" cy="390525"/>
          </a:xfrm>
          <a:prstGeom prst="rect">
            <a:avLst/>
          </a:prstGeom>
        </p:spPr>
      </p:pic>
      <p:pic>
        <p:nvPicPr>
          <p:cNvPr id="10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3263563" y="1462088"/>
            <a:ext cx="2085975" cy="390525"/>
          </a:xfrm>
          <a:prstGeom prst="rect">
            <a:avLst/>
          </a:prstGeom>
        </p:spPr>
      </p:pic>
      <p:pic>
        <p:nvPicPr>
          <p:cNvPr id="11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1863388" y="2890838"/>
            <a:ext cx="5562600" cy="390525"/>
          </a:xfrm>
          <a:prstGeom prst="rect">
            <a:avLst/>
          </a:prstGeom>
        </p:spPr>
      </p:pic>
      <p:pic>
        <p:nvPicPr>
          <p:cNvPr id="12" name="Rectangle" descr="preencoded.png"/>
          <p:cNvPicPr>
            <a:picLocks noChangeAspect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1863388" y="6691313"/>
            <a:ext cx="5562600" cy="390525"/>
          </a:xfrm>
          <a:prstGeom prst="rect">
            <a:avLst/>
          </a:prstGeom>
        </p:spPr>
      </p:pic>
      <p:pic>
        <p:nvPicPr>
          <p:cNvPr id="13" name="Rectangle" descr="preencoded.png"/>
          <p:cNvPicPr>
            <a:picLocks noChangeAspect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11863388" y="7996237"/>
            <a:ext cx="5562600" cy="390525"/>
          </a:xfrm>
          <a:prstGeom prst="rect">
            <a:avLst/>
          </a:prstGeom>
        </p:spPr>
      </p:pic>
      <p:pic>
        <p:nvPicPr>
          <p:cNvPr id="14" name="Group 42" descr="preencoded.png"/>
          <p:cNvPicPr>
            <a:picLocks noChangeAspect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881313" y="1462088"/>
            <a:ext cx="2085975" cy="390525"/>
          </a:xfrm>
          <a:prstGeom prst="rect">
            <a:avLst/>
          </a:prstGeom>
        </p:spPr>
      </p:pic>
      <p:pic>
        <p:nvPicPr>
          <p:cNvPr id="15" name="Group 46" descr="preencoded.png"/>
          <p:cNvPicPr>
            <a:picLocks noChangeAspect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2881313" y="1843088"/>
            <a:ext cx="14544675" cy="390525"/>
          </a:xfrm>
          <a:prstGeom prst="rect">
            <a:avLst/>
          </a:prstGeom>
        </p:spPr>
      </p:pic>
      <p:pic>
        <p:nvPicPr>
          <p:cNvPr id="16" name="Group 43" descr="preencoded.png"/>
          <p:cNvPicPr>
            <a:picLocks noChangeAspect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7034213" y="1462088"/>
            <a:ext cx="2085975" cy="390525"/>
          </a:xfrm>
          <a:prstGeom prst="rect">
            <a:avLst/>
          </a:prstGeom>
        </p:spPr>
      </p:pic>
      <p:pic>
        <p:nvPicPr>
          <p:cNvPr id="17" name="Group 44" descr="preencoded.png"/>
          <p:cNvPicPr>
            <a:picLocks noChangeAspect="1"/>
          </p:cNvPicPr>
          <p:nvPr/>
        </p:nvPicPr>
        <p:blipFill rotWithShape="1">
          <a:blip r:embed="rId18"/>
          <a:srcRect/>
          <a:stretch>
            <a:fillRect/>
          </a:stretch>
        </p:blipFill>
        <p:spPr>
          <a:xfrm>
            <a:off x="11187113" y="1462088"/>
            <a:ext cx="2085975" cy="390525"/>
          </a:xfrm>
          <a:prstGeom prst="rect">
            <a:avLst/>
          </a:prstGeom>
        </p:spPr>
      </p:pic>
      <p:pic>
        <p:nvPicPr>
          <p:cNvPr id="18" name="Group 45" descr="preencoded.png"/>
          <p:cNvPicPr>
            <a:picLocks noChangeAspect="1"/>
          </p:cNvPicPr>
          <p:nvPr/>
        </p:nvPicPr>
        <p:blipFill rotWithShape="1">
          <a:blip r:embed="rId19"/>
          <a:srcRect/>
          <a:stretch>
            <a:fillRect/>
          </a:stretch>
        </p:blipFill>
        <p:spPr>
          <a:xfrm>
            <a:off x="15340013" y="1462088"/>
            <a:ext cx="2085975" cy="390525"/>
          </a:xfrm>
          <a:prstGeom prst="rect">
            <a:avLst/>
          </a:prstGeom>
        </p:spPr>
      </p:pic>
      <p:pic>
        <p:nvPicPr>
          <p:cNvPr id="19" name="Rectangle" descr="preencoded.png"/>
          <p:cNvPicPr>
            <a:picLocks noChangeAspect="1"/>
          </p:cNvPicPr>
          <p:nvPr/>
        </p:nvPicPr>
        <p:blipFill rotWithShape="1">
          <a:blip r:embed="rId20"/>
          <a:srcRect/>
          <a:stretch>
            <a:fillRect/>
          </a:stretch>
        </p:blipFill>
        <p:spPr>
          <a:xfrm>
            <a:off x="11863388" y="5176838"/>
            <a:ext cx="676275" cy="390525"/>
          </a:xfrm>
          <a:prstGeom prst="rect">
            <a:avLst/>
          </a:prstGeom>
        </p:spPr>
      </p:pic>
      <p:pic>
        <p:nvPicPr>
          <p:cNvPr id="20" name="Rectangle" descr="preencoded.png"/>
          <p:cNvPicPr>
            <a:picLocks noChangeAspect="1"/>
          </p:cNvPicPr>
          <p:nvPr/>
        </p:nvPicPr>
        <p:blipFill rotWithShape="1">
          <a:blip r:embed="rId21"/>
          <a:srcRect/>
          <a:stretch>
            <a:fillRect/>
          </a:stretch>
        </p:blipFill>
        <p:spPr>
          <a:xfrm>
            <a:off x="11863388" y="5548313"/>
            <a:ext cx="676275" cy="390525"/>
          </a:xfrm>
          <a:prstGeom prst="rect">
            <a:avLst/>
          </a:prstGeom>
        </p:spPr>
      </p:pic>
      <p:pic>
        <p:nvPicPr>
          <p:cNvPr id="21" name="Rectangle" descr="preencoded.png"/>
          <p:cNvPicPr>
            <a:picLocks noChangeAspect="1"/>
          </p:cNvPicPr>
          <p:nvPr/>
        </p:nvPicPr>
        <p:blipFill rotWithShape="1">
          <a:blip r:embed="rId22"/>
          <a:srcRect/>
          <a:stretch>
            <a:fillRect/>
          </a:stretch>
        </p:blipFill>
        <p:spPr>
          <a:xfrm>
            <a:off x="11863388" y="5919788"/>
            <a:ext cx="676275" cy="390525"/>
          </a:xfrm>
          <a:prstGeom prst="rect">
            <a:avLst/>
          </a:prstGeom>
        </p:spPr>
      </p:pic>
      <p:pic>
        <p:nvPicPr>
          <p:cNvPr id="22" name="Rectangle" descr="preencoded.png"/>
          <p:cNvPicPr>
            <a:picLocks noChangeAspect="1"/>
          </p:cNvPicPr>
          <p:nvPr/>
        </p:nvPicPr>
        <p:blipFill rotWithShape="1">
          <a:blip r:embed="rId23"/>
          <a:srcRect/>
          <a:stretch>
            <a:fillRect/>
          </a:stretch>
        </p:blipFill>
        <p:spPr>
          <a:xfrm>
            <a:off x="12530138" y="5176838"/>
            <a:ext cx="4895850" cy="390525"/>
          </a:xfrm>
          <a:prstGeom prst="rect">
            <a:avLst/>
          </a:prstGeom>
        </p:spPr>
      </p:pic>
      <p:pic>
        <p:nvPicPr>
          <p:cNvPr id="23" name="Rectangle" descr="preencoded.png"/>
          <p:cNvPicPr>
            <a:picLocks noChangeAspect="1"/>
          </p:cNvPicPr>
          <p:nvPr/>
        </p:nvPicPr>
        <p:blipFill rotWithShape="1">
          <a:blip r:embed="rId24"/>
          <a:srcRect/>
          <a:stretch>
            <a:fillRect/>
          </a:stretch>
        </p:blipFill>
        <p:spPr>
          <a:xfrm>
            <a:off x="12530138" y="5548313"/>
            <a:ext cx="4895850" cy="390525"/>
          </a:xfrm>
          <a:prstGeom prst="rect">
            <a:avLst/>
          </a:prstGeom>
        </p:spPr>
      </p:pic>
      <p:pic>
        <p:nvPicPr>
          <p:cNvPr id="24" name="Rectangle" descr="preencoded.png"/>
          <p:cNvPicPr>
            <a:picLocks noChangeAspect="1"/>
          </p:cNvPicPr>
          <p:nvPr/>
        </p:nvPicPr>
        <p:blipFill rotWithShape="1">
          <a:blip r:embed="rId25"/>
          <a:srcRect/>
          <a:stretch>
            <a:fillRect/>
          </a:stretch>
        </p:blipFill>
        <p:spPr>
          <a:xfrm>
            <a:off x="12530138" y="5919788"/>
            <a:ext cx="4895850" cy="390525"/>
          </a:xfrm>
          <a:prstGeom prst="rect">
            <a:avLst/>
          </a:prstGeom>
        </p:spPr>
      </p:pic>
      <p:pic>
        <p:nvPicPr>
          <p:cNvPr id="25" name="Rectangle" descr="preencoded.png"/>
          <p:cNvPicPr>
            <a:picLocks noChangeAspect="1"/>
          </p:cNvPicPr>
          <p:nvPr/>
        </p:nvPicPr>
        <p:blipFill rotWithShape="1">
          <a:blip r:embed="rId26"/>
          <a:srcRect/>
          <a:stretch>
            <a:fillRect/>
          </a:stretch>
        </p:blipFill>
        <p:spPr>
          <a:xfrm>
            <a:off x="11863388" y="3271838"/>
            <a:ext cx="676275" cy="390525"/>
          </a:xfrm>
          <a:prstGeom prst="rect">
            <a:avLst/>
          </a:prstGeom>
        </p:spPr>
      </p:pic>
      <p:pic>
        <p:nvPicPr>
          <p:cNvPr id="26" name="Rectangle" descr="preencoded.png"/>
          <p:cNvPicPr>
            <a:picLocks noChangeAspect="1"/>
          </p:cNvPicPr>
          <p:nvPr/>
        </p:nvPicPr>
        <p:blipFill rotWithShape="1">
          <a:blip r:embed="rId27"/>
          <a:srcRect/>
          <a:stretch>
            <a:fillRect/>
          </a:stretch>
        </p:blipFill>
        <p:spPr>
          <a:xfrm>
            <a:off x="11863388" y="3652838"/>
            <a:ext cx="676275" cy="390525"/>
          </a:xfrm>
          <a:prstGeom prst="rect">
            <a:avLst/>
          </a:prstGeom>
        </p:spPr>
      </p:pic>
      <p:pic>
        <p:nvPicPr>
          <p:cNvPr id="27" name="Rectangle" descr="preencoded.png"/>
          <p:cNvPicPr>
            <a:picLocks noChangeAspect="1"/>
          </p:cNvPicPr>
          <p:nvPr/>
        </p:nvPicPr>
        <p:blipFill rotWithShape="1">
          <a:blip r:embed="rId28"/>
          <a:srcRect/>
          <a:stretch>
            <a:fillRect/>
          </a:stretch>
        </p:blipFill>
        <p:spPr>
          <a:xfrm>
            <a:off x="11863388" y="4033837"/>
            <a:ext cx="676275" cy="390525"/>
          </a:xfrm>
          <a:prstGeom prst="rect">
            <a:avLst/>
          </a:prstGeom>
        </p:spPr>
      </p:pic>
      <p:pic>
        <p:nvPicPr>
          <p:cNvPr id="28" name="Rectangle" descr="preencoded.png"/>
          <p:cNvPicPr>
            <a:picLocks noChangeAspect="1"/>
          </p:cNvPicPr>
          <p:nvPr/>
        </p:nvPicPr>
        <p:blipFill rotWithShape="1">
          <a:blip r:embed="rId29"/>
          <a:srcRect/>
          <a:stretch>
            <a:fillRect/>
          </a:stretch>
        </p:blipFill>
        <p:spPr>
          <a:xfrm>
            <a:off x="11863388" y="4414838"/>
            <a:ext cx="676275" cy="390525"/>
          </a:xfrm>
          <a:prstGeom prst="rect">
            <a:avLst/>
          </a:prstGeom>
        </p:spPr>
      </p:pic>
      <p:pic>
        <p:nvPicPr>
          <p:cNvPr id="29" name="Rectangle" descr="preencoded.png"/>
          <p:cNvPicPr>
            <a:picLocks noChangeAspect="1"/>
          </p:cNvPicPr>
          <p:nvPr/>
        </p:nvPicPr>
        <p:blipFill rotWithShape="1">
          <a:blip r:embed="rId30"/>
          <a:srcRect/>
          <a:stretch>
            <a:fillRect/>
          </a:stretch>
        </p:blipFill>
        <p:spPr>
          <a:xfrm>
            <a:off x="11863388" y="4795838"/>
            <a:ext cx="676275" cy="390525"/>
          </a:xfrm>
          <a:prstGeom prst="rect">
            <a:avLst/>
          </a:prstGeom>
        </p:spPr>
      </p:pic>
      <p:pic>
        <p:nvPicPr>
          <p:cNvPr id="30" name="Rectangle" descr="preencoded.png"/>
          <p:cNvPicPr>
            <a:picLocks noChangeAspect="1"/>
          </p:cNvPicPr>
          <p:nvPr/>
        </p:nvPicPr>
        <p:blipFill rotWithShape="1">
          <a:blip r:embed="rId31"/>
          <a:srcRect/>
          <a:stretch>
            <a:fillRect/>
          </a:stretch>
        </p:blipFill>
        <p:spPr>
          <a:xfrm>
            <a:off x="12530138" y="3271838"/>
            <a:ext cx="4895850" cy="390525"/>
          </a:xfrm>
          <a:prstGeom prst="rect">
            <a:avLst/>
          </a:prstGeom>
        </p:spPr>
      </p:pic>
      <p:pic>
        <p:nvPicPr>
          <p:cNvPr id="31" name="Rectangle" descr="preencoded.png"/>
          <p:cNvPicPr>
            <a:picLocks noChangeAspect="1"/>
          </p:cNvPicPr>
          <p:nvPr/>
        </p:nvPicPr>
        <p:blipFill rotWithShape="1">
          <a:blip r:embed="rId32"/>
          <a:srcRect/>
          <a:stretch>
            <a:fillRect/>
          </a:stretch>
        </p:blipFill>
        <p:spPr>
          <a:xfrm>
            <a:off x="11863388" y="7072313"/>
            <a:ext cx="5562600" cy="390525"/>
          </a:xfrm>
          <a:prstGeom prst="rect">
            <a:avLst/>
          </a:prstGeom>
        </p:spPr>
      </p:pic>
      <p:pic>
        <p:nvPicPr>
          <p:cNvPr id="32" name="Rectangle" descr="preencoded.png"/>
          <p:cNvPicPr>
            <a:picLocks noChangeAspect="1"/>
          </p:cNvPicPr>
          <p:nvPr/>
        </p:nvPicPr>
        <p:blipFill rotWithShape="1">
          <a:blip r:embed="rId33"/>
          <a:srcRect/>
          <a:stretch>
            <a:fillRect/>
          </a:stretch>
        </p:blipFill>
        <p:spPr>
          <a:xfrm>
            <a:off x="11863388" y="7453312"/>
            <a:ext cx="5562600" cy="390525"/>
          </a:xfrm>
          <a:prstGeom prst="rect">
            <a:avLst/>
          </a:prstGeom>
        </p:spPr>
      </p:pic>
      <p:pic>
        <p:nvPicPr>
          <p:cNvPr id="33" name="Rectangle" descr="preencoded.png"/>
          <p:cNvPicPr>
            <a:picLocks noChangeAspect="1"/>
          </p:cNvPicPr>
          <p:nvPr/>
        </p:nvPicPr>
        <p:blipFill rotWithShape="1">
          <a:blip r:embed="rId34"/>
          <a:srcRect/>
          <a:stretch>
            <a:fillRect/>
          </a:stretch>
        </p:blipFill>
        <p:spPr>
          <a:xfrm>
            <a:off x="11863388" y="8377238"/>
            <a:ext cx="5562600" cy="1285875"/>
          </a:xfrm>
          <a:prstGeom prst="rect">
            <a:avLst/>
          </a:prstGeom>
        </p:spPr>
      </p:pic>
      <p:pic>
        <p:nvPicPr>
          <p:cNvPr id="34" name="Rectangle" descr="preencoded.png"/>
          <p:cNvPicPr>
            <a:picLocks noChangeAspect="1"/>
          </p:cNvPicPr>
          <p:nvPr/>
        </p:nvPicPr>
        <p:blipFill rotWithShape="1">
          <a:blip r:embed="rId35"/>
          <a:srcRect/>
          <a:stretch>
            <a:fillRect/>
          </a:stretch>
        </p:blipFill>
        <p:spPr>
          <a:xfrm>
            <a:off x="12530138" y="3652838"/>
            <a:ext cx="4895850" cy="390525"/>
          </a:xfrm>
          <a:prstGeom prst="rect">
            <a:avLst/>
          </a:prstGeom>
        </p:spPr>
      </p:pic>
      <p:pic>
        <p:nvPicPr>
          <p:cNvPr id="35" name="Rectangle" descr="preencoded.png"/>
          <p:cNvPicPr>
            <a:picLocks noChangeAspect="1"/>
          </p:cNvPicPr>
          <p:nvPr/>
        </p:nvPicPr>
        <p:blipFill rotWithShape="1">
          <a:blip r:embed="rId36"/>
          <a:srcRect/>
          <a:stretch>
            <a:fillRect/>
          </a:stretch>
        </p:blipFill>
        <p:spPr>
          <a:xfrm>
            <a:off x="12530138" y="4033837"/>
            <a:ext cx="4895850" cy="390525"/>
          </a:xfrm>
          <a:prstGeom prst="rect">
            <a:avLst/>
          </a:prstGeom>
        </p:spPr>
      </p:pic>
      <p:pic>
        <p:nvPicPr>
          <p:cNvPr id="36" name="Rectangle" descr="preencoded.png"/>
          <p:cNvPicPr>
            <a:picLocks noChangeAspect="1"/>
          </p:cNvPicPr>
          <p:nvPr/>
        </p:nvPicPr>
        <p:blipFill rotWithShape="1">
          <a:blip r:embed="rId37"/>
          <a:srcRect/>
          <a:stretch>
            <a:fillRect/>
          </a:stretch>
        </p:blipFill>
        <p:spPr>
          <a:xfrm>
            <a:off x="12530138" y="4414838"/>
            <a:ext cx="4895850" cy="390525"/>
          </a:xfrm>
          <a:prstGeom prst="rect">
            <a:avLst/>
          </a:prstGeom>
        </p:spPr>
      </p:pic>
      <p:pic>
        <p:nvPicPr>
          <p:cNvPr id="37" name="Group 50" descr="preencoded.png"/>
          <p:cNvPicPr>
            <a:picLocks noChangeAspect="1"/>
          </p:cNvPicPr>
          <p:nvPr/>
        </p:nvPicPr>
        <p:blipFill rotWithShape="1">
          <a:blip r:embed="rId38"/>
          <a:srcRect/>
          <a:stretch>
            <a:fillRect/>
          </a:stretch>
        </p:blipFill>
        <p:spPr>
          <a:xfrm>
            <a:off x="2486025" y="4376738"/>
            <a:ext cx="4457700" cy="428625"/>
          </a:xfrm>
          <a:prstGeom prst="rect">
            <a:avLst/>
          </a:prstGeom>
        </p:spPr>
      </p:pic>
      <p:pic>
        <p:nvPicPr>
          <p:cNvPr id="38" name="Group 51" descr="preencoded.png"/>
          <p:cNvPicPr>
            <a:picLocks noChangeAspect="1"/>
          </p:cNvPicPr>
          <p:nvPr/>
        </p:nvPicPr>
        <p:blipFill rotWithShape="1">
          <a:blip r:embed="rId39"/>
          <a:srcRect/>
          <a:stretch>
            <a:fillRect/>
          </a:stretch>
        </p:blipFill>
        <p:spPr>
          <a:xfrm>
            <a:off x="704850" y="4924425"/>
            <a:ext cx="1381125" cy="428625"/>
          </a:xfrm>
          <a:prstGeom prst="rect">
            <a:avLst/>
          </a:prstGeom>
        </p:spPr>
      </p:pic>
      <p:pic>
        <p:nvPicPr>
          <p:cNvPr id="39" name="Group 52" descr="preencoded.png"/>
          <p:cNvPicPr>
            <a:picLocks noChangeAspect="1"/>
          </p:cNvPicPr>
          <p:nvPr/>
        </p:nvPicPr>
        <p:blipFill rotWithShape="1">
          <a:blip r:embed="rId40"/>
          <a:srcRect/>
          <a:stretch>
            <a:fillRect/>
          </a:stretch>
        </p:blipFill>
        <p:spPr>
          <a:xfrm>
            <a:off x="704850" y="5695950"/>
            <a:ext cx="8096250" cy="428625"/>
          </a:xfrm>
          <a:prstGeom prst="rect">
            <a:avLst/>
          </a:prstGeom>
        </p:spPr>
      </p:pic>
      <p:pic>
        <p:nvPicPr>
          <p:cNvPr id="40" name="Group 53" descr="preencoded.png"/>
          <p:cNvPicPr>
            <a:picLocks noChangeAspect="1"/>
          </p:cNvPicPr>
          <p:nvPr/>
        </p:nvPicPr>
        <p:blipFill rotWithShape="1">
          <a:blip r:embed="rId41"/>
          <a:srcRect/>
          <a:stretch>
            <a:fillRect/>
          </a:stretch>
        </p:blipFill>
        <p:spPr>
          <a:xfrm>
            <a:off x="6781800" y="4914900"/>
            <a:ext cx="2143125" cy="428625"/>
          </a:xfrm>
          <a:prstGeom prst="rect">
            <a:avLst/>
          </a:prstGeom>
        </p:spPr>
      </p:pic>
      <p:pic>
        <p:nvPicPr>
          <p:cNvPr id="41" name="Group 74" descr="preencoded.png"/>
          <p:cNvPicPr>
            <a:picLocks noChangeAspect="1"/>
          </p:cNvPicPr>
          <p:nvPr/>
        </p:nvPicPr>
        <p:blipFill rotWithShape="1">
          <a:blip r:embed="rId42"/>
          <a:srcRect/>
          <a:stretch>
            <a:fillRect/>
          </a:stretch>
        </p:blipFill>
        <p:spPr>
          <a:xfrm>
            <a:off x="3200400" y="3228975"/>
            <a:ext cx="2143125" cy="428625"/>
          </a:xfrm>
          <a:prstGeom prst="rect">
            <a:avLst/>
          </a:prstGeom>
        </p:spPr>
      </p:pic>
      <p:sp>
        <p:nvSpPr>
          <p:cNvPr id="42" name="default_name"/>
          <p:cNvSpPr/>
          <p:nvPr/>
        </p:nvSpPr>
        <p:spPr>
          <a:xfrm>
            <a:off x="381000" y="381000"/>
            <a:ext cx="1857375" cy="8572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4050"/>
              </a:lnSpc>
              <a:buNone/>
              <a:defRPr/>
            </a:pPr>
            <a:r>
              <a:rPr lang="en-US" sz="270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커뮤니티</a:t>
            </a:r>
            <a:endParaRPr lang="en-US" sz="2700"/>
          </a:p>
        </p:txBody>
      </p:sp>
      <p:sp>
        <p:nvSpPr>
          <p:cNvPr id="43" name="Check Point"/>
          <p:cNvSpPr/>
          <p:nvPr/>
        </p:nvSpPr>
        <p:spPr>
          <a:xfrm>
            <a:off x="12163424" y="8058150"/>
            <a:ext cx="2195512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Check Point</a:t>
            </a:r>
            <a:endParaRPr lang="en-US" sz="1350"/>
          </a:p>
        </p:txBody>
      </p:sp>
      <p:sp>
        <p:nvSpPr>
          <p:cNvPr id="44" name="UI-C-1011"/>
          <p:cNvSpPr/>
          <p:nvPr/>
        </p:nvSpPr>
        <p:spPr>
          <a:xfrm>
            <a:off x="12163424" y="7124700"/>
            <a:ext cx="22383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UI-C-1011</a:t>
            </a:r>
            <a:endParaRPr lang="en-US" sz="1350"/>
          </a:p>
        </p:txBody>
      </p:sp>
      <p:sp>
        <p:nvSpPr>
          <p:cNvPr id="45" name="Text 3"/>
          <p:cNvSpPr/>
          <p:nvPr/>
        </p:nvSpPr>
        <p:spPr>
          <a:xfrm>
            <a:off x="12163424" y="8582024"/>
            <a:ext cx="5286376" cy="574676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커뮤니티에 작성된 글을 읽을 수 있고 </a:t>
            </a:r>
            <a:endParaRPr lang="en-US" sz="1350" b="1" kern="0" spc="-75">
              <a:solidFill>
                <a:srgbClr val="000000"/>
              </a:solidFill>
              <a:latin typeface="Noto Sans KR Bold"/>
              <a:ea typeface="Noto Sans KR Bold"/>
              <a:cs typeface="Noto Sans KR Bold"/>
            </a:endParaRPr>
          </a:p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새글을 작성할 수 있습니다.</a:t>
            </a:r>
            <a:endParaRPr lang="en-US" sz="1350"/>
          </a:p>
        </p:txBody>
      </p:sp>
      <p:sp>
        <p:nvSpPr>
          <p:cNvPr id="46" name="Related ID"/>
          <p:cNvSpPr/>
          <p:nvPr/>
        </p:nvSpPr>
        <p:spPr>
          <a:xfrm>
            <a:off x="12163424" y="6762750"/>
            <a:ext cx="1728788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Related ID</a:t>
            </a:r>
            <a:endParaRPr lang="en-US" sz="1350"/>
          </a:p>
        </p:txBody>
      </p:sp>
      <p:sp>
        <p:nvSpPr>
          <p:cNvPr id="47" name="name_1"/>
          <p:cNvSpPr/>
          <p:nvPr/>
        </p:nvSpPr>
        <p:spPr>
          <a:xfrm>
            <a:off x="12163425" y="3343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350"/>
          </a:p>
        </p:txBody>
      </p:sp>
      <p:sp>
        <p:nvSpPr>
          <p:cNvPr id="48" name="Text 6"/>
          <p:cNvSpPr/>
          <p:nvPr/>
        </p:nvSpPr>
        <p:spPr>
          <a:xfrm>
            <a:off x="12620624" y="3343275"/>
            <a:ext cx="4591051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커뮤니티 분야별로 조회할 수 있습니다.</a:t>
            </a:r>
            <a:endParaRPr lang="en-US" sz="1350"/>
          </a:p>
        </p:txBody>
      </p:sp>
      <p:sp>
        <p:nvSpPr>
          <p:cNvPr id="49" name="Text 7"/>
          <p:cNvSpPr/>
          <p:nvPr/>
        </p:nvSpPr>
        <p:spPr>
          <a:xfrm>
            <a:off x="12620624" y="3714750"/>
            <a:ext cx="4591051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글 작성하기 페이지로 이동합니다.</a:t>
            </a:r>
            <a:endParaRPr lang="en-US" sz="1350"/>
          </a:p>
        </p:txBody>
      </p:sp>
      <p:sp>
        <p:nvSpPr>
          <p:cNvPr id="50" name="Text 8"/>
          <p:cNvSpPr/>
          <p:nvPr/>
        </p:nvSpPr>
        <p:spPr>
          <a:xfrm>
            <a:off x="12620626" y="4105275"/>
            <a:ext cx="4805363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작성된  글 목록을을 표시하고 클릭시 작성된 글을 볼 수 있습니다.</a:t>
            </a:r>
            <a:endParaRPr lang="en-US" sz="1350"/>
          </a:p>
        </p:txBody>
      </p:sp>
      <p:sp>
        <p:nvSpPr>
          <p:cNvPr id="51" name="Text 9"/>
          <p:cNvSpPr/>
          <p:nvPr/>
        </p:nvSpPr>
        <p:spPr>
          <a:xfrm>
            <a:off x="12620624" y="4476750"/>
            <a:ext cx="4686301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글 목록의 다음페이지로 이동 할 수 있습니다.</a:t>
            </a:r>
            <a:endParaRPr lang="en-US" sz="1350"/>
          </a:p>
        </p:txBody>
      </p:sp>
      <p:sp>
        <p:nvSpPr>
          <p:cNvPr id="52" name="Text 10"/>
          <p:cNvSpPr/>
          <p:nvPr/>
        </p:nvSpPr>
        <p:spPr>
          <a:xfrm>
            <a:off x="12620626" y="4857750"/>
            <a:ext cx="4216399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작성된 글을 검색할 수 있습니다.</a:t>
            </a:r>
            <a:endParaRPr lang="en-US" sz="1350"/>
          </a:p>
        </p:txBody>
      </p:sp>
      <p:sp>
        <p:nvSpPr>
          <p:cNvPr id="53" name="name_3"/>
          <p:cNvSpPr/>
          <p:nvPr/>
        </p:nvSpPr>
        <p:spPr>
          <a:xfrm>
            <a:off x="12172950" y="4105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350"/>
          </a:p>
        </p:txBody>
      </p:sp>
      <p:sp>
        <p:nvSpPr>
          <p:cNvPr id="54" name="name_4"/>
          <p:cNvSpPr/>
          <p:nvPr/>
        </p:nvSpPr>
        <p:spPr>
          <a:xfrm>
            <a:off x="12163425" y="449580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350"/>
          </a:p>
        </p:txBody>
      </p:sp>
      <p:sp>
        <p:nvSpPr>
          <p:cNvPr id="55" name="name_5"/>
          <p:cNvSpPr/>
          <p:nvPr/>
        </p:nvSpPr>
        <p:spPr>
          <a:xfrm>
            <a:off x="12163425" y="485775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5</a:t>
            </a:r>
            <a:endParaRPr lang="en-US" sz="1350"/>
          </a:p>
        </p:txBody>
      </p:sp>
      <p:sp>
        <p:nvSpPr>
          <p:cNvPr id="56" name="name_2"/>
          <p:cNvSpPr/>
          <p:nvPr/>
        </p:nvSpPr>
        <p:spPr>
          <a:xfrm>
            <a:off x="12163425" y="371475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350"/>
          </a:p>
        </p:txBody>
      </p:sp>
      <p:sp>
        <p:nvSpPr>
          <p:cNvPr id="57" name="SCREEN ID"/>
          <p:cNvSpPr/>
          <p:nvPr/>
        </p:nvSpPr>
        <p:spPr>
          <a:xfrm>
            <a:off x="4967288" y="1524000"/>
            <a:ext cx="2047874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ID</a:t>
            </a:r>
            <a:endParaRPr lang="en-US" sz="1350"/>
          </a:p>
        </p:txBody>
      </p:sp>
      <p:sp>
        <p:nvSpPr>
          <p:cNvPr id="58" name="AUTHOR"/>
          <p:cNvSpPr/>
          <p:nvPr/>
        </p:nvSpPr>
        <p:spPr>
          <a:xfrm>
            <a:off x="9110664" y="1524000"/>
            <a:ext cx="2076449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AUTHOR</a:t>
            </a:r>
            <a:endParaRPr lang="en-US" sz="1350"/>
          </a:p>
        </p:txBody>
      </p:sp>
      <p:sp>
        <p:nvSpPr>
          <p:cNvPr id="59" name="name_1"/>
          <p:cNvSpPr/>
          <p:nvPr/>
        </p:nvSpPr>
        <p:spPr>
          <a:xfrm>
            <a:off x="11196638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1조</a:t>
            </a:r>
            <a:endParaRPr lang="en-US" sz="1350"/>
          </a:p>
        </p:txBody>
      </p:sp>
      <p:sp>
        <p:nvSpPr>
          <p:cNvPr id="60" name="DATE"/>
          <p:cNvSpPr/>
          <p:nvPr/>
        </p:nvSpPr>
        <p:spPr>
          <a:xfrm>
            <a:off x="1327308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DATE</a:t>
            </a:r>
            <a:endParaRPr lang="en-US" sz="1350"/>
          </a:p>
        </p:txBody>
      </p:sp>
      <p:sp>
        <p:nvSpPr>
          <p:cNvPr id="61" name="name_20250128"/>
          <p:cNvSpPr/>
          <p:nvPr/>
        </p:nvSpPr>
        <p:spPr>
          <a:xfrm>
            <a:off x="15349538" y="1524000"/>
            <a:ext cx="2076449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2025.01.28</a:t>
            </a:r>
            <a:endParaRPr lang="en-US" sz="1350"/>
          </a:p>
        </p:txBody>
      </p:sp>
      <p:sp>
        <p:nvSpPr>
          <p:cNvPr id="62" name="PAGE TITLE"/>
          <p:cNvSpPr/>
          <p:nvPr/>
        </p:nvSpPr>
        <p:spPr>
          <a:xfrm>
            <a:off x="804862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PAGE TITLE</a:t>
            </a:r>
            <a:endParaRPr lang="en-US" sz="1350"/>
          </a:p>
        </p:txBody>
      </p:sp>
      <p:sp>
        <p:nvSpPr>
          <p:cNvPr id="63" name="SCREEN PATH"/>
          <p:cNvSpPr/>
          <p:nvPr/>
        </p:nvSpPr>
        <p:spPr>
          <a:xfrm>
            <a:off x="80486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PATH</a:t>
            </a:r>
            <a:endParaRPr lang="en-US" sz="1350"/>
          </a:p>
        </p:txBody>
      </p:sp>
      <p:sp>
        <p:nvSpPr>
          <p:cNvPr id="64" name="default_name"/>
          <p:cNvSpPr/>
          <p:nvPr/>
        </p:nvSpPr>
        <p:spPr>
          <a:xfrm>
            <a:off x="288131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커뮤니티&gt;공연후기</a:t>
            </a:r>
            <a:endParaRPr lang="en-US" sz="1350"/>
          </a:p>
        </p:txBody>
      </p:sp>
      <p:sp>
        <p:nvSpPr>
          <p:cNvPr id="65" name="UI-D-1011"/>
          <p:cNvSpPr/>
          <p:nvPr/>
        </p:nvSpPr>
        <p:spPr>
          <a:xfrm>
            <a:off x="7086600" y="1524000"/>
            <a:ext cx="2024063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UI-D-1011</a:t>
            </a:r>
            <a:endParaRPr lang="en-US" sz="1350"/>
          </a:p>
        </p:txBody>
      </p:sp>
      <p:sp>
        <p:nvSpPr>
          <p:cNvPr id="66" name="default_name"/>
          <p:cNvSpPr/>
          <p:nvPr/>
        </p:nvSpPr>
        <p:spPr>
          <a:xfrm>
            <a:off x="28908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커뮤니티</a:t>
            </a:r>
            <a:endParaRPr lang="en-US" sz="1350"/>
          </a:p>
        </p:txBody>
      </p:sp>
      <p:sp>
        <p:nvSpPr>
          <p:cNvPr id="67" name="Description"/>
          <p:cNvSpPr/>
          <p:nvPr/>
        </p:nvSpPr>
        <p:spPr>
          <a:xfrm>
            <a:off x="12163424" y="2962275"/>
            <a:ext cx="1900238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Description</a:t>
            </a:r>
            <a:endParaRPr lang="en-US" sz="1350"/>
          </a:p>
        </p:txBody>
      </p:sp>
      <p:sp>
        <p:nvSpPr>
          <p:cNvPr id="68" name="name_1"/>
          <p:cNvSpPr/>
          <p:nvPr/>
        </p:nvSpPr>
        <p:spPr>
          <a:xfrm>
            <a:off x="2657475" y="44291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500"/>
          </a:p>
        </p:txBody>
      </p:sp>
      <p:sp>
        <p:nvSpPr>
          <p:cNvPr id="69" name="name_2"/>
          <p:cNvSpPr/>
          <p:nvPr/>
        </p:nvSpPr>
        <p:spPr>
          <a:xfrm>
            <a:off x="866775" y="50006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500"/>
          </a:p>
        </p:txBody>
      </p:sp>
      <p:sp>
        <p:nvSpPr>
          <p:cNvPr id="70" name="name_3"/>
          <p:cNvSpPr/>
          <p:nvPr/>
        </p:nvSpPr>
        <p:spPr>
          <a:xfrm>
            <a:off x="831019" y="5772150"/>
            <a:ext cx="117626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500"/>
          </a:p>
        </p:txBody>
      </p:sp>
      <p:sp>
        <p:nvSpPr>
          <p:cNvPr id="71" name="name_4"/>
          <p:cNvSpPr/>
          <p:nvPr/>
        </p:nvSpPr>
        <p:spPr>
          <a:xfrm>
            <a:off x="6943725" y="4991100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500"/>
          </a:p>
        </p:txBody>
      </p:sp>
      <p:sp>
        <p:nvSpPr>
          <p:cNvPr id="72" name="name_5"/>
          <p:cNvSpPr/>
          <p:nvPr/>
        </p:nvSpPr>
        <p:spPr>
          <a:xfrm>
            <a:off x="3362325" y="330517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5</a:t>
            </a:r>
            <a:endParaRPr 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oup 72 1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52425" y="2714625"/>
            <a:ext cx="11096625" cy="7572375"/>
          </a:xfrm>
          <a:prstGeom prst="rect">
            <a:avLst/>
          </a:prstGeom>
        </p:spPr>
      </p:pic>
      <p:pic>
        <p:nvPicPr>
          <p:cNvPr id="3" name="Group 3" descr="preencoded.png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66713" y="381000"/>
            <a:ext cx="17554576" cy="871538"/>
          </a:xfrm>
          <a:prstGeom prst="rect">
            <a:avLst/>
          </a:prstGeom>
        </p:spPr>
      </p:pic>
      <p:pic>
        <p:nvPicPr>
          <p:cNvPr id="4" name="Group 33" descr="preencoded.png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5" name="Group 34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6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804863" y="1462088"/>
            <a:ext cx="2085975" cy="390525"/>
          </a:xfrm>
          <a:prstGeom prst="rect">
            <a:avLst/>
          </a:prstGeom>
        </p:spPr>
      </p:pic>
      <p:pic>
        <p:nvPicPr>
          <p:cNvPr id="7" name="Rectangle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804863" y="1843088"/>
            <a:ext cx="2085975" cy="390525"/>
          </a:xfrm>
          <a:prstGeom prst="rect">
            <a:avLst/>
          </a:prstGeom>
        </p:spPr>
      </p:pic>
      <p:pic>
        <p:nvPicPr>
          <p:cNvPr id="8" name="Rectangle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4957763" y="1462088"/>
            <a:ext cx="2085975" cy="390525"/>
          </a:xfrm>
          <a:prstGeom prst="rect">
            <a:avLst/>
          </a:prstGeom>
        </p:spPr>
      </p:pic>
      <p:pic>
        <p:nvPicPr>
          <p:cNvPr id="9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9110663" y="1462088"/>
            <a:ext cx="2085975" cy="390525"/>
          </a:xfrm>
          <a:prstGeom prst="rect">
            <a:avLst/>
          </a:prstGeom>
        </p:spPr>
      </p:pic>
      <p:pic>
        <p:nvPicPr>
          <p:cNvPr id="10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3263563" y="1462088"/>
            <a:ext cx="2085975" cy="390525"/>
          </a:xfrm>
          <a:prstGeom prst="rect">
            <a:avLst/>
          </a:prstGeom>
        </p:spPr>
      </p:pic>
      <p:pic>
        <p:nvPicPr>
          <p:cNvPr id="11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1863388" y="2890838"/>
            <a:ext cx="5562600" cy="390525"/>
          </a:xfrm>
          <a:prstGeom prst="rect">
            <a:avLst/>
          </a:prstGeom>
        </p:spPr>
      </p:pic>
      <p:pic>
        <p:nvPicPr>
          <p:cNvPr id="12" name="Rectangle" descr="preencoded.png"/>
          <p:cNvPicPr>
            <a:picLocks noChangeAspect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1863388" y="6691313"/>
            <a:ext cx="5562600" cy="390525"/>
          </a:xfrm>
          <a:prstGeom prst="rect">
            <a:avLst/>
          </a:prstGeom>
        </p:spPr>
      </p:pic>
      <p:pic>
        <p:nvPicPr>
          <p:cNvPr id="13" name="Rectangle" descr="preencoded.png"/>
          <p:cNvPicPr>
            <a:picLocks noChangeAspect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11863388" y="7996237"/>
            <a:ext cx="5562600" cy="390525"/>
          </a:xfrm>
          <a:prstGeom prst="rect">
            <a:avLst/>
          </a:prstGeom>
        </p:spPr>
      </p:pic>
      <p:pic>
        <p:nvPicPr>
          <p:cNvPr id="14" name="Group 42" descr="preencoded.png"/>
          <p:cNvPicPr>
            <a:picLocks noChangeAspect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881313" y="1462088"/>
            <a:ext cx="2085975" cy="390525"/>
          </a:xfrm>
          <a:prstGeom prst="rect">
            <a:avLst/>
          </a:prstGeom>
        </p:spPr>
      </p:pic>
      <p:pic>
        <p:nvPicPr>
          <p:cNvPr id="15" name="Group 46" descr="preencoded.png"/>
          <p:cNvPicPr>
            <a:picLocks noChangeAspect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2881313" y="1843088"/>
            <a:ext cx="14544675" cy="390525"/>
          </a:xfrm>
          <a:prstGeom prst="rect">
            <a:avLst/>
          </a:prstGeom>
        </p:spPr>
      </p:pic>
      <p:pic>
        <p:nvPicPr>
          <p:cNvPr id="16" name="Group 43" descr="preencoded.png"/>
          <p:cNvPicPr>
            <a:picLocks noChangeAspect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7034213" y="1462088"/>
            <a:ext cx="2085975" cy="390525"/>
          </a:xfrm>
          <a:prstGeom prst="rect">
            <a:avLst/>
          </a:prstGeom>
        </p:spPr>
      </p:pic>
      <p:pic>
        <p:nvPicPr>
          <p:cNvPr id="17" name="Group 44" descr="preencoded.png"/>
          <p:cNvPicPr>
            <a:picLocks noChangeAspect="1"/>
          </p:cNvPicPr>
          <p:nvPr/>
        </p:nvPicPr>
        <p:blipFill rotWithShape="1">
          <a:blip r:embed="rId18"/>
          <a:srcRect/>
          <a:stretch>
            <a:fillRect/>
          </a:stretch>
        </p:blipFill>
        <p:spPr>
          <a:xfrm>
            <a:off x="11187113" y="1462088"/>
            <a:ext cx="2085975" cy="390525"/>
          </a:xfrm>
          <a:prstGeom prst="rect">
            <a:avLst/>
          </a:prstGeom>
        </p:spPr>
      </p:pic>
      <p:pic>
        <p:nvPicPr>
          <p:cNvPr id="18" name="Group 45" descr="preencoded.png"/>
          <p:cNvPicPr>
            <a:picLocks noChangeAspect="1"/>
          </p:cNvPicPr>
          <p:nvPr/>
        </p:nvPicPr>
        <p:blipFill rotWithShape="1">
          <a:blip r:embed="rId19"/>
          <a:srcRect/>
          <a:stretch>
            <a:fillRect/>
          </a:stretch>
        </p:blipFill>
        <p:spPr>
          <a:xfrm>
            <a:off x="15340013" y="1462088"/>
            <a:ext cx="2085975" cy="390525"/>
          </a:xfrm>
          <a:prstGeom prst="rect">
            <a:avLst/>
          </a:prstGeom>
        </p:spPr>
      </p:pic>
      <p:pic>
        <p:nvPicPr>
          <p:cNvPr id="19" name="Rectangle" descr="preencoded.png"/>
          <p:cNvPicPr>
            <a:picLocks noChangeAspect="1"/>
          </p:cNvPicPr>
          <p:nvPr/>
        </p:nvPicPr>
        <p:blipFill rotWithShape="1">
          <a:blip r:embed="rId20"/>
          <a:srcRect/>
          <a:stretch>
            <a:fillRect/>
          </a:stretch>
        </p:blipFill>
        <p:spPr>
          <a:xfrm>
            <a:off x="11863388" y="5176838"/>
            <a:ext cx="676275" cy="390525"/>
          </a:xfrm>
          <a:prstGeom prst="rect">
            <a:avLst/>
          </a:prstGeom>
        </p:spPr>
      </p:pic>
      <p:pic>
        <p:nvPicPr>
          <p:cNvPr id="20" name="Rectangle" descr="preencoded.png"/>
          <p:cNvPicPr>
            <a:picLocks noChangeAspect="1"/>
          </p:cNvPicPr>
          <p:nvPr/>
        </p:nvPicPr>
        <p:blipFill rotWithShape="1">
          <a:blip r:embed="rId21"/>
          <a:srcRect/>
          <a:stretch>
            <a:fillRect/>
          </a:stretch>
        </p:blipFill>
        <p:spPr>
          <a:xfrm>
            <a:off x="11863388" y="5548313"/>
            <a:ext cx="676275" cy="390525"/>
          </a:xfrm>
          <a:prstGeom prst="rect">
            <a:avLst/>
          </a:prstGeom>
        </p:spPr>
      </p:pic>
      <p:pic>
        <p:nvPicPr>
          <p:cNvPr id="21" name="Rectangle" descr="preencoded.png"/>
          <p:cNvPicPr>
            <a:picLocks noChangeAspect="1"/>
          </p:cNvPicPr>
          <p:nvPr/>
        </p:nvPicPr>
        <p:blipFill rotWithShape="1">
          <a:blip r:embed="rId22"/>
          <a:srcRect/>
          <a:stretch>
            <a:fillRect/>
          </a:stretch>
        </p:blipFill>
        <p:spPr>
          <a:xfrm>
            <a:off x="11863388" y="5919788"/>
            <a:ext cx="676275" cy="390525"/>
          </a:xfrm>
          <a:prstGeom prst="rect">
            <a:avLst/>
          </a:prstGeom>
        </p:spPr>
      </p:pic>
      <p:pic>
        <p:nvPicPr>
          <p:cNvPr id="22" name="Rectangle" descr="preencoded.png"/>
          <p:cNvPicPr>
            <a:picLocks noChangeAspect="1"/>
          </p:cNvPicPr>
          <p:nvPr/>
        </p:nvPicPr>
        <p:blipFill rotWithShape="1">
          <a:blip r:embed="rId23"/>
          <a:srcRect/>
          <a:stretch>
            <a:fillRect/>
          </a:stretch>
        </p:blipFill>
        <p:spPr>
          <a:xfrm>
            <a:off x="12530138" y="5176838"/>
            <a:ext cx="4895850" cy="390525"/>
          </a:xfrm>
          <a:prstGeom prst="rect">
            <a:avLst/>
          </a:prstGeom>
        </p:spPr>
      </p:pic>
      <p:pic>
        <p:nvPicPr>
          <p:cNvPr id="23" name="Rectangle" descr="preencoded.png"/>
          <p:cNvPicPr>
            <a:picLocks noChangeAspect="1"/>
          </p:cNvPicPr>
          <p:nvPr/>
        </p:nvPicPr>
        <p:blipFill rotWithShape="1">
          <a:blip r:embed="rId24"/>
          <a:srcRect/>
          <a:stretch>
            <a:fillRect/>
          </a:stretch>
        </p:blipFill>
        <p:spPr>
          <a:xfrm>
            <a:off x="12530138" y="5548313"/>
            <a:ext cx="4895850" cy="390525"/>
          </a:xfrm>
          <a:prstGeom prst="rect">
            <a:avLst/>
          </a:prstGeom>
        </p:spPr>
      </p:pic>
      <p:pic>
        <p:nvPicPr>
          <p:cNvPr id="24" name="Rectangle" descr="preencoded.png"/>
          <p:cNvPicPr>
            <a:picLocks noChangeAspect="1"/>
          </p:cNvPicPr>
          <p:nvPr/>
        </p:nvPicPr>
        <p:blipFill rotWithShape="1">
          <a:blip r:embed="rId25"/>
          <a:srcRect/>
          <a:stretch>
            <a:fillRect/>
          </a:stretch>
        </p:blipFill>
        <p:spPr>
          <a:xfrm>
            <a:off x="12530138" y="5919788"/>
            <a:ext cx="4895850" cy="390525"/>
          </a:xfrm>
          <a:prstGeom prst="rect">
            <a:avLst/>
          </a:prstGeom>
        </p:spPr>
      </p:pic>
      <p:pic>
        <p:nvPicPr>
          <p:cNvPr id="25" name="Rectangle" descr="preencoded.png"/>
          <p:cNvPicPr>
            <a:picLocks noChangeAspect="1"/>
          </p:cNvPicPr>
          <p:nvPr/>
        </p:nvPicPr>
        <p:blipFill rotWithShape="1">
          <a:blip r:embed="rId26"/>
          <a:srcRect/>
          <a:stretch>
            <a:fillRect/>
          </a:stretch>
        </p:blipFill>
        <p:spPr>
          <a:xfrm>
            <a:off x="11863388" y="3271838"/>
            <a:ext cx="676275" cy="390525"/>
          </a:xfrm>
          <a:prstGeom prst="rect">
            <a:avLst/>
          </a:prstGeom>
        </p:spPr>
      </p:pic>
      <p:pic>
        <p:nvPicPr>
          <p:cNvPr id="26" name="Rectangle" descr="preencoded.png"/>
          <p:cNvPicPr>
            <a:picLocks noChangeAspect="1"/>
          </p:cNvPicPr>
          <p:nvPr/>
        </p:nvPicPr>
        <p:blipFill rotWithShape="1">
          <a:blip r:embed="rId27"/>
          <a:srcRect/>
          <a:stretch>
            <a:fillRect/>
          </a:stretch>
        </p:blipFill>
        <p:spPr>
          <a:xfrm>
            <a:off x="11863388" y="3652838"/>
            <a:ext cx="676275" cy="390525"/>
          </a:xfrm>
          <a:prstGeom prst="rect">
            <a:avLst/>
          </a:prstGeom>
        </p:spPr>
      </p:pic>
      <p:pic>
        <p:nvPicPr>
          <p:cNvPr id="27" name="Rectangle" descr="preencoded.png"/>
          <p:cNvPicPr>
            <a:picLocks noChangeAspect="1"/>
          </p:cNvPicPr>
          <p:nvPr/>
        </p:nvPicPr>
        <p:blipFill rotWithShape="1">
          <a:blip r:embed="rId28"/>
          <a:srcRect/>
          <a:stretch>
            <a:fillRect/>
          </a:stretch>
        </p:blipFill>
        <p:spPr>
          <a:xfrm>
            <a:off x="11863388" y="4033837"/>
            <a:ext cx="676275" cy="390525"/>
          </a:xfrm>
          <a:prstGeom prst="rect">
            <a:avLst/>
          </a:prstGeom>
        </p:spPr>
      </p:pic>
      <p:pic>
        <p:nvPicPr>
          <p:cNvPr id="28" name="Rectangle" descr="preencoded.png"/>
          <p:cNvPicPr>
            <a:picLocks noChangeAspect="1"/>
          </p:cNvPicPr>
          <p:nvPr/>
        </p:nvPicPr>
        <p:blipFill rotWithShape="1">
          <a:blip r:embed="rId29"/>
          <a:srcRect/>
          <a:stretch>
            <a:fillRect/>
          </a:stretch>
        </p:blipFill>
        <p:spPr>
          <a:xfrm>
            <a:off x="11863388" y="4414838"/>
            <a:ext cx="676275" cy="390525"/>
          </a:xfrm>
          <a:prstGeom prst="rect">
            <a:avLst/>
          </a:prstGeom>
        </p:spPr>
      </p:pic>
      <p:pic>
        <p:nvPicPr>
          <p:cNvPr id="29" name="Rectangle" descr="preencoded.png"/>
          <p:cNvPicPr>
            <a:picLocks noChangeAspect="1"/>
          </p:cNvPicPr>
          <p:nvPr/>
        </p:nvPicPr>
        <p:blipFill rotWithShape="1">
          <a:blip r:embed="rId30"/>
          <a:srcRect/>
          <a:stretch>
            <a:fillRect/>
          </a:stretch>
        </p:blipFill>
        <p:spPr>
          <a:xfrm>
            <a:off x="11863388" y="4795838"/>
            <a:ext cx="676275" cy="390525"/>
          </a:xfrm>
          <a:prstGeom prst="rect">
            <a:avLst/>
          </a:prstGeom>
        </p:spPr>
      </p:pic>
      <p:pic>
        <p:nvPicPr>
          <p:cNvPr id="30" name="Rectangle" descr="preencoded.png"/>
          <p:cNvPicPr>
            <a:picLocks noChangeAspect="1"/>
          </p:cNvPicPr>
          <p:nvPr/>
        </p:nvPicPr>
        <p:blipFill rotWithShape="1">
          <a:blip r:embed="rId31"/>
          <a:srcRect/>
          <a:stretch>
            <a:fillRect/>
          </a:stretch>
        </p:blipFill>
        <p:spPr>
          <a:xfrm>
            <a:off x="12530138" y="3271838"/>
            <a:ext cx="4895850" cy="390525"/>
          </a:xfrm>
          <a:prstGeom prst="rect">
            <a:avLst/>
          </a:prstGeom>
        </p:spPr>
      </p:pic>
      <p:pic>
        <p:nvPicPr>
          <p:cNvPr id="31" name="Rectangle" descr="preencoded.png"/>
          <p:cNvPicPr>
            <a:picLocks noChangeAspect="1"/>
          </p:cNvPicPr>
          <p:nvPr/>
        </p:nvPicPr>
        <p:blipFill rotWithShape="1">
          <a:blip r:embed="rId32"/>
          <a:srcRect/>
          <a:stretch>
            <a:fillRect/>
          </a:stretch>
        </p:blipFill>
        <p:spPr>
          <a:xfrm>
            <a:off x="11863388" y="7072313"/>
            <a:ext cx="5562600" cy="390525"/>
          </a:xfrm>
          <a:prstGeom prst="rect">
            <a:avLst/>
          </a:prstGeom>
        </p:spPr>
      </p:pic>
      <p:pic>
        <p:nvPicPr>
          <p:cNvPr id="32" name="Rectangle" descr="preencoded.png"/>
          <p:cNvPicPr>
            <a:picLocks noChangeAspect="1"/>
          </p:cNvPicPr>
          <p:nvPr/>
        </p:nvPicPr>
        <p:blipFill rotWithShape="1">
          <a:blip r:embed="rId33"/>
          <a:srcRect/>
          <a:stretch>
            <a:fillRect/>
          </a:stretch>
        </p:blipFill>
        <p:spPr>
          <a:xfrm>
            <a:off x="11863388" y="7453312"/>
            <a:ext cx="5562600" cy="390525"/>
          </a:xfrm>
          <a:prstGeom prst="rect">
            <a:avLst/>
          </a:prstGeom>
        </p:spPr>
      </p:pic>
      <p:pic>
        <p:nvPicPr>
          <p:cNvPr id="33" name="Rectangle" descr="preencoded.png"/>
          <p:cNvPicPr>
            <a:picLocks noChangeAspect="1"/>
          </p:cNvPicPr>
          <p:nvPr/>
        </p:nvPicPr>
        <p:blipFill rotWithShape="1">
          <a:blip r:embed="rId34"/>
          <a:srcRect/>
          <a:stretch>
            <a:fillRect/>
          </a:stretch>
        </p:blipFill>
        <p:spPr>
          <a:xfrm>
            <a:off x="11863388" y="8377238"/>
            <a:ext cx="5562600" cy="1285875"/>
          </a:xfrm>
          <a:prstGeom prst="rect">
            <a:avLst/>
          </a:prstGeom>
        </p:spPr>
      </p:pic>
      <p:pic>
        <p:nvPicPr>
          <p:cNvPr id="34" name="Rectangle" descr="preencoded.png"/>
          <p:cNvPicPr>
            <a:picLocks noChangeAspect="1"/>
          </p:cNvPicPr>
          <p:nvPr/>
        </p:nvPicPr>
        <p:blipFill rotWithShape="1">
          <a:blip r:embed="rId35"/>
          <a:srcRect/>
          <a:stretch>
            <a:fillRect/>
          </a:stretch>
        </p:blipFill>
        <p:spPr>
          <a:xfrm>
            <a:off x="12530138" y="3652838"/>
            <a:ext cx="4895850" cy="390525"/>
          </a:xfrm>
          <a:prstGeom prst="rect">
            <a:avLst/>
          </a:prstGeom>
        </p:spPr>
      </p:pic>
      <p:pic>
        <p:nvPicPr>
          <p:cNvPr id="35" name="Rectangle" descr="preencoded.png"/>
          <p:cNvPicPr>
            <a:picLocks noChangeAspect="1"/>
          </p:cNvPicPr>
          <p:nvPr/>
        </p:nvPicPr>
        <p:blipFill rotWithShape="1">
          <a:blip r:embed="rId36"/>
          <a:srcRect/>
          <a:stretch>
            <a:fillRect/>
          </a:stretch>
        </p:blipFill>
        <p:spPr>
          <a:xfrm>
            <a:off x="12530138" y="4033837"/>
            <a:ext cx="4895850" cy="390525"/>
          </a:xfrm>
          <a:prstGeom prst="rect">
            <a:avLst/>
          </a:prstGeom>
        </p:spPr>
      </p:pic>
      <p:pic>
        <p:nvPicPr>
          <p:cNvPr id="36" name="Rectangle" descr="preencoded.png"/>
          <p:cNvPicPr>
            <a:picLocks noChangeAspect="1"/>
          </p:cNvPicPr>
          <p:nvPr/>
        </p:nvPicPr>
        <p:blipFill rotWithShape="1">
          <a:blip r:embed="rId37"/>
          <a:srcRect/>
          <a:stretch>
            <a:fillRect/>
          </a:stretch>
        </p:blipFill>
        <p:spPr>
          <a:xfrm>
            <a:off x="12530138" y="4414838"/>
            <a:ext cx="4895850" cy="390525"/>
          </a:xfrm>
          <a:prstGeom prst="rect">
            <a:avLst/>
          </a:prstGeom>
        </p:spPr>
      </p:pic>
      <p:pic>
        <p:nvPicPr>
          <p:cNvPr id="37" name="Group 50" descr="preencoded.png"/>
          <p:cNvPicPr>
            <a:picLocks noChangeAspect="1"/>
          </p:cNvPicPr>
          <p:nvPr/>
        </p:nvPicPr>
        <p:blipFill rotWithShape="1">
          <a:blip r:embed="rId38"/>
          <a:srcRect/>
          <a:stretch>
            <a:fillRect/>
          </a:stretch>
        </p:blipFill>
        <p:spPr>
          <a:xfrm>
            <a:off x="809625" y="6238875"/>
            <a:ext cx="1381125" cy="428625"/>
          </a:xfrm>
          <a:prstGeom prst="rect">
            <a:avLst/>
          </a:prstGeom>
        </p:spPr>
      </p:pic>
      <p:pic>
        <p:nvPicPr>
          <p:cNvPr id="38" name="Group 51" descr="preencoded.png"/>
          <p:cNvPicPr>
            <a:picLocks noChangeAspect="1"/>
          </p:cNvPicPr>
          <p:nvPr/>
        </p:nvPicPr>
        <p:blipFill rotWithShape="1">
          <a:blip r:embed="rId39"/>
          <a:srcRect/>
          <a:stretch>
            <a:fillRect/>
          </a:stretch>
        </p:blipFill>
        <p:spPr>
          <a:xfrm>
            <a:off x="704850" y="7134225"/>
            <a:ext cx="428625" cy="2238375"/>
          </a:xfrm>
          <a:prstGeom prst="rect">
            <a:avLst/>
          </a:prstGeom>
        </p:spPr>
      </p:pic>
      <p:pic>
        <p:nvPicPr>
          <p:cNvPr id="39" name="Group 52" descr="preencoded.png"/>
          <p:cNvPicPr>
            <a:picLocks noChangeAspect="1"/>
          </p:cNvPicPr>
          <p:nvPr/>
        </p:nvPicPr>
        <p:blipFill rotWithShape="1">
          <a:blip r:embed="rId40"/>
          <a:srcRect/>
          <a:stretch>
            <a:fillRect/>
          </a:stretch>
        </p:blipFill>
        <p:spPr>
          <a:xfrm>
            <a:off x="3457575" y="6029325"/>
            <a:ext cx="5191125" cy="428625"/>
          </a:xfrm>
          <a:prstGeom prst="rect">
            <a:avLst/>
          </a:prstGeom>
        </p:spPr>
      </p:pic>
      <p:pic>
        <p:nvPicPr>
          <p:cNvPr id="40" name="Group 53" descr="preencoded.png"/>
          <p:cNvPicPr>
            <a:picLocks noChangeAspect="1"/>
          </p:cNvPicPr>
          <p:nvPr/>
        </p:nvPicPr>
        <p:blipFill rotWithShape="1">
          <a:blip r:embed="rId41"/>
          <a:srcRect/>
          <a:stretch>
            <a:fillRect/>
          </a:stretch>
        </p:blipFill>
        <p:spPr>
          <a:xfrm>
            <a:off x="733425" y="9448800"/>
            <a:ext cx="1047750" cy="428625"/>
          </a:xfrm>
          <a:prstGeom prst="rect">
            <a:avLst/>
          </a:prstGeom>
        </p:spPr>
      </p:pic>
      <p:sp>
        <p:nvSpPr>
          <p:cNvPr id="41" name="default_name"/>
          <p:cNvSpPr/>
          <p:nvPr/>
        </p:nvSpPr>
        <p:spPr>
          <a:xfrm>
            <a:off x="381000" y="381000"/>
            <a:ext cx="1857375" cy="8572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4050"/>
              </a:lnSpc>
              <a:buNone/>
              <a:defRPr/>
            </a:pPr>
            <a:r>
              <a:rPr lang="en-US" sz="270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매아페이지</a:t>
            </a:r>
            <a:endParaRPr lang="en-US" sz="2700"/>
          </a:p>
        </p:txBody>
      </p:sp>
      <p:sp>
        <p:nvSpPr>
          <p:cNvPr id="42" name="Check Point"/>
          <p:cNvSpPr/>
          <p:nvPr/>
        </p:nvSpPr>
        <p:spPr>
          <a:xfrm>
            <a:off x="12163425" y="8058150"/>
            <a:ext cx="1798636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Check Point</a:t>
            </a:r>
            <a:endParaRPr lang="en-US" sz="1350"/>
          </a:p>
        </p:txBody>
      </p:sp>
      <p:sp>
        <p:nvSpPr>
          <p:cNvPr id="43" name="UI-E-1011"/>
          <p:cNvSpPr/>
          <p:nvPr/>
        </p:nvSpPr>
        <p:spPr>
          <a:xfrm>
            <a:off x="12172950" y="7124700"/>
            <a:ext cx="18002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UI-E-1011</a:t>
            </a:r>
            <a:endParaRPr lang="en-US" sz="1350"/>
          </a:p>
        </p:txBody>
      </p:sp>
      <p:sp>
        <p:nvSpPr>
          <p:cNvPr id="44" name="Text 3"/>
          <p:cNvSpPr/>
          <p:nvPr/>
        </p:nvSpPr>
        <p:spPr>
          <a:xfrm>
            <a:off x="12163425" y="8582024"/>
            <a:ext cx="4332288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내 정보를 쉽게 변경 및 확인 할 수 </a:t>
            </a:r>
            <a:r>
              <a:rPr lang="ko-KR" alt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있</a:t>
            </a: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습니다.</a:t>
            </a:r>
            <a:endParaRPr lang="en-US" sz="1350" b="1" kern="0" spc="-75">
              <a:solidFill>
                <a:srgbClr val="000000"/>
              </a:solidFill>
              <a:latin typeface="Noto Sans KR Bold"/>
              <a:ea typeface="Noto Sans KR Bold"/>
              <a:cs typeface="Noto Sans KR Bold"/>
            </a:endParaRPr>
          </a:p>
        </p:txBody>
      </p:sp>
      <p:sp>
        <p:nvSpPr>
          <p:cNvPr id="45" name="Related ID"/>
          <p:cNvSpPr/>
          <p:nvPr/>
        </p:nvSpPr>
        <p:spPr>
          <a:xfrm>
            <a:off x="12163425" y="6762750"/>
            <a:ext cx="160020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Related ID</a:t>
            </a:r>
            <a:endParaRPr lang="en-US" sz="1350"/>
          </a:p>
        </p:txBody>
      </p:sp>
      <p:sp>
        <p:nvSpPr>
          <p:cNvPr id="46" name="name_1"/>
          <p:cNvSpPr/>
          <p:nvPr/>
        </p:nvSpPr>
        <p:spPr>
          <a:xfrm>
            <a:off x="12163425" y="3343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350"/>
          </a:p>
        </p:txBody>
      </p:sp>
      <p:sp>
        <p:nvSpPr>
          <p:cNvPr id="47" name="Text 6"/>
          <p:cNvSpPr/>
          <p:nvPr/>
        </p:nvSpPr>
        <p:spPr>
          <a:xfrm>
            <a:off x="12620625" y="3343275"/>
            <a:ext cx="3500438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프로필 설정으로 이동</a:t>
            </a:r>
            <a:endParaRPr lang="en-US" sz="1350"/>
          </a:p>
        </p:txBody>
      </p:sp>
      <p:sp>
        <p:nvSpPr>
          <p:cNvPr id="48" name="Text 7"/>
          <p:cNvSpPr/>
          <p:nvPr/>
        </p:nvSpPr>
        <p:spPr>
          <a:xfrm>
            <a:off x="12620624" y="3714750"/>
            <a:ext cx="4041774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각 항목에 해당하는 페이지로 이동</a:t>
            </a:r>
            <a:endParaRPr lang="en-US" sz="1350"/>
          </a:p>
        </p:txBody>
      </p:sp>
      <p:sp>
        <p:nvSpPr>
          <p:cNvPr id="49" name="Text 8"/>
          <p:cNvSpPr/>
          <p:nvPr/>
        </p:nvSpPr>
        <p:spPr>
          <a:xfrm>
            <a:off x="12620626" y="4105275"/>
            <a:ext cx="38512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로그아웃 페이지로 이동</a:t>
            </a:r>
            <a:endParaRPr lang="en-US" sz="1350"/>
          </a:p>
        </p:txBody>
      </p:sp>
      <p:sp>
        <p:nvSpPr>
          <p:cNvPr id="50" name="Text 9"/>
          <p:cNvSpPr/>
          <p:nvPr/>
        </p:nvSpPr>
        <p:spPr>
          <a:xfrm>
            <a:off x="12611100" y="4495800"/>
            <a:ext cx="3860801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펀딩, 찜, 알림 프로젝트로 이동 .</a:t>
            </a:r>
            <a:endParaRPr lang="en-US" sz="1350"/>
          </a:p>
        </p:txBody>
      </p:sp>
      <p:sp>
        <p:nvSpPr>
          <p:cNvPr id="51" name="name_3"/>
          <p:cNvSpPr/>
          <p:nvPr/>
        </p:nvSpPr>
        <p:spPr>
          <a:xfrm>
            <a:off x="12172950" y="4105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350"/>
          </a:p>
        </p:txBody>
      </p:sp>
      <p:sp>
        <p:nvSpPr>
          <p:cNvPr id="52" name="name_4"/>
          <p:cNvSpPr/>
          <p:nvPr/>
        </p:nvSpPr>
        <p:spPr>
          <a:xfrm>
            <a:off x="12163425" y="449580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350"/>
          </a:p>
        </p:txBody>
      </p:sp>
      <p:sp>
        <p:nvSpPr>
          <p:cNvPr id="53" name="name_2"/>
          <p:cNvSpPr/>
          <p:nvPr/>
        </p:nvSpPr>
        <p:spPr>
          <a:xfrm>
            <a:off x="12163425" y="371475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350"/>
          </a:p>
        </p:txBody>
      </p:sp>
      <p:sp>
        <p:nvSpPr>
          <p:cNvPr id="54" name="SCREEN ID"/>
          <p:cNvSpPr/>
          <p:nvPr/>
        </p:nvSpPr>
        <p:spPr>
          <a:xfrm>
            <a:off x="4957763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ID</a:t>
            </a:r>
            <a:endParaRPr lang="en-US" sz="1350"/>
          </a:p>
        </p:txBody>
      </p:sp>
      <p:sp>
        <p:nvSpPr>
          <p:cNvPr id="55" name="AUTHOR"/>
          <p:cNvSpPr/>
          <p:nvPr/>
        </p:nvSpPr>
        <p:spPr>
          <a:xfrm>
            <a:off x="9144000" y="1524000"/>
            <a:ext cx="2043113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AUTHOR</a:t>
            </a:r>
            <a:endParaRPr lang="en-US" sz="1350"/>
          </a:p>
        </p:txBody>
      </p:sp>
      <p:sp>
        <p:nvSpPr>
          <p:cNvPr id="56" name="name_1"/>
          <p:cNvSpPr/>
          <p:nvPr/>
        </p:nvSpPr>
        <p:spPr>
          <a:xfrm>
            <a:off x="111966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1조</a:t>
            </a:r>
            <a:endParaRPr lang="en-US" sz="1350"/>
          </a:p>
        </p:txBody>
      </p:sp>
      <p:sp>
        <p:nvSpPr>
          <p:cNvPr id="57" name="DATE"/>
          <p:cNvSpPr/>
          <p:nvPr/>
        </p:nvSpPr>
        <p:spPr>
          <a:xfrm>
            <a:off x="13263564" y="1524000"/>
            <a:ext cx="20859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DATE</a:t>
            </a:r>
            <a:endParaRPr lang="en-US" sz="1350"/>
          </a:p>
        </p:txBody>
      </p:sp>
      <p:sp>
        <p:nvSpPr>
          <p:cNvPr id="58" name="name_20250131"/>
          <p:cNvSpPr/>
          <p:nvPr/>
        </p:nvSpPr>
        <p:spPr>
          <a:xfrm>
            <a:off x="15349540" y="1524000"/>
            <a:ext cx="2076448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2025.01.31</a:t>
            </a:r>
            <a:endParaRPr lang="en-US" sz="1350"/>
          </a:p>
        </p:txBody>
      </p:sp>
      <p:sp>
        <p:nvSpPr>
          <p:cNvPr id="59" name="PAGE TITLE"/>
          <p:cNvSpPr/>
          <p:nvPr/>
        </p:nvSpPr>
        <p:spPr>
          <a:xfrm>
            <a:off x="809625" y="1524000"/>
            <a:ext cx="2071688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PAGE TITLE</a:t>
            </a:r>
            <a:endParaRPr lang="en-US" sz="1350"/>
          </a:p>
        </p:txBody>
      </p:sp>
      <p:sp>
        <p:nvSpPr>
          <p:cNvPr id="60" name="SCREEN PATH"/>
          <p:cNvSpPr/>
          <p:nvPr/>
        </p:nvSpPr>
        <p:spPr>
          <a:xfrm>
            <a:off x="80486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PATH</a:t>
            </a:r>
            <a:endParaRPr lang="en-US" sz="1350"/>
          </a:p>
        </p:txBody>
      </p:sp>
      <p:sp>
        <p:nvSpPr>
          <p:cNvPr id="61" name="default_name"/>
          <p:cNvSpPr/>
          <p:nvPr/>
        </p:nvSpPr>
        <p:spPr>
          <a:xfrm>
            <a:off x="288131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마이페이지&gt;일반</a:t>
            </a:r>
            <a:endParaRPr lang="en-US" sz="1350"/>
          </a:p>
        </p:txBody>
      </p:sp>
      <p:sp>
        <p:nvSpPr>
          <p:cNvPr id="62" name="UI-E-1011"/>
          <p:cNvSpPr/>
          <p:nvPr/>
        </p:nvSpPr>
        <p:spPr>
          <a:xfrm>
            <a:off x="70437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UI-E-1011</a:t>
            </a:r>
            <a:endParaRPr lang="en-US" sz="1350"/>
          </a:p>
        </p:txBody>
      </p:sp>
      <p:sp>
        <p:nvSpPr>
          <p:cNvPr id="63" name="default_name"/>
          <p:cNvSpPr/>
          <p:nvPr/>
        </p:nvSpPr>
        <p:spPr>
          <a:xfrm>
            <a:off x="28908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마이페이지</a:t>
            </a:r>
            <a:endParaRPr lang="en-US" sz="1350"/>
          </a:p>
        </p:txBody>
      </p:sp>
      <p:sp>
        <p:nvSpPr>
          <p:cNvPr id="64" name="Description"/>
          <p:cNvSpPr/>
          <p:nvPr/>
        </p:nvSpPr>
        <p:spPr>
          <a:xfrm>
            <a:off x="12163425" y="2962275"/>
            <a:ext cx="24288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Description</a:t>
            </a:r>
            <a:endParaRPr lang="en-US" sz="1350"/>
          </a:p>
        </p:txBody>
      </p:sp>
      <p:sp>
        <p:nvSpPr>
          <p:cNvPr id="65" name="name_1"/>
          <p:cNvSpPr/>
          <p:nvPr/>
        </p:nvSpPr>
        <p:spPr>
          <a:xfrm>
            <a:off x="971550" y="631507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500"/>
          </a:p>
        </p:txBody>
      </p:sp>
      <p:sp>
        <p:nvSpPr>
          <p:cNvPr id="66" name="name_2"/>
          <p:cNvSpPr/>
          <p:nvPr/>
        </p:nvSpPr>
        <p:spPr>
          <a:xfrm>
            <a:off x="866775" y="72104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500"/>
          </a:p>
        </p:txBody>
      </p:sp>
      <p:sp>
        <p:nvSpPr>
          <p:cNvPr id="67" name="name_3"/>
          <p:cNvSpPr/>
          <p:nvPr/>
        </p:nvSpPr>
        <p:spPr>
          <a:xfrm>
            <a:off x="3619500" y="61055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500"/>
          </a:p>
        </p:txBody>
      </p:sp>
      <p:sp>
        <p:nvSpPr>
          <p:cNvPr id="68" name="name_4"/>
          <p:cNvSpPr/>
          <p:nvPr/>
        </p:nvSpPr>
        <p:spPr>
          <a:xfrm>
            <a:off x="1514475" y="9525000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PptxGenJS</ep:Company>
  <ep:Words>240</ep:Words>
  <ep:PresentationFormat>On-screen Show (16:9)</ep:PresentationFormat>
  <ep:Paragraphs>117</ep:Paragraphs>
  <ep:Slides>4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Theme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2025-01-31T11:34:03.000</dcterms:created>
  <dc:creator>PptxGenJS</dc:creator>
  <cp:lastModifiedBy>gkdlf</cp:lastModifiedBy>
  <dcterms:modified xsi:type="dcterms:W3CDTF">2025-02-01T02:26:27.901</dcterms:modified>
  <cp:revision>9</cp:revision>
  <dc:subject>PptxGenJS Presentation</dc:subject>
  <dc:title>PptxGenJS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