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2" r:id="rId1"/>
  </p:sldMasterIdLst>
  <p:notesMasterIdLst>
    <p:notesMasterId r:id="rId2"/>
  </p:notesMasterIdLst>
  <p:sldIdLst>
    <p:sldId id="256" r:id="rId3"/>
    <p:sldId id="257" r:id="rId4"/>
    <p:sldId id="258" r:id="rId5"/>
    <p:sldId id="282" r:id="rId6"/>
    <p:sldId id="283" r:id="rId7"/>
    <p:sldId id="284" r:id="rId8"/>
    <p:sldId id="259" r:id="rId9"/>
    <p:sldId id="260" r:id="rId10"/>
    <p:sldId id="261" r:id="rId11"/>
    <p:sldId id="262" r:id="rId12"/>
    <p:sldId id="263" r:id="rId13"/>
    <p:sldId id="264" r:id="rId14"/>
    <p:sldId id="276" r:id="rId15"/>
    <p:sldId id="277" r:id="rId16"/>
    <p:sldId id="266" r:id="rId17"/>
    <p:sldId id="267" r:id="rId18"/>
    <p:sldId id="268" r:id="rId19"/>
    <p:sldId id="285" r:id="rId20"/>
    <p:sldId id="286" r:id="rId21"/>
    <p:sldId id="287" r:id="rId22"/>
    <p:sldId id="288" r:id="rId2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548" y="64"/>
      </p:cViewPr>
      <p:guideLst>
        <p:guide orient="horz" pos="3239"/>
        <p:guide pos="57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85546AC-BF63-48D8-B05D-AC137A0D8BB0}" type="datetime1">
              <a:rPr lang="ko-KR" altLang="en-US"/>
              <a:pPr lvl="0">
                <a:defRPr/>
              </a:pPr>
              <a:t>2025-02-01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41B01B8-04C0-448F-97E2-713259F9FCE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16.png"  /><Relationship Id="rId11" Type="http://schemas.openxmlformats.org/officeDocument/2006/relationships/image" Target="../media/image17.png"  /><Relationship Id="rId12" Type="http://schemas.openxmlformats.org/officeDocument/2006/relationships/image" Target="../media/image18.png"  /><Relationship Id="rId13" Type="http://schemas.openxmlformats.org/officeDocument/2006/relationships/image" Target="../media/image19.png"  /><Relationship Id="rId14" Type="http://schemas.openxmlformats.org/officeDocument/2006/relationships/image" Target="../media/image20.png"  /><Relationship Id="rId15" Type="http://schemas.openxmlformats.org/officeDocument/2006/relationships/image" Target="../media/image21.png"  /><Relationship Id="rId16" Type="http://schemas.openxmlformats.org/officeDocument/2006/relationships/image" Target="../media/image22.png"  /><Relationship Id="rId17" Type="http://schemas.openxmlformats.org/officeDocument/2006/relationships/image" Target="../media/image23.png"  /><Relationship Id="rId18" Type="http://schemas.openxmlformats.org/officeDocument/2006/relationships/image" Target="../media/image24.png"  /><Relationship Id="rId19" Type="http://schemas.openxmlformats.org/officeDocument/2006/relationships/image" Target="../media/image25.png"  /><Relationship Id="rId2" Type="http://schemas.openxmlformats.org/officeDocument/2006/relationships/slideLayout" Target="../slideLayouts/slideLayout12.xml"  /><Relationship Id="rId20" Type="http://schemas.openxmlformats.org/officeDocument/2006/relationships/image" Target="../media/image26.png"  /><Relationship Id="rId21" Type="http://schemas.openxmlformats.org/officeDocument/2006/relationships/image" Target="../media/image27.png"  /><Relationship Id="rId22" Type="http://schemas.openxmlformats.org/officeDocument/2006/relationships/image" Target="../media/image28.png"  /><Relationship Id="rId23" Type="http://schemas.openxmlformats.org/officeDocument/2006/relationships/image" Target="../media/image29.png"  /><Relationship Id="rId24" Type="http://schemas.openxmlformats.org/officeDocument/2006/relationships/image" Target="../media/image30.png"  /><Relationship Id="rId25" Type="http://schemas.openxmlformats.org/officeDocument/2006/relationships/image" Target="../media/image31.png"  /><Relationship Id="rId26" Type="http://schemas.openxmlformats.org/officeDocument/2006/relationships/image" Target="../media/image32.png"  /><Relationship Id="rId27" Type="http://schemas.openxmlformats.org/officeDocument/2006/relationships/image" Target="../media/image33.png"  /><Relationship Id="rId28" Type="http://schemas.openxmlformats.org/officeDocument/2006/relationships/image" Target="../media/image34.png"  /><Relationship Id="rId29" Type="http://schemas.openxmlformats.org/officeDocument/2006/relationships/image" Target="../media/image35.png"  /><Relationship Id="rId3" Type="http://schemas.openxmlformats.org/officeDocument/2006/relationships/image" Target="../media/image9.png"  /><Relationship Id="rId30" Type="http://schemas.openxmlformats.org/officeDocument/2006/relationships/image" Target="../media/image36.png"  /><Relationship Id="rId31" Type="http://schemas.openxmlformats.org/officeDocument/2006/relationships/image" Target="../media/image37.png"  /><Relationship Id="rId32" Type="http://schemas.openxmlformats.org/officeDocument/2006/relationships/image" Target="../media/image38.png"  /><Relationship Id="rId33" Type="http://schemas.openxmlformats.org/officeDocument/2006/relationships/image" Target="../media/image39.png"  /><Relationship Id="rId34" Type="http://schemas.openxmlformats.org/officeDocument/2006/relationships/image" Target="../media/image40.png"  /><Relationship Id="rId35" Type="http://schemas.openxmlformats.org/officeDocument/2006/relationships/image" Target="../media/image41.png"  /><Relationship Id="rId36" Type="http://schemas.openxmlformats.org/officeDocument/2006/relationships/image" Target="../media/image42.png"  /><Relationship Id="rId37" Type="http://schemas.openxmlformats.org/officeDocument/2006/relationships/image" Target="../media/image43.png"  /><Relationship Id="rId38" Type="http://schemas.openxmlformats.org/officeDocument/2006/relationships/image" Target="../media/image44.png"  /><Relationship Id="rId39" Type="http://schemas.openxmlformats.org/officeDocument/2006/relationships/image" Target="../media/image45.png"  /><Relationship Id="rId4" Type="http://schemas.openxmlformats.org/officeDocument/2006/relationships/image" Target="../media/image10.png"  /><Relationship Id="rId40" Type="http://schemas.openxmlformats.org/officeDocument/2006/relationships/image" Target="../media/image46.png"  /><Relationship Id="rId41" Type="http://schemas.openxmlformats.org/officeDocument/2006/relationships/image" Target="../media/image47.png"  /><Relationship Id="rId42" Type="http://schemas.openxmlformats.org/officeDocument/2006/relationships/image" Target="../media/image3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Relationship Id="rId9" Type="http://schemas.openxmlformats.org/officeDocument/2006/relationships/image" Target="../media/image1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10" Type="http://schemas.openxmlformats.org/officeDocument/2006/relationships/image" Target="../media/image55.png"  /><Relationship Id="rId11" Type="http://schemas.openxmlformats.org/officeDocument/2006/relationships/image" Target="../media/image56.png"  /><Relationship Id="rId12" Type="http://schemas.openxmlformats.org/officeDocument/2006/relationships/image" Target="../media/image57.png"  /><Relationship Id="rId13" Type="http://schemas.openxmlformats.org/officeDocument/2006/relationships/image" Target="../media/image58.png"  /><Relationship Id="rId14" Type="http://schemas.openxmlformats.org/officeDocument/2006/relationships/image" Target="../media/image59.png"  /><Relationship Id="rId15" Type="http://schemas.openxmlformats.org/officeDocument/2006/relationships/image" Target="../media/image60.png"  /><Relationship Id="rId16" Type="http://schemas.openxmlformats.org/officeDocument/2006/relationships/image" Target="../media/image61.png"  /><Relationship Id="rId17" Type="http://schemas.openxmlformats.org/officeDocument/2006/relationships/image" Target="../media/image62.png"  /><Relationship Id="rId18" Type="http://schemas.openxmlformats.org/officeDocument/2006/relationships/image" Target="../media/image63.png"  /><Relationship Id="rId19" Type="http://schemas.openxmlformats.org/officeDocument/2006/relationships/image" Target="../media/image64.png"  /><Relationship Id="rId2" Type="http://schemas.openxmlformats.org/officeDocument/2006/relationships/slideLayout" Target="../slideLayouts/slideLayout12.xml"  /><Relationship Id="rId20" Type="http://schemas.openxmlformats.org/officeDocument/2006/relationships/image" Target="../media/image65.png"  /><Relationship Id="rId21" Type="http://schemas.openxmlformats.org/officeDocument/2006/relationships/image" Target="../media/image66.png"  /><Relationship Id="rId22" Type="http://schemas.openxmlformats.org/officeDocument/2006/relationships/image" Target="../media/image67.png"  /><Relationship Id="rId23" Type="http://schemas.openxmlformats.org/officeDocument/2006/relationships/image" Target="../media/image68.png"  /><Relationship Id="rId24" Type="http://schemas.openxmlformats.org/officeDocument/2006/relationships/image" Target="../media/image69.png"  /><Relationship Id="rId25" Type="http://schemas.openxmlformats.org/officeDocument/2006/relationships/image" Target="../media/image70.png"  /><Relationship Id="rId26" Type="http://schemas.openxmlformats.org/officeDocument/2006/relationships/image" Target="../media/image71.png"  /><Relationship Id="rId27" Type="http://schemas.openxmlformats.org/officeDocument/2006/relationships/image" Target="../media/image72.png"  /><Relationship Id="rId28" Type="http://schemas.openxmlformats.org/officeDocument/2006/relationships/image" Target="../media/image73.png"  /><Relationship Id="rId29" Type="http://schemas.openxmlformats.org/officeDocument/2006/relationships/image" Target="../media/image74.png"  /><Relationship Id="rId3" Type="http://schemas.openxmlformats.org/officeDocument/2006/relationships/image" Target="../media/image48.png"  /><Relationship Id="rId30" Type="http://schemas.openxmlformats.org/officeDocument/2006/relationships/image" Target="../media/image75.png"  /><Relationship Id="rId31" Type="http://schemas.openxmlformats.org/officeDocument/2006/relationships/image" Target="../media/image76.png"  /><Relationship Id="rId32" Type="http://schemas.openxmlformats.org/officeDocument/2006/relationships/image" Target="../media/image77.png"  /><Relationship Id="rId33" Type="http://schemas.openxmlformats.org/officeDocument/2006/relationships/image" Target="../media/image78.png"  /><Relationship Id="rId34" Type="http://schemas.openxmlformats.org/officeDocument/2006/relationships/image" Target="../media/image79.png"  /><Relationship Id="rId35" Type="http://schemas.openxmlformats.org/officeDocument/2006/relationships/image" Target="../media/image80.png"  /><Relationship Id="rId36" Type="http://schemas.openxmlformats.org/officeDocument/2006/relationships/image" Target="../media/image81.png"  /><Relationship Id="rId37" Type="http://schemas.openxmlformats.org/officeDocument/2006/relationships/image" Target="../media/image82.png"  /><Relationship Id="rId38" Type="http://schemas.openxmlformats.org/officeDocument/2006/relationships/image" Target="../media/image83.png"  /><Relationship Id="rId39" Type="http://schemas.openxmlformats.org/officeDocument/2006/relationships/image" Target="../media/image84.png"  /><Relationship Id="rId4" Type="http://schemas.openxmlformats.org/officeDocument/2006/relationships/image" Target="../media/image49.png"  /><Relationship Id="rId40" Type="http://schemas.openxmlformats.org/officeDocument/2006/relationships/image" Target="../media/image85.png"  /><Relationship Id="rId41" Type="http://schemas.openxmlformats.org/officeDocument/2006/relationships/image" Target="../media/image86.png"  /><Relationship Id="rId42" Type="http://schemas.openxmlformats.org/officeDocument/2006/relationships/image" Target="../media/image30.png"  /><Relationship Id="rId5" Type="http://schemas.openxmlformats.org/officeDocument/2006/relationships/image" Target="../media/image50.png"  /><Relationship Id="rId6" Type="http://schemas.openxmlformats.org/officeDocument/2006/relationships/image" Target="../media/image51.png"  /><Relationship Id="rId7" Type="http://schemas.openxmlformats.org/officeDocument/2006/relationships/image" Target="../media/image52.png"  /><Relationship Id="rId8" Type="http://schemas.openxmlformats.org/officeDocument/2006/relationships/image" Target="../media/image53.png"  /><Relationship Id="rId9" Type="http://schemas.openxmlformats.org/officeDocument/2006/relationships/image" Target="../media/image5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10" Type="http://schemas.openxmlformats.org/officeDocument/2006/relationships/image" Target="../media/image93.png"  /><Relationship Id="rId11" Type="http://schemas.openxmlformats.org/officeDocument/2006/relationships/image" Target="../media/image94.png"  /><Relationship Id="rId12" Type="http://schemas.openxmlformats.org/officeDocument/2006/relationships/image" Target="../media/image95.png"  /><Relationship Id="rId13" Type="http://schemas.openxmlformats.org/officeDocument/2006/relationships/image" Target="../media/image96.png"  /><Relationship Id="rId14" Type="http://schemas.openxmlformats.org/officeDocument/2006/relationships/image" Target="../media/image97.png"  /><Relationship Id="rId15" Type="http://schemas.openxmlformats.org/officeDocument/2006/relationships/image" Target="../media/image98.png"  /><Relationship Id="rId16" Type="http://schemas.openxmlformats.org/officeDocument/2006/relationships/image" Target="../media/image99.png"  /><Relationship Id="rId17" Type="http://schemas.openxmlformats.org/officeDocument/2006/relationships/image" Target="../media/image100.png"  /><Relationship Id="rId18" Type="http://schemas.openxmlformats.org/officeDocument/2006/relationships/image" Target="../media/image101.png"  /><Relationship Id="rId19" Type="http://schemas.openxmlformats.org/officeDocument/2006/relationships/image" Target="../media/image102.png"  /><Relationship Id="rId2" Type="http://schemas.openxmlformats.org/officeDocument/2006/relationships/slideLayout" Target="../slideLayouts/slideLayout12.xml"  /><Relationship Id="rId20" Type="http://schemas.openxmlformats.org/officeDocument/2006/relationships/image" Target="../media/image103.png"  /><Relationship Id="rId21" Type="http://schemas.openxmlformats.org/officeDocument/2006/relationships/image" Target="../media/image104.png"  /><Relationship Id="rId22" Type="http://schemas.openxmlformats.org/officeDocument/2006/relationships/image" Target="../media/image105.png"  /><Relationship Id="rId23" Type="http://schemas.openxmlformats.org/officeDocument/2006/relationships/image" Target="../media/image106.png"  /><Relationship Id="rId24" Type="http://schemas.openxmlformats.org/officeDocument/2006/relationships/image" Target="../media/image107.png"  /><Relationship Id="rId25" Type="http://schemas.openxmlformats.org/officeDocument/2006/relationships/image" Target="../media/image108.png"  /><Relationship Id="rId26" Type="http://schemas.openxmlformats.org/officeDocument/2006/relationships/image" Target="../media/image109.png"  /><Relationship Id="rId27" Type="http://schemas.openxmlformats.org/officeDocument/2006/relationships/image" Target="../media/image110.png"  /><Relationship Id="rId28" Type="http://schemas.openxmlformats.org/officeDocument/2006/relationships/image" Target="../media/image111.png"  /><Relationship Id="rId29" Type="http://schemas.openxmlformats.org/officeDocument/2006/relationships/image" Target="../media/image112.png"  /><Relationship Id="rId3" Type="http://schemas.openxmlformats.org/officeDocument/2006/relationships/image" Target="../media/image30.png"  /><Relationship Id="rId30" Type="http://schemas.openxmlformats.org/officeDocument/2006/relationships/image" Target="../media/image113.png"  /><Relationship Id="rId31" Type="http://schemas.openxmlformats.org/officeDocument/2006/relationships/image" Target="../media/image114.png"  /><Relationship Id="rId32" Type="http://schemas.openxmlformats.org/officeDocument/2006/relationships/image" Target="../media/image115.png"  /><Relationship Id="rId33" Type="http://schemas.openxmlformats.org/officeDocument/2006/relationships/image" Target="../media/image116.png"  /><Relationship Id="rId34" Type="http://schemas.openxmlformats.org/officeDocument/2006/relationships/image" Target="../media/image117.png"  /><Relationship Id="rId35" Type="http://schemas.openxmlformats.org/officeDocument/2006/relationships/image" Target="../media/image118.png"  /><Relationship Id="rId36" Type="http://schemas.openxmlformats.org/officeDocument/2006/relationships/image" Target="../media/image119.png"  /><Relationship Id="rId37" Type="http://schemas.openxmlformats.org/officeDocument/2006/relationships/image" Target="../media/image120.png"  /><Relationship Id="rId38" Type="http://schemas.openxmlformats.org/officeDocument/2006/relationships/image" Target="../media/image121.png"  /><Relationship Id="rId39" Type="http://schemas.openxmlformats.org/officeDocument/2006/relationships/image" Target="../media/image122.png"  /><Relationship Id="rId4" Type="http://schemas.openxmlformats.org/officeDocument/2006/relationships/image" Target="../media/image87.png"  /><Relationship Id="rId40" Type="http://schemas.openxmlformats.org/officeDocument/2006/relationships/image" Target="../media/image123.png"  /><Relationship Id="rId41" Type="http://schemas.openxmlformats.org/officeDocument/2006/relationships/image" Target="../media/image124.png"  /><Relationship Id="rId42" Type="http://schemas.openxmlformats.org/officeDocument/2006/relationships/image" Target="../media/image125.png"  /><Relationship Id="rId43" Type="http://schemas.openxmlformats.org/officeDocument/2006/relationships/image" Target="../media/image126.png"  /><Relationship Id="rId5" Type="http://schemas.openxmlformats.org/officeDocument/2006/relationships/image" Target="../media/image88.png"  /><Relationship Id="rId6" Type="http://schemas.openxmlformats.org/officeDocument/2006/relationships/image" Target="../media/image89.png"  /><Relationship Id="rId7" Type="http://schemas.openxmlformats.org/officeDocument/2006/relationships/image" Target="../media/image90.png"  /><Relationship Id="rId8" Type="http://schemas.openxmlformats.org/officeDocument/2006/relationships/image" Target="../media/image91.png"  /><Relationship Id="rId9" Type="http://schemas.openxmlformats.org/officeDocument/2006/relationships/image" Target="../media/image9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10" Type="http://schemas.openxmlformats.org/officeDocument/2006/relationships/image" Target="../media/image134.png"  /><Relationship Id="rId11" Type="http://schemas.openxmlformats.org/officeDocument/2006/relationships/image" Target="../media/image135.png"  /><Relationship Id="rId12" Type="http://schemas.openxmlformats.org/officeDocument/2006/relationships/image" Target="../media/image136.png"  /><Relationship Id="rId13" Type="http://schemas.openxmlformats.org/officeDocument/2006/relationships/image" Target="../media/image137.png"  /><Relationship Id="rId14" Type="http://schemas.openxmlformats.org/officeDocument/2006/relationships/image" Target="../media/image138.png"  /><Relationship Id="rId15" Type="http://schemas.openxmlformats.org/officeDocument/2006/relationships/image" Target="../media/image139.png"  /><Relationship Id="rId16" Type="http://schemas.openxmlformats.org/officeDocument/2006/relationships/image" Target="../media/image140.png"  /><Relationship Id="rId17" Type="http://schemas.openxmlformats.org/officeDocument/2006/relationships/image" Target="../media/image141.png"  /><Relationship Id="rId18" Type="http://schemas.openxmlformats.org/officeDocument/2006/relationships/image" Target="../media/image142.png"  /><Relationship Id="rId19" Type="http://schemas.openxmlformats.org/officeDocument/2006/relationships/image" Target="../media/image143.png"  /><Relationship Id="rId2" Type="http://schemas.openxmlformats.org/officeDocument/2006/relationships/slideLayout" Target="../slideLayouts/slideLayout12.xml"  /><Relationship Id="rId20" Type="http://schemas.openxmlformats.org/officeDocument/2006/relationships/image" Target="../media/image144.png"  /><Relationship Id="rId21" Type="http://schemas.openxmlformats.org/officeDocument/2006/relationships/image" Target="../media/image145.png"  /><Relationship Id="rId22" Type="http://schemas.openxmlformats.org/officeDocument/2006/relationships/image" Target="../media/image146.png"  /><Relationship Id="rId23" Type="http://schemas.openxmlformats.org/officeDocument/2006/relationships/image" Target="../media/image147.png"  /><Relationship Id="rId24" Type="http://schemas.openxmlformats.org/officeDocument/2006/relationships/image" Target="../media/image148.png"  /><Relationship Id="rId25" Type="http://schemas.openxmlformats.org/officeDocument/2006/relationships/image" Target="../media/image149.png"  /><Relationship Id="rId26" Type="http://schemas.openxmlformats.org/officeDocument/2006/relationships/image" Target="../media/image150.png"  /><Relationship Id="rId27" Type="http://schemas.openxmlformats.org/officeDocument/2006/relationships/image" Target="../media/image151.png"  /><Relationship Id="rId28" Type="http://schemas.openxmlformats.org/officeDocument/2006/relationships/image" Target="../media/image152.png"  /><Relationship Id="rId29" Type="http://schemas.openxmlformats.org/officeDocument/2006/relationships/image" Target="../media/image153.png"  /><Relationship Id="rId3" Type="http://schemas.openxmlformats.org/officeDocument/2006/relationships/image" Target="../media/image127.png"  /><Relationship Id="rId30" Type="http://schemas.openxmlformats.org/officeDocument/2006/relationships/image" Target="../media/image154.png"  /><Relationship Id="rId31" Type="http://schemas.openxmlformats.org/officeDocument/2006/relationships/image" Target="../media/image155.png"  /><Relationship Id="rId32" Type="http://schemas.openxmlformats.org/officeDocument/2006/relationships/image" Target="../media/image156.png"  /><Relationship Id="rId33" Type="http://schemas.openxmlformats.org/officeDocument/2006/relationships/image" Target="../media/image157.png"  /><Relationship Id="rId34" Type="http://schemas.openxmlformats.org/officeDocument/2006/relationships/image" Target="../media/image158.png"  /><Relationship Id="rId35" Type="http://schemas.openxmlformats.org/officeDocument/2006/relationships/image" Target="../media/image159.png"  /><Relationship Id="rId36" Type="http://schemas.openxmlformats.org/officeDocument/2006/relationships/image" Target="../media/image160.png"  /><Relationship Id="rId37" Type="http://schemas.openxmlformats.org/officeDocument/2006/relationships/image" Target="../media/image161.png"  /><Relationship Id="rId38" Type="http://schemas.openxmlformats.org/officeDocument/2006/relationships/image" Target="../media/image162.png"  /><Relationship Id="rId39" Type="http://schemas.openxmlformats.org/officeDocument/2006/relationships/image" Target="../media/image163.png"  /><Relationship Id="rId4" Type="http://schemas.openxmlformats.org/officeDocument/2006/relationships/image" Target="../media/image128.png"  /><Relationship Id="rId40" Type="http://schemas.openxmlformats.org/officeDocument/2006/relationships/image" Target="../media/image164.png"  /><Relationship Id="rId41" Type="http://schemas.openxmlformats.org/officeDocument/2006/relationships/image" Target="../media/image165.png"  /><Relationship Id="rId42" Type="http://schemas.openxmlformats.org/officeDocument/2006/relationships/image" Target="../media/image30.png"  /><Relationship Id="rId5" Type="http://schemas.openxmlformats.org/officeDocument/2006/relationships/image" Target="../media/image129.png"  /><Relationship Id="rId6" Type="http://schemas.openxmlformats.org/officeDocument/2006/relationships/image" Target="../media/image130.png"  /><Relationship Id="rId7" Type="http://schemas.openxmlformats.org/officeDocument/2006/relationships/image" Target="../media/image131.png"  /><Relationship Id="rId8" Type="http://schemas.openxmlformats.org/officeDocument/2006/relationships/image" Target="../media/image132.png"  /><Relationship Id="rId9" Type="http://schemas.openxmlformats.org/officeDocument/2006/relationships/image" Target="../media/image13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3351906"/>
            <a:ext cx="16230600" cy="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>
            <a:off x="1028700" y="3403574"/>
            <a:ext cx="16230600" cy="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6567403" y="7833582"/>
            <a:ext cx="5153193" cy="4825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4000"/>
              </a:lnSpc>
              <a:defRPr/>
            </a:pPr>
            <a:r>
              <a:rPr lang="en-US" sz="2800" b="1" spc="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황재웅, 김지성, 최서연, 하태형</a:t>
            </a:r>
            <a:endParaRPr lang="en-US" sz="2800" b="1" spc="87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303457" y="1028700"/>
            <a:ext cx="11681086" cy="16002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  <a:defRPr/>
            </a:pPr>
            <a:r>
              <a:rPr lang="en-US" sz="9000" b="1" spc="-2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스타일 </a:t>
            </a:r>
            <a:r>
              <a:rPr lang="ko-KR" altLang="en-US" sz="9000" b="1" spc="-2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보드</a:t>
            </a:r>
            <a:endParaRPr lang="en-US" sz="9000" b="1" spc="-219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667909" y="7200900"/>
            <a:ext cx="4952180" cy="39780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  <a:defRPr/>
            </a:pPr>
            <a:r>
              <a:rPr lang="ko-KR" altLang="en-US" sz="2800" spc="-18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정보처리산업기사 취득과정</a:t>
            </a:r>
            <a:r>
              <a:rPr lang="en-US" altLang="ko-KR" sz="2800" spc="-18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A 1</a:t>
            </a:r>
            <a:r>
              <a:rPr lang="ko-KR" altLang="en-US" sz="2800" spc="-18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조</a:t>
            </a:r>
            <a:endParaRPr lang="en-US" altLang="ko-KR" sz="2800" spc="-180">
              <a:solidFill>
                <a:srgbClr val="000000"/>
              </a:solidFill>
              <a:latin typeface="210 도시락"/>
              <a:ea typeface="210 도시락"/>
              <a:cs typeface="Canva Sans"/>
              <a:sym typeface="Canva Sans"/>
            </a:endParaRPr>
          </a:p>
        </p:txBody>
      </p:sp>
      <p:pic>
        <p:nvPicPr>
          <p:cNvPr id="10" name="그림 9" descr="그래픽, 그래픽 디자인, 디자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97173" y="2552700"/>
            <a:ext cx="5893652" cy="58936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2610270" y="149431"/>
            <a:ext cx="11681086" cy="159364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ko-KR" altLang="en-US" sz="7000" b="1" spc="-4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메뉴 구조</a:t>
            </a:r>
            <a:endParaRPr lang="en-US" sz="7000" b="1" spc="-419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12952" y="2095500"/>
            <a:ext cx="14627247" cy="6927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2590800" y="149431"/>
            <a:ext cx="11681086" cy="159364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List of screen</a:t>
            </a:r>
            <a:endParaRPr lang="en-US" sz="7000" b="1" spc="-119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838326" y="1790700"/>
          <a:ext cx="15420974" cy="7162800"/>
        </p:xfrm>
        <a:graphic>
          <a:graphicData uri="http://schemas.openxmlformats.org/drawingml/2006/table">
            <a:tbl>
              <a:tblPr firstRow="1" bandRow="1"/>
              <a:tblGrid>
                <a:gridCol w="1285875"/>
                <a:gridCol w="1371600"/>
                <a:gridCol w="1371600"/>
                <a:gridCol w="1524000"/>
                <a:gridCol w="2590800"/>
                <a:gridCol w="6096000"/>
                <a:gridCol w="1181099"/>
              </a:tblGrid>
              <a:tr h="524361"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대메뉴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중메뉴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소메뉴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Pagetitle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</a:tr>
              <a:tr h="524361"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로그인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UI-A-1011</a:t>
                      </a:r>
                      <a:endParaRPr 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로그인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로그인 페이지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24361"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회원가입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UI-A-1012</a:t>
                      </a:r>
                      <a:endParaRPr 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회원가입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회원가입 페이지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24361">
                <a:tc rowSpan="2"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펀딩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인기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UI-B-1011</a:t>
                      </a:r>
                      <a:endParaRPr 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펀딩</a:t>
                      </a:r>
                      <a:r>
                        <a:rPr lang="en-US" altLang="ko-KR"/>
                        <a:t>&gt;</a:t>
                      </a:r>
                      <a:r>
                        <a:rPr lang="ko-KR" altLang="en-US"/>
                        <a:t>인기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장르별로 많이 펀딩 된 순으로 펀딩 표시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24361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신규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UI-B-1012</a:t>
                      </a:r>
                      <a:endParaRPr 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펀딩</a:t>
                      </a:r>
                      <a:r>
                        <a:rPr lang="en-US" altLang="ko-KR"/>
                        <a:t>&gt;</a:t>
                      </a:r>
                      <a:r>
                        <a:rPr lang="ko-KR" altLang="en-US"/>
                        <a:t>신규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시간 주기로 신규 등록된 펀딩 표시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24361">
                <a:tc rowSpan="2"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프로젝트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참가하기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UI-C-1011</a:t>
                      </a:r>
                      <a:endParaRPr 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프로젝트</a:t>
                      </a:r>
                      <a:r>
                        <a:rPr lang="en-US" altLang="ko-KR"/>
                        <a:t>&gt;</a:t>
                      </a:r>
                      <a:r>
                        <a:rPr lang="ko-KR" altLang="en-US"/>
                        <a:t>참가하기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모집 등록한 프로젝트 장르별 표시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24361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모집하기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UI-C-1012</a:t>
                      </a:r>
                      <a:endParaRPr 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프로젝트</a:t>
                      </a:r>
                      <a:r>
                        <a:rPr lang="en-US" altLang="ko-KR"/>
                        <a:t>&gt;</a:t>
                      </a:r>
                      <a:r>
                        <a:rPr lang="ko-KR" altLang="en-US"/>
                        <a:t>모집하기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모집 안내 페이지 표시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24361">
                <a:tc rowSpan="4"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커뮤니티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공연후기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4"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UI-D-1011</a:t>
                      </a:r>
                      <a:endParaRPr 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커뮤니티</a:t>
                      </a:r>
                      <a:r>
                        <a:rPr lang="en-US" altLang="ko-KR"/>
                        <a:t>&gt;</a:t>
                      </a:r>
                      <a:r>
                        <a:rPr lang="ko-KR" altLang="en-US"/>
                        <a:t>공연후기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회원들이 쓴 공연후기글들 표시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4"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24361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작품이야기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UI-D-1012</a:t>
                      </a:r>
                      <a:endParaRPr 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커뮤니티</a:t>
                      </a:r>
                      <a:r>
                        <a:rPr lang="en-US" altLang="ko-KR"/>
                        <a:t>&gt;</a:t>
                      </a:r>
                      <a:r>
                        <a:rPr lang="ko-KR" altLang="en-US"/>
                        <a:t>작품이야기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전문가들이 펀딩 홍보를 목적으로 쓴 글들 표시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24361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자유게시판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UI-D-1013</a:t>
                      </a:r>
                      <a:endParaRPr 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커뮤니티</a:t>
                      </a:r>
                      <a:r>
                        <a:rPr lang="en-US" altLang="ko-KR"/>
                        <a:t>&gt;</a:t>
                      </a:r>
                      <a:r>
                        <a:rPr lang="ko-KR" altLang="en-US"/>
                        <a:t>자유게시판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회원들이 자유로운 커뮤니케이션 목적으로 쓴 글들 표시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24361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정보공유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UI-D-1014</a:t>
                      </a:r>
                      <a:endParaRPr 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커뮤니티</a:t>
                      </a:r>
                      <a:r>
                        <a:rPr lang="en-US" altLang="ko-KR"/>
                        <a:t>&gt;</a:t>
                      </a:r>
                      <a:r>
                        <a:rPr lang="ko-KR" altLang="en-US"/>
                        <a:t>정보공유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회원들의 정보 공유를 목적으로 쓴 글들 표시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24361">
                <a:tc rowSpan="2"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마이페이지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일반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내 정보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UI-E-1011</a:t>
                      </a:r>
                      <a:endParaRPr 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마이페이지</a:t>
                      </a:r>
                      <a:r>
                        <a:rPr lang="en-US" altLang="ko-KR"/>
                        <a:t>&gt;</a:t>
                      </a:r>
                      <a:r>
                        <a:rPr lang="ko-KR" altLang="en-US"/>
                        <a:t>일반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일반 회원들의 프로필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펀딩 목록 표시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87046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전문가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전문가 정보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UI-E-1012</a:t>
                      </a:r>
                      <a:endParaRPr 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마이페이지</a:t>
                      </a:r>
                      <a:r>
                        <a:rPr lang="en-US" altLang="ko-KR"/>
                        <a:t>&gt;</a:t>
                      </a:r>
                      <a:r>
                        <a:rPr lang="ko-KR" altLang="en-US"/>
                        <a:t>전문가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4" tIns="0" rIns="9524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전문가 프로필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참여중인 프로젝트</a:t>
                      </a:r>
                      <a:r>
                        <a:rPr lang="en-US" altLang="ko-KR"/>
                        <a:t>,</a:t>
                      </a:r>
                      <a:endParaRPr lang="en-US" altLang="ko-KR"/>
                    </a:p>
                    <a:p>
                      <a:pPr algn="ctr" rtl="0">
                        <a:defRPr/>
                      </a:pPr>
                      <a:r>
                        <a:rPr lang="ko-KR" altLang="en-US"/>
                        <a:t>내가 만든 프로젝트 정보 표시</a:t>
                      </a:r>
                      <a:endParaRPr lang="ko-KR" altLang="en-US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2610270" y="190500"/>
            <a:ext cx="11681086" cy="16002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Process</a:t>
            </a:r>
            <a:endParaRPr lang="en-US" sz="7000" b="1" spc="-119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5640" t="7440" r="2540" b="3260"/>
          <a:stretch>
            <a:fillRect/>
          </a:stretch>
        </p:blipFill>
        <p:spPr>
          <a:xfrm>
            <a:off x="3285023" y="1790700"/>
            <a:ext cx="11449288" cy="76136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2610270" y="190500"/>
            <a:ext cx="11681086" cy="16002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7000" b="1" spc="-2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Flow chart</a:t>
            </a:r>
            <a:r>
              <a:rPr lang="ko-KR" altLang="en-US" sz="7000" b="1" spc="-2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r>
              <a:rPr lang="en-US" altLang="ko-KR" sz="5000" b="1" spc="-219">
                <a:solidFill>
                  <a:srgbClr val="0c7dff"/>
                </a:solidFill>
                <a:latin typeface="210 도시락"/>
                <a:ea typeface="210 도시락"/>
                <a:cs typeface="210 도시락"/>
                <a:sym typeface="210 도시락"/>
              </a:rPr>
              <a:t>_</a:t>
            </a:r>
            <a:r>
              <a:rPr lang="ko-KR" altLang="en-US" sz="4000" b="1" spc="-219">
                <a:solidFill>
                  <a:srgbClr val="0c7dff"/>
                </a:solidFill>
                <a:latin typeface="210 도시락"/>
                <a:ea typeface="210 도시락"/>
                <a:cs typeface="210 도시락"/>
                <a:sym typeface="210 도시락"/>
              </a:rPr>
              <a:t>전문가</a:t>
            </a:r>
            <a:endParaRPr lang="ko-KR" altLang="en-US" sz="4000" b="1" spc="-219">
              <a:solidFill>
                <a:srgbClr val="0c7d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43039" y="2171700"/>
            <a:ext cx="16243160" cy="6019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2610270" y="190500"/>
            <a:ext cx="11681086" cy="16002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7000" b="1" spc="-2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Flow chart</a:t>
            </a:r>
            <a:r>
              <a:rPr lang="ko-KR" altLang="en-US" sz="7000" b="1" spc="-2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r>
              <a:rPr lang="en-US" altLang="ko-KR" sz="4500" b="1" spc="-219">
                <a:solidFill>
                  <a:srgbClr val="0c7dff"/>
                </a:solidFill>
                <a:latin typeface="210 도시락"/>
                <a:ea typeface="210 도시락"/>
                <a:cs typeface="210 도시락"/>
                <a:sym typeface="210 도시락"/>
              </a:rPr>
              <a:t>_</a:t>
            </a:r>
            <a:r>
              <a:rPr lang="ko-KR" altLang="en-US" sz="4500" b="1" spc="-219">
                <a:solidFill>
                  <a:srgbClr val="0c7dff"/>
                </a:solidFill>
                <a:latin typeface="210 도시락"/>
                <a:ea typeface="210 도시락"/>
                <a:cs typeface="210 도시락"/>
                <a:sym typeface="210 도시락"/>
              </a:rPr>
              <a:t>후원자</a:t>
            </a:r>
            <a:endParaRPr lang="ko-KR" altLang="en-US" sz="4500" b="1" spc="-219">
              <a:solidFill>
                <a:srgbClr val="0c7d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00404" y="2095500"/>
            <a:ext cx="15687191" cy="721164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2610270" y="190500"/>
            <a:ext cx="11681086" cy="16002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sz="7000" b="1" spc="8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Permission</a:t>
            </a:r>
            <a:endParaRPr lang="en-US" sz="7000" b="1" spc="8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904999" y="1943100"/>
          <a:ext cx="15354300" cy="7232378"/>
        </p:xfrm>
        <a:graphic>
          <a:graphicData uri="http://schemas.openxmlformats.org/drawingml/2006/table">
            <a:tbl>
              <a:tblPr firstRow="1" bandRow="1"/>
              <a:tblGrid>
                <a:gridCol w="1143001"/>
                <a:gridCol w="1295400"/>
                <a:gridCol w="1295400"/>
                <a:gridCol w="2133600"/>
                <a:gridCol w="2133600"/>
                <a:gridCol w="2133600"/>
                <a:gridCol w="2133600"/>
                <a:gridCol w="3086099"/>
              </a:tblGrid>
              <a:tr h="366298"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대분류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중분류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보기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수정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삭제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쓰기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</a:tr>
              <a:tr h="343304">
                <a:tc rowSpan="20"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페이지 권한</a:t>
                      </a: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4"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공지사항</a:t>
                      </a: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비회원</a:t>
                      </a: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4"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4330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회원</a:t>
                      </a: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4330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전문가</a:t>
                      </a: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4330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관리자</a:t>
                      </a: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4330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4"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커뮤니티</a:t>
                      </a: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비회원</a:t>
                      </a: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4"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4330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회원</a:t>
                      </a: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4330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전문가</a:t>
                      </a: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4330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관리자</a:t>
                      </a: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4330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4"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프로젝트</a:t>
                      </a:r>
                      <a:br>
                        <a:rPr lang="ko-KR" altLang="en-US"/>
                      </a:br>
                      <a:r>
                        <a:rPr lang="ko-KR" altLang="en-US"/>
                        <a:t>모집</a:t>
                      </a: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비회원</a:t>
                      </a: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4"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4330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회원</a:t>
                      </a: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4330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전문가</a:t>
                      </a: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4330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관리자</a:t>
                      </a: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4330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4"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펀딩</a:t>
                      </a: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비회원</a:t>
                      </a: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4"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회원은 프로젝트 펀딩</a:t>
                      </a:r>
                      <a:br>
                        <a:rPr lang="ko-KR" altLang="en-US"/>
                      </a:br>
                      <a:r>
                        <a:rPr lang="ko-KR" altLang="en-US"/>
                        <a:t>구매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내역 조회 가능</a:t>
                      </a: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4330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회원</a:t>
                      </a: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4330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전문가</a:t>
                      </a: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4330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관리자</a:t>
                      </a: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4330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4"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마이 페이지</a:t>
                      </a: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비회원</a:t>
                      </a: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4"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회원은 전문가로</a:t>
                      </a:r>
                      <a:r>
                        <a:rPr lang="en-US" altLang="ko-KR"/>
                        <a:t>,</a:t>
                      </a:r>
                      <a:br>
                        <a:rPr lang="en-US" altLang="ko-KR"/>
                      </a:br>
                      <a:r>
                        <a:rPr lang="ko-KR" altLang="en-US"/>
                        <a:t>전문가는 회원으로</a:t>
                      </a:r>
                      <a:br>
                        <a:rPr lang="ko-KR" altLang="en-US"/>
                      </a:br>
                      <a:r>
                        <a:rPr lang="ko-KR" altLang="en-US"/>
                        <a:t>전환 가능</a:t>
                      </a: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4330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회원</a:t>
                      </a: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4330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전문가</a:t>
                      </a: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4330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관리자</a:t>
                      </a: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8495" tIns="0" rIns="849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  <a:endParaRPr 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2610270" y="190500"/>
            <a:ext cx="11681086" cy="16002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Policy</a:t>
            </a:r>
            <a:endParaRPr lang="en-US" sz="7000" b="1" spc="-119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00362" y="2095500"/>
          <a:ext cx="13377867" cy="6858001"/>
        </p:xfrm>
        <a:graphic>
          <a:graphicData uri="http://schemas.openxmlformats.org/drawingml/2006/table">
            <a:tbl>
              <a:tblPr firstRow="1" bandRow="1"/>
              <a:tblGrid>
                <a:gridCol w="1727976"/>
                <a:gridCol w="2006679"/>
                <a:gridCol w="8528389"/>
                <a:gridCol w="1114823"/>
              </a:tblGrid>
              <a:tr h="571502">
                <a:tc>
                  <a:txBody>
                    <a:bodyPr vert="horz" lIns="13096" tIns="0" rIns="13096" bIns="0" anchor="ctr" anchorCtr="0"/>
                    <a:p>
                      <a:pPr algn="ctr" rtl="0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 vert="horz" lIns="13096" tIns="0" rIns="13096" bIns="0" anchor="ctr" anchorCtr="0"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중구분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 vert="horz" lIns="13096" tIns="0" rIns="13096" bIns="0" anchor="ctr" anchorCtr="0"/>
                    <a:p>
                      <a:pPr algn="ctr" rtl="0">
                        <a:defRPr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 vert="horz" lIns="13096" tIns="0" rIns="13096" bIns="0" anchor="ctr" anchorCtr="0"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</a:tr>
              <a:tr h="1714501">
                <a:tc rowSpan="4">
                  <a:txBody>
                    <a:bodyPr vert="horz" lIns="13096" tIns="0" rIns="13096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회원가입</a:t>
                      </a:r>
                      <a:br>
                        <a:rPr lang="ko-KR" altLang="en-US"/>
                      </a:br>
                      <a:r>
                        <a:rPr lang="ko-KR" altLang="en-US"/>
                        <a:t>정책</a:t>
                      </a:r>
                      <a:endParaRPr lang="ko-KR" altLang="en-US"/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13096" tIns="0" rIns="13096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아이디</a:t>
                      </a:r>
                      <a:endParaRPr lang="ko-KR" altLang="en-US"/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13096" tIns="0" rIns="13096" bIns="0" anchor="ctr" anchorCtr="0"/>
                    <a:p>
                      <a:pPr algn="ctr" rtl="0">
                        <a:defRPr/>
                      </a:pPr>
                      <a:r>
                        <a:rPr lang="en-US" altLang="ko-KR"/>
                        <a:t>ID</a:t>
                      </a:r>
                      <a:r>
                        <a:rPr lang="ko-KR" altLang="en-US"/>
                        <a:t>는 영문자나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숫자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또는 영문자와 숫자 조합으로</a:t>
                      </a:r>
                      <a:br>
                        <a:rPr lang="ko-KR" altLang="en-US"/>
                      </a:br>
                      <a:r>
                        <a:rPr lang="en-US" altLang="ko-KR"/>
                        <a:t>4~12</a:t>
                      </a:r>
                      <a:r>
                        <a:rPr lang="ko-KR" altLang="en-US"/>
                        <a:t>까지 조합하여 만들 수 있으며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한글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특수문자</a:t>
                      </a:r>
                      <a:r>
                        <a:rPr lang="en-US" altLang="ko-KR"/>
                        <a:t>,</a:t>
                      </a:r>
                      <a:br>
                        <a:rPr lang="en-US" altLang="ko-KR"/>
                      </a:br>
                      <a:r>
                        <a:rPr lang="ko-KR" altLang="en-US"/>
                        <a:t>띄어쓰기 등을 포함할 수 없음</a:t>
                      </a:r>
                      <a:endParaRPr lang="ko-KR" altLang="en-US"/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13096" tIns="0" rIns="13096" bIns="0" anchor="ctr" anchorCtr="0"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42875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3096" tIns="0" rIns="13096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패스워드</a:t>
                      </a:r>
                      <a:endParaRPr lang="ko-KR" altLang="en-US"/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13096" tIns="0" rIns="13096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대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소문자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숫자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특수문자를 혼용하여 </a:t>
                      </a:r>
                      <a:r>
                        <a:rPr lang="en-US" altLang="ko-KR"/>
                        <a:t>8</a:t>
                      </a:r>
                      <a:r>
                        <a:rPr lang="ko-KR" altLang="en-US"/>
                        <a:t>글자 이상의</a:t>
                      </a:r>
                      <a:br>
                        <a:rPr lang="ko-KR" altLang="en-US"/>
                      </a:br>
                      <a:r>
                        <a:rPr lang="ko-KR" altLang="en-US"/>
                        <a:t>패스워드를 사용하도록 한다</a:t>
                      </a:r>
                      <a:r>
                        <a:rPr lang="en-US" altLang="ko-KR"/>
                        <a:t>.</a:t>
                      </a:r>
                      <a:br>
                        <a:rPr lang="en-US" altLang="ko-KR"/>
                      </a:br>
                      <a:r>
                        <a:rPr lang="ko-KR" altLang="en-US"/>
                        <a:t>아이디와 같은 패스워드는 사용하지 못하도록 한다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13096" tIns="0" rIns="13096" bIns="0" anchor="ctr" anchorCtr="0"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4299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3096" tIns="0" rIns="13096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이메일</a:t>
                      </a:r>
                      <a:endParaRPr lang="ko-KR" altLang="en-US"/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13096" tIns="0" rIns="13096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개별 메일명</a:t>
                      </a:r>
                      <a:r>
                        <a:rPr lang="en-US" altLang="ko-KR"/>
                        <a:t>@</a:t>
                      </a:r>
                      <a:r>
                        <a:rPr lang="ko-KR" altLang="en-US"/>
                        <a:t>도메인명을 기본으로 입력 받는다</a:t>
                      </a:r>
                      <a:r>
                        <a:rPr lang="en-US" altLang="ko-KR"/>
                        <a:t>.</a:t>
                      </a:r>
                      <a:br>
                        <a:rPr lang="en-US" altLang="ko-KR"/>
                      </a:br>
                      <a:r>
                        <a:rPr lang="ko-KR" altLang="en-US"/>
                        <a:t>도메인명은 선택하여 지정할 수 있다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13096" tIns="0" rIns="13096" bIns="0" anchor="ctr" anchorCtr="0"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00024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3096" tIns="0" rIns="13096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닉네임</a:t>
                      </a:r>
                      <a:endParaRPr lang="ko-KR" altLang="en-US"/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13096" tIns="0" rIns="13096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닉네임은 한글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대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소문자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숫자를 혼합하여 만들 수</a:t>
                      </a:r>
                      <a:br>
                        <a:rPr lang="ko-KR" altLang="en-US"/>
                      </a:br>
                      <a:r>
                        <a:rPr lang="ko-KR" altLang="en-US"/>
                        <a:t>있으며 특수문자는 사용할 수 없으며</a:t>
                      </a:r>
                      <a:r>
                        <a:rPr lang="en-US" altLang="ko-KR"/>
                        <a:t>, 10</a:t>
                      </a:r>
                      <a:r>
                        <a:rPr lang="ko-KR" altLang="en-US"/>
                        <a:t>글자까지의</a:t>
                      </a:r>
                      <a:br>
                        <a:rPr lang="ko-KR" altLang="en-US"/>
                      </a:br>
                      <a:r>
                        <a:rPr lang="ko-KR" altLang="en-US"/>
                        <a:t>조합으로 한다</a:t>
                      </a:r>
                      <a:r>
                        <a:rPr lang="en-US" altLang="ko-KR"/>
                        <a:t>.</a:t>
                      </a:r>
                      <a:br>
                        <a:rPr lang="en-US" altLang="ko-KR"/>
                      </a:br>
                      <a:r>
                        <a:rPr lang="ko-KR" altLang="en-US"/>
                        <a:t>중복한 닉네임은 사용할 수 없다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13096" tIns="0" rIns="13096" bIns="0" anchor="ctr" anchorCtr="0"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2610270" y="4399065"/>
            <a:ext cx="11681086" cy="148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ko-KR" alt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화면 설계</a:t>
            </a:r>
            <a:endParaRPr lang="en-US" sz="9000" spc="-719" dirty="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oup 69 1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52425" y="2714625"/>
            <a:ext cx="11096625" cy="7572375"/>
          </a:xfrm>
          <a:prstGeom prst="rect">
            <a:avLst/>
          </a:prstGeom>
        </p:spPr>
      </p:pic>
      <p:pic>
        <p:nvPicPr>
          <p:cNvPr id="3" name="Group 70" descr="preencoded.png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353550" y="3171825"/>
            <a:ext cx="1285875" cy="428625"/>
          </a:xfrm>
          <a:prstGeom prst="rect">
            <a:avLst/>
          </a:prstGeom>
        </p:spPr>
      </p:pic>
      <p:pic>
        <p:nvPicPr>
          <p:cNvPr id="4" name="Group 3" descr="preencoded.png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66713" y="381000"/>
            <a:ext cx="17554576" cy="871538"/>
          </a:xfrm>
          <a:prstGeom prst="rect">
            <a:avLst/>
          </a:prstGeom>
        </p:spPr>
      </p:pic>
      <p:pic>
        <p:nvPicPr>
          <p:cNvPr id="5" name="Group 33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6" name="Group 34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7" name="Rectangle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804863" y="1462088"/>
            <a:ext cx="2085975" cy="390525"/>
          </a:xfrm>
          <a:prstGeom prst="rect">
            <a:avLst/>
          </a:prstGeom>
        </p:spPr>
      </p:pic>
      <p:pic>
        <p:nvPicPr>
          <p:cNvPr id="8" name="Rectangle" descr="preencoded.png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804863" y="1843088"/>
            <a:ext cx="2085975" cy="390525"/>
          </a:xfrm>
          <a:prstGeom prst="rect">
            <a:avLst/>
          </a:prstGeom>
        </p:spPr>
      </p:pic>
      <p:pic>
        <p:nvPicPr>
          <p:cNvPr id="9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4957763" y="1462088"/>
            <a:ext cx="2085975" cy="390525"/>
          </a:xfrm>
          <a:prstGeom prst="rect">
            <a:avLst/>
          </a:prstGeom>
        </p:spPr>
      </p:pic>
      <p:pic>
        <p:nvPicPr>
          <p:cNvPr id="10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9110663" y="1462088"/>
            <a:ext cx="2085975" cy="390525"/>
          </a:xfrm>
          <a:prstGeom prst="rect">
            <a:avLst/>
          </a:prstGeom>
        </p:spPr>
      </p:pic>
      <p:pic>
        <p:nvPicPr>
          <p:cNvPr id="11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3263563" y="1462088"/>
            <a:ext cx="2085975" cy="390525"/>
          </a:xfrm>
          <a:prstGeom prst="rect">
            <a:avLst/>
          </a:prstGeom>
        </p:spPr>
      </p:pic>
      <p:pic>
        <p:nvPicPr>
          <p:cNvPr id="12" name="Rectangle" descr="preencoded.png"/>
          <p:cNvPicPr>
            <a:picLocks noChangeAspect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1863388" y="2890838"/>
            <a:ext cx="5562600" cy="390525"/>
          </a:xfrm>
          <a:prstGeom prst="rect">
            <a:avLst/>
          </a:prstGeom>
        </p:spPr>
      </p:pic>
      <p:pic>
        <p:nvPicPr>
          <p:cNvPr id="13" name="Rectangle" descr="preencoded.png"/>
          <p:cNvPicPr>
            <a:picLocks noChangeAspect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11863388" y="6691313"/>
            <a:ext cx="5562600" cy="390525"/>
          </a:xfrm>
          <a:prstGeom prst="rect">
            <a:avLst/>
          </a:prstGeom>
        </p:spPr>
      </p:pic>
      <p:pic>
        <p:nvPicPr>
          <p:cNvPr id="14" name="Rectangle" descr="preencoded.png"/>
          <p:cNvPicPr>
            <a:picLocks noChangeAspect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11863388" y="7996237"/>
            <a:ext cx="5562600" cy="390525"/>
          </a:xfrm>
          <a:prstGeom prst="rect">
            <a:avLst/>
          </a:prstGeom>
        </p:spPr>
      </p:pic>
      <p:pic>
        <p:nvPicPr>
          <p:cNvPr id="15" name="Group 42" descr="preencoded.png"/>
          <p:cNvPicPr>
            <a:picLocks noChangeAspect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2881313" y="1462088"/>
            <a:ext cx="2085975" cy="390525"/>
          </a:xfrm>
          <a:prstGeom prst="rect">
            <a:avLst/>
          </a:prstGeom>
        </p:spPr>
      </p:pic>
      <p:pic>
        <p:nvPicPr>
          <p:cNvPr id="16" name="Group 46" descr="preencoded.png"/>
          <p:cNvPicPr>
            <a:picLocks noChangeAspect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2881313" y="1843088"/>
            <a:ext cx="14544675" cy="390525"/>
          </a:xfrm>
          <a:prstGeom prst="rect">
            <a:avLst/>
          </a:prstGeom>
        </p:spPr>
      </p:pic>
      <p:pic>
        <p:nvPicPr>
          <p:cNvPr id="17" name="Group 43" descr="preencoded.png"/>
          <p:cNvPicPr>
            <a:picLocks noChangeAspect="1"/>
          </p:cNvPicPr>
          <p:nvPr/>
        </p:nvPicPr>
        <p:blipFill rotWithShape="1">
          <a:blip r:embed="rId18"/>
          <a:srcRect/>
          <a:stretch>
            <a:fillRect/>
          </a:stretch>
        </p:blipFill>
        <p:spPr>
          <a:xfrm>
            <a:off x="7034213" y="1462088"/>
            <a:ext cx="2085975" cy="390525"/>
          </a:xfrm>
          <a:prstGeom prst="rect">
            <a:avLst/>
          </a:prstGeom>
        </p:spPr>
      </p:pic>
      <p:pic>
        <p:nvPicPr>
          <p:cNvPr id="18" name="Group 44" descr="preencoded.png"/>
          <p:cNvPicPr>
            <a:picLocks noChangeAspect="1"/>
          </p:cNvPicPr>
          <p:nvPr/>
        </p:nvPicPr>
        <p:blipFill rotWithShape="1">
          <a:blip r:embed="rId19"/>
          <a:srcRect/>
          <a:stretch>
            <a:fillRect/>
          </a:stretch>
        </p:blipFill>
        <p:spPr>
          <a:xfrm>
            <a:off x="11187113" y="1462088"/>
            <a:ext cx="2085975" cy="390525"/>
          </a:xfrm>
          <a:prstGeom prst="rect">
            <a:avLst/>
          </a:prstGeom>
        </p:spPr>
      </p:pic>
      <p:pic>
        <p:nvPicPr>
          <p:cNvPr id="19" name="Group 45" descr="preencoded.png"/>
          <p:cNvPicPr>
            <a:picLocks noChangeAspect="1"/>
          </p:cNvPicPr>
          <p:nvPr/>
        </p:nvPicPr>
        <p:blipFill rotWithShape="1">
          <a:blip r:embed="rId20"/>
          <a:srcRect/>
          <a:stretch>
            <a:fillRect/>
          </a:stretch>
        </p:blipFill>
        <p:spPr>
          <a:xfrm>
            <a:off x="15340013" y="1462088"/>
            <a:ext cx="2085975" cy="390525"/>
          </a:xfrm>
          <a:prstGeom prst="rect">
            <a:avLst/>
          </a:prstGeom>
        </p:spPr>
      </p:pic>
      <p:pic>
        <p:nvPicPr>
          <p:cNvPr id="20" name="Rectangle" descr="preencoded.png"/>
          <p:cNvPicPr>
            <a:picLocks noChangeAspect="1"/>
          </p:cNvPicPr>
          <p:nvPr/>
        </p:nvPicPr>
        <p:blipFill rotWithShape="1">
          <a:blip r:embed="rId21"/>
          <a:srcRect/>
          <a:stretch>
            <a:fillRect/>
          </a:stretch>
        </p:blipFill>
        <p:spPr>
          <a:xfrm>
            <a:off x="11863388" y="5176838"/>
            <a:ext cx="676275" cy="390525"/>
          </a:xfrm>
          <a:prstGeom prst="rect">
            <a:avLst/>
          </a:prstGeom>
        </p:spPr>
      </p:pic>
      <p:pic>
        <p:nvPicPr>
          <p:cNvPr id="21" name="Rectangle" descr="preencoded.png"/>
          <p:cNvPicPr>
            <a:picLocks noChangeAspect="1"/>
          </p:cNvPicPr>
          <p:nvPr/>
        </p:nvPicPr>
        <p:blipFill rotWithShape="1">
          <a:blip r:embed="rId22"/>
          <a:srcRect/>
          <a:stretch>
            <a:fillRect/>
          </a:stretch>
        </p:blipFill>
        <p:spPr>
          <a:xfrm>
            <a:off x="11863388" y="5548313"/>
            <a:ext cx="676275" cy="390525"/>
          </a:xfrm>
          <a:prstGeom prst="rect">
            <a:avLst/>
          </a:prstGeom>
        </p:spPr>
      </p:pic>
      <p:pic>
        <p:nvPicPr>
          <p:cNvPr id="22" name="Rectangle" descr="preencoded.png"/>
          <p:cNvPicPr>
            <a:picLocks noChangeAspect="1"/>
          </p:cNvPicPr>
          <p:nvPr/>
        </p:nvPicPr>
        <p:blipFill rotWithShape="1">
          <a:blip r:embed="rId23"/>
          <a:srcRect/>
          <a:stretch>
            <a:fillRect/>
          </a:stretch>
        </p:blipFill>
        <p:spPr>
          <a:xfrm>
            <a:off x="11863388" y="5919788"/>
            <a:ext cx="676275" cy="390525"/>
          </a:xfrm>
          <a:prstGeom prst="rect">
            <a:avLst/>
          </a:prstGeom>
        </p:spPr>
      </p:pic>
      <p:pic>
        <p:nvPicPr>
          <p:cNvPr id="23" name="Rectangle" descr="preencoded.png"/>
          <p:cNvPicPr>
            <a:picLocks noChangeAspect="1"/>
          </p:cNvPicPr>
          <p:nvPr/>
        </p:nvPicPr>
        <p:blipFill rotWithShape="1">
          <a:blip r:embed="rId24"/>
          <a:srcRect/>
          <a:stretch>
            <a:fillRect/>
          </a:stretch>
        </p:blipFill>
        <p:spPr>
          <a:xfrm>
            <a:off x="12530138" y="5176838"/>
            <a:ext cx="4895850" cy="390525"/>
          </a:xfrm>
          <a:prstGeom prst="rect">
            <a:avLst/>
          </a:prstGeom>
        </p:spPr>
      </p:pic>
      <p:pic>
        <p:nvPicPr>
          <p:cNvPr id="24" name="Rectangle" descr="preencoded.png"/>
          <p:cNvPicPr>
            <a:picLocks noChangeAspect="1"/>
          </p:cNvPicPr>
          <p:nvPr/>
        </p:nvPicPr>
        <p:blipFill rotWithShape="1">
          <a:blip r:embed="rId25"/>
          <a:srcRect/>
          <a:stretch>
            <a:fillRect/>
          </a:stretch>
        </p:blipFill>
        <p:spPr>
          <a:xfrm>
            <a:off x="12530138" y="5548313"/>
            <a:ext cx="4895850" cy="390525"/>
          </a:xfrm>
          <a:prstGeom prst="rect">
            <a:avLst/>
          </a:prstGeom>
        </p:spPr>
      </p:pic>
      <p:pic>
        <p:nvPicPr>
          <p:cNvPr id="25" name="Rectangle" descr="preencoded.png"/>
          <p:cNvPicPr>
            <a:picLocks noChangeAspect="1"/>
          </p:cNvPicPr>
          <p:nvPr/>
        </p:nvPicPr>
        <p:blipFill rotWithShape="1">
          <a:blip r:embed="rId26"/>
          <a:srcRect/>
          <a:stretch>
            <a:fillRect/>
          </a:stretch>
        </p:blipFill>
        <p:spPr>
          <a:xfrm>
            <a:off x="12530138" y="5919788"/>
            <a:ext cx="4895850" cy="390525"/>
          </a:xfrm>
          <a:prstGeom prst="rect">
            <a:avLst/>
          </a:prstGeom>
        </p:spPr>
      </p:pic>
      <p:pic>
        <p:nvPicPr>
          <p:cNvPr id="26" name="Rectangle" descr="preencoded.png"/>
          <p:cNvPicPr>
            <a:picLocks noChangeAspect="1"/>
          </p:cNvPicPr>
          <p:nvPr/>
        </p:nvPicPr>
        <p:blipFill rotWithShape="1">
          <a:blip r:embed="rId27"/>
          <a:srcRect/>
          <a:stretch>
            <a:fillRect/>
          </a:stretch>
        </p:blipFill>
        <p:spPr>
          <a:xfrm>
            <a:off x="11863388" y="3271838"/>
            <a:ext cx="676275" cy="390525"/>
          </a:xfrm>
          <a:prstGeom prst="rect">
            <a:avLst/>
          </a:prstGeom>
        </p:spPr>
      </p:pic>
      <p:pic>
        <p:nvPicPr>
          <p:cNvPr id="27" name="Rectangle" descr="preencoded.png"/>
          <p:cNvPicPr>
            <a:picLocks noChangeAspect="1"/>
          </p:cNvPicPr>
          <p:nvPr/>
        </p:nvPicPr>
        <p:blipFill rotWithShape="1">
          <a:blip r:embed="rId28"/>
          <a:srcRect/>
          <a:stretch>
            <a:fillRect/>
          </a:stretch>
        </p:blipFill>
        <p:spPr>
          <a:xfrm>
            <a:off x="11863388" y="3652838"/>
            <a:ext cx="676275" cy="390525"/>
          </a:xfrm>
          <a:prstGeom prst="rect">
            <a:avLst/>
          </a:prstGeom>
        </p:spPr>
      </p:pic>
      <p:pic>
        <p:nvPicPr>
          <p:cNvPr id="28" name="Rectangle" descr="preencoded.png"/>
          <p:cNvPicPr>
            <a:picLocks noChangeAspect="1"/>
          </p:cNvPicPr>
          <p:nvPr/>
        </p:nvPicPr>
        <p:blipFill rotWithShape="1">
          <a:blip r:embed="rId29"/>
          <a:srcRect/>
          <a:stretch>
            <a:fillRect/>
          </a:stretch>
        </p:blipFill>
        <p:spPr>
          <a:xfrm>
            <a:off x="11863388" y="4033837"/>
            <a:ext cx="676275" cy="390525"/>
          </a:xfrm>
          <a:prstGeom prst="rect">
            <a:avLst/>
          </a:prstGeom>
        </p:spPr>
      </p:pic>
      <p:pic>
        <p:nvPicPr>
          <p:cNvPr id="29" name="Rectangle" descr="preencoded.png"/>
          <p:cNvPicPr>
            <a:picLocks noChangeAspect="1"/>
          </p:cNvPicPr>
          <p:nvPr/>
        </p:nvPicPr>
        <p:blipFill rotWithShape="1">
          <a:blip r:embed="rId30"/>
          <a:srcRect/>
          <a:stretch>
            <a:fillRect/>
          </a:stretch>
        </p:blipFill>
        <p:spPr>
          <a:xfrm>
            <a:off x="11863388" y="4414838"/>
            <a:ext cx="676275" cy="390525"/>
          </a:xfrm>
          <a:prstGeom prst="rect">
            <a:avLst/>
          </a:prstGeom>
        </p:spPr>
      </p:pic>
      <p:pic>
        <p:nvPicPr>
          <p:cNvPr id="30" name="Rectangle" descr="preencoded.png"/>
          <p:cNvPicPr>
            <a:picLocks noChangeAspect="1"/>
          </p:cNvPicPr>
          <p:nvPr/>
        </p:nvPicPr>
        <p:blipFill rotWithShape="1">
          <a:blip r:embed="rId31"/>
          <a:srcRect/>
          <a:stretch>
            <a:fillRect/>
          </a:stretch>
        </p:blipFill>
        <p:spPr>
          <a:xfrm>
            <a:off x="11863388" y="4795838"/>
            <a:ext cx="676275" cy="390525"/>
          </a:xfrm>
          <a:prstGeom prst="rect">
            <a:avLst/>
          </a:prstGeom>
        </p:spPr>
      </p:pic>
      <p:pic>
        <p:nvPicPr>
          <p:cNvPr id="31" name="Rectangle" descr="preencoded.png"/>
          <p:cNvPicPr>
            <a:picLocks noChangeAspect="1"/>
          </p:cNvPicPr>
          <p:nvPr/>
        </p:nvPicPr>
        <p:blipFill rotWithShape="1">
          <a:blip r:embed="rId32"/>
          <a:srcRect/>
          <a:stretch>
            <a:fillRect/>
          </a:stretch>
        </p:blipFill>
        <p:spPr>
          <a:xfrm>
            <a:off x="12530138" y="3271838"/>
            <a:ext cx="4895850" cy="390525"/>
          </a:xfrm>
          <a:prstGeom prst="rect">
            <a:avLst/>
          </a:prstGeom>
        </p:spPr>
      </p:pic>
      <p:pic>
        <p:nvPicPr>
          <p:cNvPr id="32" name="Rectangle" descr="preencoded.png"/>
          <p:cNvPicPr>
            <a:picLocks noChangeAspect="1"/>
          </p:cNvPicPr>
          <p:nvPr/>
        </p:nvPicPr>
        <p:blipFill rotWithShape="1">
          <a:blip r:embed="rId33"/>
          <a:srcRect/>
          <a:stretch>
            <a:fillRect/>
          </a:stretch>
        </p:blipFill>
        <p:spPr>
          <a:xfrm>
            <a:off x="11863388" y="7072313"/>
            <a:ext cx="5562600" cy="390525"/>
          </a:xfrm>
          <a:prstGeom prst="rect">
            <a:avLst/>
          </a:prstGeom>
        </p:spPr>
      </p:pic>
      <p:pic>
        <p:nvPicPr>
          <p:cNvPr id="33" name="Rectangle" descr="preencoded.png"/>
          <p:cNvPicPr>
            <a:picLocks noChangeAspect="1"/>
          </p:cNvPicPr>
          <p:nvPr/>
        </p:nvPicPr>
        <p:blipFill rotWithShape="1">
          <a:blip r:embed="rId34"/>
          <a:srcRect/>
          <a:stretch>
            <a:fillRect/>
          </a:stretch>
        </p:blipFill>
        <p:spPr>
          <a:xfrm>
            <a:off x="11863388" y="7453312"/>
            <a:ext cx="5562600" cy="390525"/>
          </a:xfrm>
          <a:prstGeom prst="rect">
            <a:avLst/>
          </a:prstGeom>
        </p:spPr>
      </p:pic>
      <p:pic>
        <p:nvPicPr>
          <p:cNvPr id="34" name="Rectangle" descr="preencoded.png"/>
          <p:cNvPicPr>
            <a:picLocks noChangeAspect="1"/>
          </p:cNvPicPr>
          <p:nvPr/>
        </p:nvPicPr>
        <p:blipFill rotWithShape="1">
          <a:blip r:embed="rId35"/>
          <a:srcRect/>
          <a:stretch>
            <a:fillRect/>
          </a:stretch>
        </p:blipFill>
        <p:spPr>
          <a:xfrm>
            <a:off x="11863388" y="8377238"/>
            <a:ext cx="5562600" cy="1285875"/>
          </a:xfrm>
          <a:prstGeom prst="rect">
            <a:avLst/>
          </a:prstGeom>
        </p:spPr>
      </p:pic>
      <p:pic>
        <p:nvPicPr>
          <p:cNvPr id="35" name="Rectangle" descr="preencoded.png"/>
          <p:cNvPicPr>
            <a:picLocks noChangeAspect="1"/>
          </p:cNvPicPr>
          <p:nvPr/>
        </p:nvPicPr>
        <p:blipFill rotWithShape="1">
          <a:blip r:embed="rId36"/>
          <a:srcRect/>
          <a:stretch>
            <a:fillRect/>
          </a:stretch>
        </p:blipFill>
        <p:spPr>
          <a:xfrm>
            <a:off x="12530138" y="3652838"/>
            <a:ext cx="4895850" cy="390525"/>
          </a:xfrm>
          <a:prstGeom prst="rect">
            <a:avLst/>
          </a:prstGeom>
        </p:spPr>
      </p:pic>
      <p:pic>
        <p:nvPicPr>
          <p:cNvPr id="36" name="Rectangle" descr="preencoded.png"/>
          <p:cNvPicPr>
            <a:picLocks noChangeAspect="1"/>
          </p:cNvPicPr>
          <p:nvPr/>
        </p:nvPicPr>
        <p:blipFill rotWithShape="1">
          <a:blip r:embed="rId37"/>
          <a:srcRect/>
          <a:stretch>
            <a:fillRect/>
          </a:stretch>
        </p:blipFill>
        <p:spPr>
          <a:xfrm>
            <a:off x="12530138" y="4033837"/>
            <a:ext cx="4895850" cy="390525"/>
          </a:xfrm>
          <a:prstGeom prst="rect">
            <a:avLst/>
          </a:prstGeom>
        </p:spPr>
      </p:pic>
      <p:pic>
        <p:nvPicPr>
          <p:cNvPr id="37" name="Rectangle" descr="preencoded.png"/>
          <p:cNvPicPr>
            <a:picLocks noChangeAspect="1"/>
          </p:cNvPicPr>
          <p:nvPr/>
        </p:nvPicPr>
        <p:blipFill rotWithShape="1">
          <a:blip r:embed="rId38"/>
          <a:srcRect/>
          <a:stretch>
            <a:fillRect/>
          </a:stretch>
        </p:blipFill>
        <p:spPr>
          <a:xfrm>
            <a:off x="12530138" y="4414838"/>
            <a:ext cx="4895850" cy="390525"/>
          </a:xfrm>
          <a:prstGeom prst="rect">
            <a:avLst/>
          </a:prstGeom>
        </p:spPr>
      </p:pic>
      <p:pic>
        <p:nvPicPr>
          <p:cNvPr id="38" name="Group 50" descr="preencoded.png"/>
          <p:cNvPicPr>
            <a:picLocks noChangeAspect="1"/>
          </p:cNvPicPr>
          <p:nvPr/>
        </p:nvPicPr>
        <p:blipFill rotWithShape="1">
          <a:blip r:embed="rId39"/>
          <a:srcRect/>
          <a:stretch>
            <a:fillRect/>
          </a:stretch>
        </p:blipFill>
        <p:spPr>
          <a:xfrm>
            <a:off x="952500" y="4581525"/>
            <a:ext cx="4457700" cy="428625"/>
          </a:xfrm>
          <a:prstGeom prst="rect">
            <a:avLst/>
          </a:prstGeom>
        </p:spPr>
      </p:pic>
      <p:pic>
        <p:nvPicPr>
          <p:cNvPr id="39" name="Group 51" descr="preencoded.png"/>
          <p:cNvPicPr>
            <a:picLocks noChangeAspect="1"/>
          </p:cNvPicPr>
          <p:nvPr/>
        </p:nvPicPr>
        <p:blipFill rotWithShape="1">
          <a:blip r:embed="rId40"/>
          <a:srcRect/>
          <a:stretch>
            <a:fillRect/>
          </a:stretch>
        </p:blipFill>
        <p:spPr>
          <a:xfrm>
            <a:off x="638175" y="5667375"/>
            <a:ext cx="8039100" cy="428625"/>
          </a:xfrm>
          <a:prstGeom prst="rect">
            <a:avLst/>
          </a:prstGeom>
        </p:spPr>
      </p:pic>
      <p:pic>
        <p:nvPicPr>
          <p:cNvPr id="40" name="Group 53" descr="preencoded.png"/>
          <p:cNvPicPr>
            <a:picLocks noChangeAspect="1"/>
          </p:cNvPicPr>
          <p:nvPr/>
        </p:nvPicPr>
        <p:blipFill rotWithShape="1">
          <a:blip r:embed="rId41"/>
          <a:srcRect/>
          <a:stretch>
            <a:fillRect/>
          </a:stretch>
        </p:blipFill>
        <p:spPr>
          <a:xfrm>
            <a:off x="8382000" y="4981575"/>
            <a:ext cx="2457450" cy="428625"/>
          </a:xfrm>
          <a:prstGeom prst="rect">
            <a:avLst/>
          </a:prstGeom>
        </p:spPr>
      </p:pic>
      <p:sp>
        <p:nvSpPr>
          <p:cNvPr id="41" name="name_4"/>
          <p:cNvSpPr/>
          <p:nvPr/>
        </p:nvSpPr>
        <p:spPr>
          <a:xfrm>
            <a:off x="9515475" y="32480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500"/>
          </a:p>
        </p:txBody>
      </p:sp>
      <p:sp>
        <p:nvSpPr>
          <p:cNvPr id="42" name="default_name"/>
          <p:cNvSpPr/>
          <p:nvPr/>
        </p:nvSpPr>
        <p:spPr>
          <a:xfrm>
            <a:off x="733425" y="571500"/>
            <a:ext cx="1857375" cy="53340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4050"/>
              </a:lnSpc>
              <a:buNone/>
              <a:defRPr/>
            </a:pPr>
            <a:r>
              <a:rPr lang="en-US" sz="2700" b="1" kern="0" spc="22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메인페이지</a:t>
            </a:r>
            <a:endParaRPr lang="en-US" sz="2700" b="1" spc="300"/>
          </a:p>
        </p:txBody>
      </p:sp>
      <p:sp>
        <p:nvSpPr>
          <p:cNvPr id="43" name="Check Point"/>
          <p:cNvSpPr/>
          <p:nvPr/>
        </p:nvSpPr>
        <p:spPr>
          <a:xfrm>
            <a:off x="12172950" y="8058150"/>
            <a:ext cx="2212976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Check Point</a:t>
            </a:r>
            <a:endParaRPr lang="en-US" sz="1350" b="1"/>
          </a:p>
        </p:txBody>
      </p:sp>
      <p:sp>
        <p:nvSpPr>
          <p:cNvPr id="44" name="UI-A-1013"/>
          <p:cNvSpPr/>
          <p:nvPr/>
        </p:nvSpPr>
        <p:spPr>
          <a:xfrm>
            <a:off x="12172950" y="7124700"/>
            <a:ext cx="1908176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UI-A-1013</a:t>
            </a:r>
            <a:endParaRPr lang="en-US" sz="1350"/>
          </a:p>
        </p:txBody>
      </p:sp>
      <p:sp>
        <p:nvSpPr>
          <p:cNvPr id="45" name="Text 4"/>
          <p:cNvSpPr/>
          <p:nvPr/>
        </p:nvSpPr>
        <p:spPr>
          <a:xfrm>
            <a:off x="12172950" y="8582024"/>
            <a:ext cx="5003804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전문가와 펀딩 랭킹을 실시간으로 볼 수 있습니다.</a:t>
            </a:r>
            <a:endParaRPr lang="en-US" sz="1350"/>
          </a:p>
        </p:txBody>
      </p:sp>
      <p:sp>
        <p:nvSpPr>
          <p:cNvPr id="46" name="Related ID"/>
          <p:cNvSpPr/>
          <p:nvPr/>
        </p:nvSpPr>
        <p:spPr>
          <a:xfrm>
            <a:off x="12163425" y="6757988"/>
            <a:ext cx="21431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Related ID</a:t>
            </a:r>
            <a:endParaRPr lang="en-US" sz="1350" b="1"/>
          </a:p>
        </p:txBody>
      </p:sp>
      <p:sp>
        <p:nvSpPr>
          <p:cNvPr id="47" name="name_1"/>
          <p:cNvSpPr/>
          <p:nvPr/>
        </p:nvSpPr>
        <p:spPr>
          <a:xfrm>
            <a:off x="12163425" y="3343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350"/>
          </a:p>
        </p:txBody>
      </p:sp>
      <p:sp>
        <p:nvSpPr>
          <p:cNvPr id="48" name="Text 7"/>
          <p:cNvSpPr/>
          <p:nvPr/>
        </p:nvSpPr>
        <p:spPr>
          <a:xfrm>
            <a:off x="12620624" y="3343275"/>
            <a:ext cx="47148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장르별로 이달의 전문가를 볼 수 있습니다.</a:t>
            </a:r>
            <a:endParaRPr lang="en-US" sz="1350"/>
          </a:p>
        </p:txBody>
      </p:sp>
      <p:sp>
        <p:nvSpPr>
          <p:cNvPr id="49" name="Text 8"/>
          <p:cNvSpPr/>
          <p:nvPr/>
        </p:nvSpPr>
        <p:spPr>
          <a:xfrm>
            <a:off x="12620626" y="3714750"/>
            <a:ext cx="47148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이달의 전문가를 홍보 클릭시&gt; 전문가 정보를 볼 수 있습니다.</a:t>
            </a:r>
            <a:endParaRPr lang="en-US" sz="1350"/>
          </a:p>
        </p:txBody>
      </p:sp>
      <p:sp>
        <p:nvSpPr>
          <p:cNvPr id="50" name="Text 9"/>
          <p:cNvSpPr/>
          <p:nvPr/>
        </p:nvSpPr>
        <p:spPr>
          <a:xfrm>
            <a:off x="12620626" y="4105275"/>
            <a:ext cx="47148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펀딩 실시간 랭킹을 학인 하고 상세페이지로 이동 할 수 있습니다.</a:t>
            </a:r>
            <a:endParaRPr lang="en-US" sz="1350"/>
          </a:p>
        </p:txBody>
      </p:sp>
      <p:sp>
        <p:nvSpPr>
          <p:cNvPr id="51" name="Text 10"/>
          <p:cNvSpPr/>
          <p:nvPr/>
        </p:nvSpPr>
        <p:spPr>
          <a:xfrm>
            <a:off x="12611100" y="4495800"/>
            <a:ext cx="4625976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프로젝트 만들기 페이지로 이동</a:t>
            </a:r>
            <a:endParaRPr lang="en-US" sz="1350"/>
          </a:p>
        </p:txBody>
      </p:sp>
      <p:sp>
        <p:nvSpPr>
          <p:cNvPr id="52" name="name_3"/>
          <p:cNvSpPr/>
          <p:nvPr/>
        </p:nvSpPr>
        <p:spPr>
          <a:xfrm>
            <a:off x="12172950" y="4105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350"/>
          </a:p>
        </p:txBody>
      </p:sp>
      <p:sp>
        <p:nvSpPr>
          <p:cNvPr id="53" name="name_4"/>
          <p:cNvSpPr/>
          <p:nvPr/>
        </p:nvSpPr>
        <p:spPr>
          <a:xfrm>
            <a:off x="12163425" y="449580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350"/>
          </a:p>
        </p:txBody>
      </p:sp>
      <p:sp>
        <p:nvSpPr>
          <p:cNvPr id="54" name="name_2"/>
          <p:cNvSpPr/>
          <p:nvPr/>
        </p:nvSpPr>
        <p:spPr>
          <a:xfrm>
            <a:off x="12163425" y="371475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350"/>
          </a:p>
        </p:txBody>
      </p:sp>
      <p:sp>
        <p:nvSpPr>
          <p:cNvPr id="55" name="SCREEN ID"/>
          <p:cNvSpPr/>
          <p:nvPr/>
        </p:nvSpPr>
        <p:spPr>
          <a:xfrm>
            <a:off x="496728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ID</a:t>
            </a:r>
            <a:endParaRPr lang="en-US" sz="1350" b="1"/>
          </a:p>
        </p:txBody>
      </p:sp>
      <p:sp>
        <p:nvSpPr>
          <p:cNvPr id="56" name="AUTHOR"/>
          <p:cNvSpPr/>
          <p:nvPr/>
        </p:nvSpPr>
        <p:spPr>
          <a:xfrm>
            <a:off x="9144000" y="1524000"/>
            <a:ext cx="2043113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AUTHOR</a:t>
            </a:r>
            <a:endParaRPr lang="en-US" sz="1350" b="1"/>
          </a:p>
        </p:txBody>
      </p:sp>
      <p:sp>
        <p:nvSpPr>
          <p:cNvPr id="57" name="name_1"/>
          <p:cNvSpPr/>
          <p:nvPr/>
        </p:nvSpPr>
        <p:spPr>
          <a:xfrm>
            <a:off x="11196638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1조</a:t>
            </a:r>
            <a:endParaRPr lang="en-US" sz="1350"/>
          </a:p>
        </p:txBody>
      </p:sp>
      <p:sp>
        <p:nvSpPr>
          <p:cNvPr id="58" name="DATE"/>
          <p:cNvSpPr/>
          <p:nvPr/>
        </p:nvSpPr>
        <p:spPr>
          <a:xfrm>
            <a:off x="13263563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DATE</a:t>
            </a:r>
            <a:endParaRPr lang="en-US" sz="1350" b="1"/>
          </a:p>
        </p:txBody>
      </p:sp>
      <p:sp>
        <p:nvSpPr>
          <p:cNvPr id="59" name="name_20250124"/>
          <p:cNvSpPr/>
          <p:nvPr/>
        </p:nvSpPr>
        <p:spPr>
          <a:xfrm>
            <a:off x="15349538" y="1524000"/>
            <a:ext cx="2076449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2025.01.24</a:t>
            </a:r>
            <a:endParaRPr lang="en-US" sz="1350"/>
          </a:p>
        </p:txBody>
      </p:sp>
      <p:sp>
        <p:nvSpPr>
          <p:cNvPr id="60" name="PAGE TITLE"/>
          <p:cNvSpPr/>
          <p:nvPr/>
        </p:nvSpPr>
        <p:spPr>
          <a:xfrm>
            <a:off x="804863" y="1524000"/>
            <a:ext cx="20859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PAGE TITLE</a:t>
            </a:r>
            <a:endParaRPr lang="en-US" sz="1350" b="1"/>
          </a:p>
        </p:txBody>
      </p:sp>
      <p:sp>
        <p:nvSpPr>
          <p:cNvPr id="61" name="SCREEN PATH"/>
          <p:cNvSpPr/>
          <p:nvPr/>
        </p:nvSpPr>
        <p:spPr>
          <a:xfrm>
            <a:off x="804863" y="1905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PATH</a:t>
            </a:r>
            <a:endParaRPr lang="en-US" sz="1350" b="1"/>
          </a:p>
        </p:txBody>
      </p:sp>
      <p:sp>
        <p:nvSpPr>
          <p:cNvPr id="62" name="default_name"/>
          <p:cNvSpPr/>
          <p:nvPr/>
        </p:nvSpPr>
        <p:spPr>
          <a:xfrm>
            <a:off x="2881313" y="1905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홈</a:t>
            </a:r>
            <a:endParaRPr lang="en-US" sz="1350"/>
          </a:p>
        </p:txBody>
      </p:sp>
      <p:sp>
        <p:nvSpPr>
          <p:cNvPr id="63" name="UI-A-1013"/>
          <p:cNvSpPr/>
          <p:nvPr/>
        </p:nvSpPr>
        <p:spPr>
          <a:xfrm>
            <a:off x="704373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UI-A-1013</a:t>
            </a:r>
            <a:endParaRPr lang="en-US" sz="1350"/>
          </a:p>
        </p:txBody>
      </p:sp>
      <p:sp>
        <p:nvSpPr>
          <p:cNvPr id="64" name="default_name"/>
          <p:cNvSpPr/>
          <p:nvPr/>
        </p:nvSpPr>
        <p:spPr>
          <a:xfrm>
            <a:off x="2881313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홈</a:t>
            </a:r>
            <a:endParaRPr lang="en-US" sz="1350"/>
          </a:p>
        </p:txBody>
      </p:sp>
      <p:sp>
        <p:nvSpPr>
          <p:cNvPr id="65" name="Description"/>
          <p:cNvSpPr/>
          <p:nvPr/>
        </p:nvSpPr>
        <p:spPr>
          <a:xfrm>
            <a:off x="12163425" y="2962275"/>
            <a:ext cx="1708151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Description</a:t>
            </a:r>
            <a:endParaRPr lang="en-US" sz="1350" b="1"/>
          </a:p>
        </p:txBody>
      </p:sp>
      <p:sp>
        <p:nvSpPr>
          <p:cNvPr id="66" name="name_1"/>
          <p:cNvSpPr/>
          <p:nvPr/>
        </p:nvSpPr>
        <p:spPr>
          <a:xfrm>
            <a:off x="1114425" y="46577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500"/>
          </a:p>
        </p:txBody>
      </p:sp>
      <p:sp>
        <p:nvSpPr>
          <p:cNvPr id="67" name="name_2"/>
          <p:cNvSpPr/>
          <p:nvPr/>
        </p:nvSpPr>
        <p:spPr>
          <a:xfrm>
            <a:off x="800100" y="574357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500"/>
          </a:p>
        </p:txBody>
      </p:sp>
      <p:sp>
        <p:nvSpPr>
          <p:cNvPr id="68" name="name_3"/>
          <p:cNvSpPr/>
          <p:nvPr/>
        </p:nvSpPr>
        <p:spPr>
          <a:xfrm>
            <a:off x="8543925" y="505777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500"/>
          </a:p>
        </p:txBody>
      </p:sp>
      <p:pic>
        <p:nvPicPr>
          <p:cNvPr id="69" name="Rectangle" descr="preencoded.png"/>
          <p:cNvPicPr>
            <a:picLocks noChangeAspect="1"/>
          </p:cNvPicPr>
          <p:nvPr/>
        </p:nvPicPr>
        <p:blipFill rotWithShape="1">
          <a:blip r:embed="rId42"/>
          <a:srcRect/>
          <a:stretch>
            <a:fillRect/>
          </a:stretch>
        </p:blipFill>
        <p:spPr>
          <a:xfrm>
            <a:off x="12534900" y="4791075"/>
            <a:ext cx="4895850" cy="390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oup 75 1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52425" y="2543175"/>
            <a:ext cx="11096625" cy="7743825"/>
          </a:xfrm>
          <a:prstGeom prst="rect">
            <a:avLst/>
          </a:prstGeom>
        </p:spPr>
      </p:pic>
      <p:pic>
        <p:nvPicPr>
          <p:cNvPr id="3" name="Group 3" descr="preencoded.png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66713" y="381000"/>
            <a:ext cx="17554576" cy="871538"/>
          </a:xfrm>
          <a:prstGeom prst="rect">
            <a:avLst/>
          </a:prstGeom>
        </p:spPr>
      </p:pic>
      <p:pic>
        <p:nvPicPr>
          <p:cNvPr id="4" name="Group 33" descr="preencoded.png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5" name="Group 34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6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804863" y="1462088"/>
            <a:ext cx="2085975" cy="390525"/>
          </a:xfrm>
          <a:prstGeom prst="rect">
            <a:avLst/>
          </a:prstGeom>
        </p:spPr>
      </p:pic>
      <p:pic>
        <p:nvPicPr>
          <p:cNvPr id="7" name="Rectangle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804863" y="1843088"/>
            <a:ext cx="2085975" cy="390525"/>
          </a:xfrm>
          <a:prstGeom prst="rect">
            <a:avLst/>
          </a:prstGeom>
        </p:spPr>
      </p:pic>
      <p:pic>
        <p:nvPicPr>
          <p:cNvPr id="8" name="Rectangle" descr="preencoded.png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4957763" y="1462088"/>
            <a:ext cx="2085975" cy="390525"/>
          </a:xfrm>
          <a:prstGeom prst="rect">
            <a:avLst/>
          </a:prstGeom>
        </p:spPr>
      </p:pic>
      <p:pic>
        <p:nvPicPr>
          <p:cNvPr id="9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9110663" y="1462088"/>
            <a:ext cx="2085975" cy="390525"/>
          </a:xfrm>
          <a:prstGeom prst="rect">
            <a:avLst/>
          </a:prstGeom>
        </p:spPr>
      </p:pic>
      <p:pic>
        <p:nvPicPr>
          <p:cNvPr id="10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3263563" y="1462088"/>
            <a:ext cx="2085975" cy="390525"/>
          </a:xfrm>
          <a:prstGeom prst="rect">
            <a:avLst/>
          </a:prstGeom>
        </p:spPr>
      </p:pic>
      <p:pic>
        <p:nvPicPr>
          <p:cNvPr id="11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1863388" y="2890838"/>
            <a:ext cx="5562600" cy="390525"/>
          </a:xfrm>
          <a:prstGeom prst="rect">
            <a:avLst/>
          </a:prstGeom>
        </p:spPr>
      </p:pic>
      <p:pic>
        <p:nvPicPr>
          <p:cNvPr id="12" name="Rectangle" descr="preencoded.png"/>
          <p:cNvPicPr>
            <a:picLocks noChangeAspect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1863388" y="6691313"/>
            <a:ext cx="5562600" cy="390525"/>
          </a:xfrm>
          <a:prstGeom prst="rect">
            <a:avLst/>
          </a:prstGeom>
        </p:spPr>
      </p:pic>
      <p:pic>
        <p:nvPicPr>
          <p:cNvPr id="13" name="Rectangle" descr="preencoded.png"/>
          <p:cNvPicPr>
            <a:picLocks noChangeAspect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11863388" y="7996237"/>
            <a:ext cx="5562600" cy="390525"/>
          </a:xfrm>
          <a:prstGeom prst="rect">
            <a:avLst/>
          </a:prstGeom>
        </p:spPr>
      </p:pic>
      <p:pic>
        <p:nvPicPr>
          <p:cNvPr id="14" name="Group 42" descr="preencoded.png"/>
          <p:cNvPicPr>
            <a:picLocks noChangeAspect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2881313" y="1462088"/>
            <a:ext cx="2085975" cy="390525"/>
          </a:xfrm>
          <a:prstGeom prst="rect">
            <a:avLst/>
          </a:prstGeom>
        </p:spPr>
      </p:pic>
      <p:pic>
        <p:nvPicPr>
          <p:cNvPr id="15" name="Group 46" descr="preencoded.png"/>
          <p:cNvPicPr>
            <a:picLocks noChangeAspect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2881313" y="1843088"/>
            <a:ext cx="14544675" cy="390525"/>
          </a:xfrm>
          <a:prstGeom prst="rect">
            <a:avLst/>
          </a:prstGeom>
        </p:spPr>
      </p:pic>
      <p:pic>
        <p:nvPicPr>
          <p:cNvPr id="16" name="Group 43" descr="preencoded.png"/>
          <p:cNvPicPr>
            <a:picLocks noChangeAspect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7034213" y="1462088"/>
            <a:ext cx="2085975" cy="390525"/>
          </a:xfrm>
          <a:prstGeom prst="rect">
            <a:avLst/>
          </a:prstGeom>
        </p:spPr>
      </p:pic>
      <p:pic>
        <p:nvPicPr>
          <p:cNvPr id="17" name="Group 44" descr="preencoded.png"/>
          <p:cNvPicPr>
            <a:picLocks noChangeAspect="1"/>
          </p:cNvPicPr>
          <p:nvPr/>
        </p:nvPicPr>
        <p:blipFill rotWithShape="1">
          <a:blip r:embed="rId18"/>
          <a:srcRect/>
          <a:stretch>
            <a:fillRect/>
          </a:stretch>
        </p:blipFill>
        <p:spPr>
          <a:xfrm>
            <a:off x="11187113" y="1462088"/>
            <a:ext cx="2085975" cy="390525"/>
          </a:xfrm>
          <a:prstGeom prst="rect">
            <a:avLst/>
          </a:prstGeom>
        </p:spPr>
      </p:pic>
      <p:pic>
        <p:nvPicPr>
          <p:cNvPr id="18" name="Group 45" descr="preencoded.png"/>
          <p:cNvPicPr>
            <a:picLocks noChangeAspect="1"/>
          </p:cNvPicPr>
          <p:nvPr/>
        </p:nvPicPr>
        <p:blipFill rotWithShape="1">
          <a:blip r:embed="rId19"/>
          <a:srcRect/>
          <a:stretch>
            <a:fillRect/>
          </a:stretch>
        </p:blipFill>
        <p:spPr>
          <a:xfrm>
            <a:off x="15340013" y="1462088"/>
            <a:ext cx="2085975" cy="390525"/>
          </a:xfrm>
          <a:prstGeom prst="rect">
            <a:avLst/>
          </a:prstGeom>
        </p:spPr>
      </p:pic>
      <p:pic>
        <p:nvPicPr>
          <p:cNvPr id="19" name="Rectangle" descr="preencoded.png"/>
          <p:cNvPicPr>
            <a:picLocks noChangeAspect="1"/>
          </p:cNvPicPr>
          <p:nvPr/>
        </p:nvPicPr>
        <p:blipFill rotWithShape="1">
          <a:blip r:embed="rId20"/>
          <a:srcRect/>
          <a:stretch>
            <a:fillRect/>
          </a:stretch>
        </p:blipFill>
        <p:spPr>
          <a:xfrm>
            <a:off x="11863388" y="5176838"/>
            <a:ext cx="676275" cy="390525"/>
          </a:xfrm>
          <a:prstGeom prst="rect">
            <a:avLst/>
          </a:prstGeom>
        </p:spPr>
      </p:pic>
      <p:pic>
        <p:nvPicPr>
          <p:cNvPr id="20" name="Rectangle" descr="preencoded.png"/>
          <p:cNvPicPr>
            <a:picLocks noChangeAspect="1"/>
          </p:cNvPicPr>
          <p:nvPr/>
        </p:nvPicPr>
        <p:blipFill rotWithShape="1">
          <a:blip r:embed="rId21"/>
          <a:srcRect/>
          <a:stretch>
            <a:fillRect/>
          </a:stretch>
        </p:blipFill>
        <p:spPr>
          <a:xfrm>
            <a:off x="11863388" y="5548313"/>
            <a:ext cx="676275" cy="390525"/>
          </a:xfrm>
          <a:prstGeom prst="rect">
            <a:avLst/>
          </a:prstGeom>
        </p:spPr>
      </p:pic>
      <p:pic>
        <p:nvPicPr>
          <p:cNvPr id="21" name="Rectangle" descr="preencoded.png"/>
          <p:cNvPicPr>
            <a:picLocks noChangeAspect="1"/>
          </p:cNvPicPr>
          <p:nvPr/>
        </p:nvPicPr>
        <p:blipFill rotWithShape="1">
          <a:blip r:embed="rId22"/>
          <a:srcRect/>
          <a:stretch>
            <a:fillRect/>
          </a:stretch>
        </p:blipFill>
        <p:spPr>
          <a:xfrm>
            <a:off x="11863388" y="5919788"/>
            <a:ext cx="676275" cy="390525"/>
          </a:xfrm>
          <a:prstGeom prst="rect">
            <a:avLst/>
          </a:prstGeom>
        </p:spPr>
      </p:pic>
      <p:pic>
        <p:nvPicPr>
          <p:cNvPr id="22" name="Rectangle" descr="preencoded.png"/>
          <p:cNvPicPr>
            <a:picLocks noChangeAspect="1"/>
          </p:cNvPicPr>
          <p:nvPr/>
        </p:nvPicPr>
        <p:blipFill rotWithShape="1">
          <a:blip r:embed="rId23"/>
          <a:srcRect/>
          <a:stretch>
            <a:fillRect/>
          </a:stretch>
        </p:blipFill>
        <p:spPr>
          <a:xfrm>
            <a:off x="12530138" y="5176838"/>
            <a:ext cx="4895850" cy="390525"/>
          </a:xfrm>
          <a:prstGeom prst="rect">
            <a:avLst/>
          </a:prstGeom>
        </p:spPr>
      </p:pic>
      <p:pic>
        <p:nvPicPr>
          <p:cNvPr id="23" name="Rectangle" descr="preencoded.png"/>
          <p:cNvPicPr>
            <a:picLocks noChangeAspect="1"/>
          </p:cNvPicPr>
          <p:nvPr/>
        </p:nvPicPr>
        <p:blipFill rotWithShape="1">
          <a:blip r:embed="rId24"/>
          <a:srcRect/>
          <a:stretch>
            <a:fillRect/>
          </a:stretch>
        </p:blipFill>
        <p:spPr>
          <a:xfrm>
            <a:off x="12530138" y="5548313"/>
            <a:ext cx="4895850" cy="390525"/>
          </a:xfrm>
          <a:prstGeom prst="rect">
            <a:avLst/>
          </a:prstGeom>
        </p:spPr>
      </p:pic>
      <p:pic>
        <p:nvPicPr>
          <p:cNvPr id="24" name="Rectangle" descr="preencoded.png"/>
          <p:cNvPicPr>
            <a:picLocks noChangeAspect="1"/>
          </p:cNvPicPr>
          <p:nvPr/>
        </p:nvPicPr>
        <p:blipFill rotWithShape="1">
          <a:blip r:embed="rId25"/>
          <a:srcRect/>
          <a:stretch>
            <a:fillRect/>
          </a:stretch>
        </p:blipFill>
        <p:spPr>
          <a:xfrm>
            <a:off x="12530138" y="5919788"/>
            <a:ext cx="4895850" cy="390525"/>
          </a:xfrm>
          <a:prstGeom prst="rect">
            <a:avLst/>
          </a:prstGeom>
        </p:spPr>
      </p:pic>
      <p:pic>
        <p:nvPicPr>
          <p:cNvPr id="25" name="Rectangle" descr="preencoded.png"/>
          <p:cNvPicPr>
            <a:picLocks noChangeAspect="1"/>
          </p:cNvPicPr>
          <p:nvPr/>
        </p:nvPicPr>
        <p:blipFill rotWithShape="1">
          <a:blip r:embed="rId26"/>
          <a:srcRect/>
          <a:stretch>
            <a:fillRect/>
          </a:stretch>
        </p:blipFill>
        <p:spPr>
          <a:xfrm>
            <a:off x="11863388" y="3271838"/>
            <a:ext cx="676275" cy="390525"/>
          </a:xfrm>
          <a:prstGeom prst="rect">
            <a:avLst/>
          </a:prstGeom>
        </p:spPr>
      </p:pic>
      <p:pic>
        <p:nvPicPr>
          <p:cNvPr id="26" name="Rectangle" descr="preencoded.png"/>
          <p:cNvPicPr>
            <a:picLocks noChangeAspect="1"/>
          </p:cNvPicPr>
          <p:nvPr/>
        </p:nvPicPr>
        <p:blipFill rotWithShape="1">
          <a:blip r:embed="rId27"/>
          <a:srcRect/>
          <a:stretch>
            <a:fillRect/>
          </a:stretch>
        </p:blipFill>
        <p:spPr>
          <a:xfrm>
            <a:off x="11863388" y="3652838"/>
            <a:ext cx="676275" cy="390525"/>
          </a:xfrm>
          <a:prstGeom prst="rect">
            <a:avLst/>
          </a:prstGeom>
        </p:spPr>
      </p:pic>
      <p:pic>
        <p:nvPicPr>
          <p:cNvPr id="27" name="Rectangle" descr="preencoded.png"/>
          <p:cNvPicPr>
            <a:picLocks noChangeAspect="1"/>
          </p:cNvPicPr>
          <p:nvPr/>
        </p:nvPicPr>
        <p:blipFill rotWithShape="1">
          <a:blip r:embed="rId28"/>
          <a:srcRect/>
          <a:stretch>
            <a:fillRect/>
          </a:stretch>
        </p:blipFill>
        <p:spPr>
          <a:xfrm>
            <a:off x="11863388" y="4033837"/>
            <a:ext cx="676275" cy="390525"/>
          </a:xfrm>
          <a:prstGeom prst="rect">
            <a:avLst/>
          </a:prstGeom>
        </p:spPr>
      </p:pic>
      <p:pic>
        <p:nvPicPr>
          <p:cNvPr id="28" name="Rectangle" descr="preencoded.png"/>
          <p:cNvPicPr>
            <a:picLocks noChangeAspect="1"/>
          </p:cNvPicPr>
          <p:nvPr/>
        </p:nvPicPr>
        <p:blipFill rotWithShape="1">
          <a:blip r:embed="rId29"/>
          <a:srcRect/>
          <a:stretch>
            <a:fillRect/>
          </a:stretch>
        </p:blipFill>
        <p:spPr>
          <a:xfrm>
            <a:off x="11863388" y="4414838"/>
            <a:ext cx="676275" cy="390525"/>
          </a:xfrm>
          <a:prstGeom prst="rect">
            <a:avLst/>
          </a:prstGeom>
        </p:spPr>
      </p:pic>
      <p:pic>
        <p:nvPicPr>
          <p:cNvPr id="29" name="Rectangle" descr="preencoded.png"/>
          <p:cNvPicPr>
            <a:picLocks noChangeAspect="1"/>
          </p:cNvPicPr>
          <p:nvPr/>
        </p:nvPicPr>
        <p:blipFill rotWithShape="1">
          <a:blip r:embed="rId30"/>
          <a:srcRect/>
          <a:stretch>
            <a:fillRect/>
          </a:stretch>
        </p:blipFill>
        <p:spPr>
          <a:xfrm>
            <a:off x="11863388" y="4795838"/>
            <a:ext cx="676275" cy="390525"/>
          </a:xfrm>
          <a:prstGeom prst="rect">
            <a:avLst/>
          </a:prstGeom>
        </p:spPr>
      </p:pic>
      <p:pic>
        <p:nvPicPr>
          <p:cNvPr id="30" name="Rectangle" descr="preencoded.png"/>
          <p:cNvPicPr>
            <a:picLocks noChangeAspect="1"/>
          </p:cNvPicPr>
          <p:nvPr/>
        </p:nvPicPr>
        <p:blipFill rotWithShape="1">
          <a:blip r:embed="rId31"/>
          <a:srcRect/>
          <a:stretch>
            <a:fillRect/>
          </a:stretch>
        </p:blipFill>
        <p:spPr>
          <a:xfrm>
            <a:off x="12530138" y="3271838"/>
            <a:ext cx="4895850" cy="390525"/>
          </a:xfrm>
          <a:prstGeom prst="rect">
            <a:avLst/>
          </a:prstGeom>
        </p:spPr>
      </p:pic>
      <p:pic>
        <p:nvPicPr>
          <p:cNvPr id="31" name="Rectangle" descr="preencoded.png"/>
          <p:cNvPicPr>
            <a:picLocks noChangeAspect="1"/>
          </p:cNvPicPr>
          <p:nvPr/>
        </p:nvPicPr>
        <p:blipFill rotWithShape="1">
          <a:blip r:embed="rId32"/>
          <a:srcRect/>
          <a:stretch>
            <a:fillRect/>
          </a:stretch>
        </p:blipFill>
        <p:spPr>
          <a:xfrm>
            <a:off x="11863388" y="7072313"/>
            <a:ext cx="5562600" cy="390525"/>
          </a:xfrm>
          <a:prstGeom prst="rect">
            <a:avLst/>
          </a:prstGeom>
        </p:spPr>
      </p:pic>
      <p:pic>
        <p:nvPicPr>
          <p:cNvPr id="32" name="Rectangle" descr="preencoded.png"/>
          <p:cNvPicPr>
            <a:picLocks noChangeAspect="1"/>
          </p:cNvPicPr>
          <p:nvPr/>
        </p:nvPicPr>
        <p:blipFill rotWithShape="1">
          <a:blip r:embed="rId33"/>
          <a:srcRect/>
          <a:stretch>
            <a:fillRect/>
          </a:stretch>
        </p:blipFill>
        <p:spPr>
          <a:xfrm>
            <a:off x="11863388" y="7453312"/>
            <a:ext cx="5562600" cy="390525"/>
          </a:xfrm>
          <a:prstGeom prst="rect">
            <a:avLst/>
          </a:prstGeom>
        </p:spPr>
      </p:pic>
      <p:pic>
        <p:nvPicPr>
          <p:cNvPr id="33" name="Rectangle" descr="preencoded.png"/>
          <p:cNvPicPr>
            <a:picLocks noChangeAspect="1"/>
          </p:cNvPicPr>
          <p:nvPr/>
        </p:nvPicPr>
        <p:blipFill rotWithShape="1">
          <a:blip r:embed="rId34"/>
          <a:srcRect/>
          <a:stretch>
            <a:fillRect/>
          </a:stretch>
        </p:blipFill>
        <p:spPr>
          <a:xfrm>
            <a:off x="11863388" y="8377238"/>
            <a:ext cx="5562600" cy="1285875"/>
          </a:xfrm>
          <a:prstGeom prst="rect">
            <a:avLst/>
          </a:prstGeom>
        </p:spPr>
      </p:pic>
      <p:pic>
        <p:nvPicPr>
          <p:cNvPr id="34" name="Rectangle" descr="preencoded.png"/>
          <p:cNvPicPr>
            <a:picLocks noChangeAspect="1"/>
          </p:cNvPicPr>
          <p:nvPr/>
        </p:nvPicPr>
        <p:blipFill rotWithShape="1">
          <a:blip r:embed="rId35"/>
          <a:srcRect/>
          <a:stretch>
            <a:fillRect/>
          </a:stretch>
        </p:blipFill>
        <p:spPr>
          <a:xfrm>
            <a:off x="12530138" y="3652838"/>
            <a:ext cx="4895850" cy="390525"/>
          </a:xfrm>
          <a:prstGeom prst="rect">
            <a:avLst/>
          </a:prstGeom>
        </p:spPr>
      </p:pic>
      <p:pic>
        <p:nvPicPr>
          <p:cNvPr id="35" name="Rectangle" descr="preencoded.png"/>
          <p:cNvPicPr>
            <a:picLocks noChangeAspect="1"/>
          </p:cNvPicPr>
          <p:nvPr/>
        </p:nvPicPr>
        <p:blipFill rotWithShape="1">
          <a:blip r:embed="rId36"/>
          <a:srcRect/>
          <a:stretch>
            <a:fillRect/>
          </a:stretch>
        </p:blipFill>
        <p:spPr>
          <a:xfrm>
            <a:off x="12530138" y="4033837"/>
            <a:ext cx="4895850" cy="390525"/>
          </a:xfrm>
          <a:prstGeom prst="rect">
            <a:avLst/>
          </a:prstGeom>
        </p:spPr>
      </p:pic>
      <p:pic>
        <p:nvPicPr>
          <p:cNvPr id="36" name="Rectangle" descr="preencoded.png"/>
          <p:cNvPicPr>
            <a:picLocks noChangeAspect="1"/>
          </p:cNvPicPr>
          <p:nvPr/>
        </p:nvPicPr>
        <p:blipFill rotWithShape="1">
          <a:blip r:embed="rId37"/>
          <a:srcRect/>
          <a:stretch>
            <a:fillRect/>
          </a:stretch>
        </p:blipFill>
        <p:spPr>
          <a:xfrm>
            <a:off x="12530138" y="4414838"/>
            <a:ext cx="4895850" cy="390525"/>
          </a:xfrm>
          <a:prstGeom prst="rect">
            <a:avLst/>
          </a:prstGeom>
        </p:spPr>
      </p:pic>
      <p:pic>
        <p:nvPicPr>
          <p:cNvPr id="37" name="Group 50" descr="preencoded.png"/>
          <p:cNvPicPr>
            <a:picLocks noChangeAspect="1"/>
          </p:cNvPicPr>
          <p:nvPr/>
        </p:nvPicPr>
        <p:blipFill rotWithShape="1">
          <a:blip r:embed="rId38"/>
          <a:srcRect/>
          <a:stretch>
            <a:fillRect/>
          </a:stretch>
        </p:blipFill>
        <p:spPr>
          <a:xfrm>
            <a:off x="3609975" y="7743825"/>
            <a:ext cx="4457700" cy="428625"/>
          </a:xfrm>
          <a:prstGeom prst="rect">
            <a:avLst/>
          </a:prstGeom>
        </p:spPr>
      </p:pic>
      <p:pic>
        <p:nvPicPr>
          <p:cNvPr id="38" name="Group 51" descr="preencoded.png"/>
          <p:cNvPicPr>
            <a:picLocks noChangeAspect="1"/>
          </p:cNvPicPr>
          <p:nvPr/>
        </p:nvPicPr>
        <p:blipFill rotWithShape="1">
          <a:blip r:embed="rId39"/>
          <a:srcRect/>
          <a:stretch>
            <a:fillRect/>
          </a:stretch>
        </p:blipFill>
        <p:spPr>
          <a:xfrm>
            <a:off x="1438275" y="9753600"/>
            <a:ext cx="2476500" cy="428625"/>
          </a:xfrm>
          <a:prstGeom prst="rect">
            <a:avLst/>
          </a:prstGeom>
        </p:spPr>
      </p:pic>
      <p:pic>
        <p:nvPicPr>
          <p:cNvPr id="39" name="Group 52" descr="preencoded.png"/>
          <p:cNvPicPr>
            <a:picLocks noChangeAspect="1"/>
          </p:cNvPicPr>
          <p:nvPr/>
        </p:nvPicPr>
        <p:blipFill rotWithShape="1">
          <a:blip r:embed="rId40"/>
          <a:srcRect/>
          <a:stretch>
            <a:fillRect/>
          </a:stretch>
        </p:blipFill>
        <p:spPr>
          <a:xfrm>
            <a:off x="685800" y="6019800"/>
            <a:ext cx="10391775" cy="428625"/>
          </a:xfrm>
          <a:prstGeom prst="rect">
            <a:avLst/>
          </a:prstGeom>
        </p:spPr>
      </p:pic>
      <p:pic>
        <p:nvPicPr>
          <p:cNvPr id="40" name="Group 53" descr="preencoded.png"/>
          <p:cNvPicPr>
            <a:picLocks noChangeAspect="1"/>
          </p:cNvPicPr>
          <p:nvPr/>
        </p:nvPicPr>
        <p:blipFill rotWithShape="1">
          <a:blip r:embed="rId41"/>
          <a:srcRect/>
          <a:stretch>
            <a:fillRect/>
          </a:stretch>
        </p:blipFill>
        <p:spPr>
          <a:xfrm>
            <a:off x="8496300" y="2905125"/>
            <a:ext cx="1285875" cy="428625"/>
          </a:xfrm>
          <a:prstGeom prst="rect">
            <a:avLst/>
          </a:prstGeom>
        </p:spPr>
      </p:pic>
      <p:sp>
        <p:nvSpPr>
          <p:cNvPr id="42" name="Check Point"/>
          <p:cNvSpPr/>
          <p:nvPr/>
        </p:nvSpPr>
        <p:spPr>
          <a:xfrm>
            <a:off x="12172950" y="8058150"/>
            <a:ext cx="2270126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Check Point</a:t>
            </a:r>
            <a:endParaRPr lang="en-US" sz="1350" b="1"/>
          </a:p>
        </p:txBody>
      </p:sp>
      <p:sp>
        <p:nvSpPr>
          <p:cNvPr id="43" name="UI-C-1011"/>
          <p:cNvSpPr/>
          <p:nvPr/>
        </p:nvSpPr>
        <p:spPr>
          <a:xfrm>
            <a:off x="12163425" y="7124700"/>
            <a:ext cx="1939924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UI-C-1011</a:t>
            </a:r>
            <a:endParaRPr lang="en-US" sz="1350"/>
          </a:p>
        </p:txBody>
      </p:sp>
      <p:sp>
        <p:nvSpPr>
          <p:cNvPr id="44" name="Text 3"/>
          <p:cNvSpPr/>
          <p:nvPr/>
        </p:nvSpPr>
        <p:spPr>
          <a:xfrm>
            <a:off x="12153900" y="8582024"/>
            <a:ext cx="5403850" cy="54292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모집하고 있는 프로젝트를 장르별로 살펴보고 </a:t>
            </a:r>
            <a:endParaRPr lang="en-US" sz="1350" b="1" kern="0" spc="-75">
              <a:solidFill>
                <a:srgbClr val="000000"/>
              </a:solidFill>
              <a:latin typeface="Noto Sans KR Bold"/>
              <a:ea typeface="Noto Sans KR Bold"/>
              <a:cs typeface="Noto Sans KR Bold"/>
            </a:endParaRPr>
          </a:p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상세페이지로 이동할 수 있다.</a:t>
            </a:r>
            <a:endParaRPr lang="en-US" sz="1350"/>
          </a:p>
        </p:txBody>
      </p:sp>
      <p:sp>
        <p:nvSpPr>
          <p:cNvPr id="45" name="Related ID"/>
          <p:cNvSpPr/>
          <p:nvPr/>
        </p:nvSpPr>
        <p:spPr>
          <a:xfrm>
            <a:off x="12163425" y="6762750"/>
            <a:ext cx="2513014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Related ID</a:t>
            </a:r>
            <a:endParaRPr lang="en-US" sz="1350" b="1"/>
          </a:p>
        </p:txBody>
      </p:sp>
      <p:sp>
        <p:nvSpPr>
          <p:cNvPr id="46" name="name_1"/>
          <p:cNvSpPr/>
          <p:nvPr/>
        </p:nvSpPr>
        <p:spPr>
          <a:xfrm>
            <a:off x="12163425" y="3343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350"/>
          </a:p>
        </p:txBody>
      </p:sp>
      <p:sp>
        <p:nvSpPr>
          <p:cNvPr id="47" name="Text 6"/>
          <p:cNvSpPr/>
          <p:nvPr/>
        </p:nvSpPr>
        <p:spPr>
          <a:xfrm>
            <a:off x="12620625" y="3343275"/>
            <a:ext cx="3035302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장르별 프로젝트 조회</a:t>
            </a:r>
            <a:endParaRPr lang="en-US" sz="1350"/>
          </a:p>
        </p:txBody>
      </p:sp>
      <p:sp>
        <p:nvSpPr>
          <p:cNvPr id="48" name="Text 7"/>
          <p:cNvSpPr/>
          <p:nvPr/>
        </p:nvSpPr>
        <p:spPr>
          <a:xfrm>
            <a:off x="12620626" y="3714750"/>
            <a:ext cx="3521077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프로젝트 상세페이지 보기</a:t>
            </a:r>
            <a:endParaRPr lang="en-US" sz="1350"/>
          </a:p>
        </p:txBody>
      </p:sp>
      <p:sp>
        <p:nvSpPr>
          <p:cNvPr id="49" name="Text 8"/>
          <p:cNvSpPr/>
          <p:nvPr/>
        </p:nvSpPr>
        <p:spPr>
          <a:xfrm>
            <a:off x="12620624" y="4105275"/>
            <a:ext cx="4314827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신규 프로젝트 슬라이드로 광고</a:t>
            </a:r>
            <a:endParaRPr lang="en-US" sz="1350"/>
          </a:p>
        </p:txBody>
      </p:sp>
      <p:sp>
        <p:nvSpPr>
          <p:cNvPr id="50" name="Text 9"/>
          <p:cNvSpPr/>
          <p:nvPr/>
        </p:nvSpPr>
        <p:spPr>
          <a:xfrm>
            <a:off x="12611100" y="4495800"/>
            <a:ext cx="40862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프로젝트 만들기 페이지로 이동</a:t>
            </a:r>
            <a:endParaRPr lang="en-US" sz="1350"/>
          </a:p>
        </p:txBody>
      </p:sp>
      <p:sp>
        <p:nvSpPr>
          <p:cNvPr id="51" name="name_3"/>
          <p:cNvSpPr/>
          <p:nvPr/>
        </p:nvSpPr>
        <p:spPr>
          <a:xfrm>
            <a:off x="12172950" y="4105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350"/>
          </a:p>
        </p:txBody>
      </p:sp>
      <p:sp>
        <p:nvSpPr>
          <p:cNvPr id="52" name="name_4"/>
          <p:cNvSpPr/>
          <p:nvPr/>
        </p:nvSpPr>
        <p:spPr>
          <a:xfrm>
            <a:off x="12163425" y="449580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350"/>
          </a:p>
        </p:txBody>
      </p:sp>
      <p:sp>
        <p:nvSpPr>
          <p:cNvPr id="53" name="name_2"/>
          <p:cNvSpPr/>
          <p:nvPr/>
        </p:nvSpPr>
        <p:spPr>
          <a:xfrm>
            <a:off x="12163425" y="371475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350"/>
          </a:p>
        </p:txBody>
      </p:sp>
      <p:sp>
        <p:nvSpPr>
          <p:cNvPr id="54" name="SCREEN ID"/>
          <p:cNvSpPr/>
          <p:nvPr/>
        </p:nvSpPr>
        <p:spPr>
          <a:xfrm>
            <a:off x="496728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ID</a:t>
            </a:r>
            <a:endParaRPr lang="en-US" sz="1350" b="1"/>
          </a:p>
        </p:txBody>
      </p:sp>
      <p:sp>
        <p:nvSpPr>
          <p:cNvPr id="55" name="AUTHOR"/>
          <p:cNvSpPr/>
          <p:nvPr/>
        </p:nvSpPr>
        <p:spPr>
          <a:xfrm>
            <a:off x="9110663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AUTHOR</a:t>
            </a:r>
            <a:endParaRPr lang="en-US" sz="1350" b="1"/>
          </a:p>
        </p:txBody>
      </p:sp>
      <p:sp>
        <p:nvSpPr>
          <p:cNvPr id="56" name="name_1"/>
          <p:cNvSpPr/>
          <p:nvPr/>
        </p:nvSpPr>
        <p:spPr>
          <a:xfrm>
            <a:off x="11196638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1조</a:t>
            </a:r>
            <a:endParaRPr lang="en-US" sz="1350"/>
          </a:p>
        </p:txBody>
      </p:sp>
      <p:sp>
        <p:nvSpPr>
          <p:cNvPr id="57" name="DATE"/>
          <p:cNvSpPr/>
          <p:nvPr/>
        </p:nvSpPr>
        <p:spPr>
          <a:xfrm>
            <a:off x="13263564" y="1524000"/>
            <a:ext cx="20859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DATE</a:t>
            </a:r>
            <a:endParaRPr lang="en-US" sz="1350" b="1"/>
          </a:p>
        </p:txBody>
      </p:sp>
      <p:sp>
        <p:nvSpPr>
          <p:cNvPr id="58" name="name_20250126"/>
          <p:cNvSpPr/>
          <p:nvPr/>
        </p:nvSpPr>
        <p:spPr>
          <a:xfrm>
            <a:off x="15349538" y="1524000"/>
            <a:ext cx="2076449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2025.01.26</a:t>
            </a:r>
            <a:endParaRPr lang="en-US" sz="1350"/>
          </a:p>
        </p:txBody>
      </p:sp>
      <p:sp>
        <p:nvSpPr>
          <p:cNvPr id="59" name="PAGE TITLE"/>
          <p:cNvSpPr/>
          <p:nvPr/>
        </p:nvSpPr>
        <p:spPr>
          <a:xfrm>
            <a:off x="804863" y="1524000"/>
            <a:ext cx="20859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PAGE TITLE</a:t>
            </a:r>
            <a:endParaRPr lang="en-US" sz="1350" b="1"/>
          </a:p>
        </p:txBody>
      </p:sp>
      <p:sp>
        <p:nvSpPr>
          <p:cNvPr id="60" name="SCREEN PATH"/>
          <p:cNvSpPr/>
          <p:nvPr/>
        </p:nvSpPr>
        <p:spPr>
          <a:xfrm>
            <a:off x="804863" y="1905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PATH</a:t>
            </a:r>
            <a:endParaRPr lang="en-US" sz="1350" b="1"/>
          </a:p>
        </p:txBody>
      </p:sp>
      <p:sp>
        <p:nvSpPr>
          <p:cNvPr id="61" name="default_name"/>
          <p:cNvSpPr/>
          <p:nvPr/>
        </p:nvSpPr>
        <p:spPr>
          <a:xfrm>
            <a:off x="2890838" y="1905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프로젝트&gt;참가하기</a:t>
            </a:r>
            <a:endParaRPr lang="en-US" sz="1350"/>
          </a:p>
        </p:txBody>
      </p:sp>
      <p:sp>
        <p:nvSpPr>
          <p:cNvPr id="62" name="UI-C-1011"/>
          <p:cNvSpPr/>
          <p:nvPr/>
        </p:nvSpPr>
        <p:spPr>
          <a:xfrm>
            <a:off x="704373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UI-C-1011</a:t>
            </a:r>
            <a:endParaRPr lang="en-US" sz="1350"/>
          </a:p>
        </p:txBody>
      </p:sp>
      <p:sp>
        <p:nvSpPr>
          <p:cNvPr id="63" name="default_name"/>
          <p:cNvSpPr/>
          <p:nvPr/>
        </p:nvSpPr>
        <p:spPr>
          <a:xfrm>
            <a:off x="289083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프로젝트</a:t>
            </a:r>
            <a:endParaRPr lang="en-US" sz="1350"/>
          </a:p>
        </p:txBody>
      </p:sp>
      <p:sp>
        <p:nvSpPr>
          <p:cNvPr id="64" name="Description"/>
          <p:cNvSpPr/>
          <p:nvPr/>
        </p:nvSpPr>
        <p:spPr>
          <a:xfrm>
            <a:off x="12163425" y="2962275"/>
            <a:ext cx="2114551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Description</a:t>
            </a:r>
            <a:endParaRPr lang="en-US" sz="1350" b="1"/>
          </a:p>
        </p:txBody>
      </p:sp>
      <p:sp>
        <p:nvSpPr>
          <p:cNvPr id="65" name="name_1"/>
          <p:cNvSpPr/>
          <p:nvPr/>
        </p:nvSpPr>
        <p:spPr>
          <a:xfrm>
            <a:off x="3771900" y="78200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500"/>
          </a:p>
        </p:txBody>
      </p:sp>
      <p:sp>
        <p:nvSpPr>
          <p:cNvPr id="66" name="name_2"/>
          <p:cNvSpPr/>
          <p:nvPr/>
        </p:nvSpPr>
        <p:spPr>
          <a:xfrm>
            <a:off x="1600200" y="9829800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500"/>
          </a:p>
        </p:txBody>
      </p:sp>
      <p:sp>
        <p:nvSpPr>
          <p:cNvPr id="67" name="name_3"/>
          <p:cNvSpPr/>
          <p:nvPr/>
        </p:nvSpPr>
        <p:spPr>
          <a:xfrm>
            <a:off x="847725" y="6096000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500"/>
          </a:p>
        </p:txBody>
      </p:sp>
      <p:sp>
        <p:nvSpPr>
          <p:cNvPr id="68" name="name_4"/>
          <p:cNvSpPr/>
          <p:nvPr/>
        </p:nvSpPr>
        <p:spPr>
          <a:xfrm>
            <a:off x="8658225" y="29813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500"/>
          </a:p>
        </p:txBody>
      </p:sp>
      <p:pic>
        <p:nvPicPr>
          <p:cNvPr id="69" name="Rectangle" descr="preencoded.png"/>
          <p:cNvPicPr>
            <a:picLocks noChangeAspect="1"/>
          </p:cNvPicPr>
          <p:nvPr/>
        </p:nvPicPr>
        <p:blipFill rotWithShape="1">
          <a:blip r:embed="rId42"/>
          <a:srcRect/>
          <a:stretch>
            <a:fillRect/>
          </a:stretch>
        </p:blipFill>
        <p:spPr>
          <a:xfrm>
            <a:off x="12534900" y="4791075"/>
            <a:ext cx="4895850" cy="390525"/>
          </a:xfrm>
          <a:prstGeom prst="rect">
            <a:avLst/>
          </a:prstGeom>
        </p:spPr>
      </p:pic>
      <p:sp>
        <p:nvSpPr>
          <p:cNvPr id="70" name="default_name"/>
          <p:cNvSpPr/>
          <p:nvPr/>
        </p:nvSpPr>
        <p:spPr>
          <a:xfrm>
            <a:off x="733425" y="571500"/>
            <a:ext cx="1857375" cy="53340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4050"/>
              </a:lnSpc>
              <a:buNone/>
              <a:defRPr/>
            </a:pPr>
            <a:r>
              <a:rPr lang="ko-KR" altLang="en-US" sz="2700" b="1" kern="0" spc="22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프로젝트</a:t>
            </a:r>
            <a:endParaRPr lang="ko-KR" altLang="en-US" sz="2700" b="1" kern="0" spc="225">
              <a:solidFill>
                <a:srgbClr val="000000"/>
              </a:solidFill>
              <a:latin typeface="Noto Sans KR Medium"/>
              <a:ea typeface="Noto Sans KR Medium"/>
              <a:cs typeface="Noto Sans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3406915"/>
            <a:ext cx="16230600" cy="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>
            <a:off x="1028700" y="3458584"/>
            <a:ext cx="16230600" cy="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TextBox 5"/>
          <p:cNvSpPr txBox="1"/>
          <p:nvPr/>
        </p:nvSpPr>
        <p:spPr>
          <a:xfrm>
            <a:off x="2819400" y="4000500"/>
            <a:ext cx="5893185" cy="511351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514350" indent="-514350">
              <a:lnSpc>
                <a:spcPts val="6840"/>
              </a:lnSpc>
              <a:buFont typeface="+mj-lt"/>
              <a:buAutoNum type="arabicPeriod"/>
              <a:defRPr/>
            </a:pPr>
            <a:r>
              <a:rPr lang="ko-KR" alt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개요</a:t>
            </a:r>
            <a:endParaRPr lang="ko-KR" altLang="en-US" sz="3000" spc="-60">
              <a:solidFill>
                <a:srgbClr val="000000"/>
              </a:solidFill>
              <a:latin typeface="210 도시락"/>
              <a:ea typeface="210 도시락"/>
              <a:cs typeface="Canva Sans"/>
              <a:sym typeface="Canva Sans"/>
            </a:endParaRPr>
          </a:p>
          <a:p>
            <a:pPr marL="514350" indent="-514350">
              <a:lnSpc>
                <a:spcPts val="6840"/>
              </a:lnSpc>
              <a:buFont typeface="+mj-lt"/>
              <a:buAutoNum type="arabicPeriod"/>
              <a:defRPr/>
            </a:pPr>
            <a:r>
              <a:rPr lang="en-US" altLang="ko-KR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History</a:t>
            </a:r>
            <a:endParaRPr lang="en-US" altLang="ko-KR" sz="3000" spc="-60">
              <a:solidFill>
                <a:srgbClr val="000000"/>
              </a:solidFill>
              <a:latin typeface="210 도시락"/>
              <a:ea typeface="210 도시락"/>
              <a:cs typeface="Canva Sans"/>
              <a:sym typeface="Canva Sans"/>
            </a:endParaRPr>
          </a:p>
          <a:p>
            <a:pPr marL="514350" indent="-514350">
              <a:lnSpc>
                <a:spcPts val="6840"/>
              </a:lnSpc>
              <a:buFont typeface="+mj-lt"/>
              <a:buAutoNum type="arabicPeriod"/>
              <a:defRPr/>
            </a:pPr>
            <a:r>
              <a:rPr lang="ko-KR" alt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유스케이스 다이어그램</a:t>
            </a:r>
            <a:endParaRPr lang="ko-KR" altLang="en-US" sz="3000" spc="-60">
              <a:solidFill>
                <a:srgbClr val="000000"/>
              </a:solidFill>
              <a:latin typeface="210 도시락"/>
              <a:ea typeface="210 도시락"/>
              <a:cs typeface="Canva Sans"/>
              <a:sym typeface="Canva Sans"/>
            </a:endParaRPr>
          </a:p>
          <a:p>
            <a:pPr marL="514350" indent="-514350">
              <a:lnSpc>
                <a:spcPts val="6840"/>
              </a:lnSpc>
              <a:buFont typeface="+mj-lt"/>
              <a:buAutoNum type="arabicPeriod"/>
              <a:defRPr/>
            </a:pPr>
            <a:r>
              <a:rPr lang="ko-KR" alt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유스케이스 명세서</a:t>
            </a:r>
            <a:endParaRPr lang="ko-KR" altLang="en-US" sz="3000" spc="-60">
              <a:solidFill>
                <a:srgbClr val="000000"/>
              </a:solidFill>
              <a:latin typeface="210 도시락"/>
              <a:ea typeface="210 도시락"/>
              <a:cs typeface="Canva Sans"/>
              <a:sym typeface="Canva Sans"/>
            </a:endParaRPr>
          </a:p>
          <a:p>
            <a:pPr marL="514350" indent="-514350">
              <a:lnSpc>
                <a:spcPts val="6840"/>
              </a:lnSpc>
              <a:buFont typeface="+mj-lt"/>
              <a:buAutoNum type="arabicPeriod"/>
              <a:defRPr/>
            </a:pPr>
            <a:r>
              <a:rPr lang="ko-KR" alt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메뉴 구조</a:t>
            </a:r>
            <a:endParaRPr lang="ko-KR" altLang="en-US" sz="3000" spc="-60">
              <a:solidFill>
                <a:srgbClr val="000000"/>
              </a:solidFill>
              <a:latin typeface="210 도시락"/>
              <a:ea typeface="210 도시락"/>
              <a:cs typeface="Canva Sans"/>
              <a:sym typeface="Canva Sans"/>
            </a:endParaRPr>
          </a:p>
          <a:p>
            <a:pPr marL="514350" indent="-514350">
              <a:lnSpc>
                <a:spcPts val="6840"/>
              </a:lnSpc>
              <a:buFont typeface="+mj-lt"/>
              <a:buAutoNum type="arabicPeriod"/>
              <a:defRPr/>
            </a:pPr>
            <a:r>
              <a:rPr 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List of screen(</a:t>
            </a:r>
            <a:r>
              <a:rPr lang="ko-KR" alt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스크린리스트</a:t>
            </a:r>
            <a:r>
              <a:rPr lang="en-US" altLang="ko-KR" sz="3000" spc="-60">
                <a:solidFill>
                  <a:srgbClr val="000000"/>
                </a:solidFill>
                <a:latin typeface="+mn-ea"/>
                <a:ea typeface="210 도시락"/>
                <a:cs typeface="Canva Sans"/>
                <a:sym typeface="Canva Sans"/>
              </a:rPr>
              <a:t>)</a:t>
            </a:r>
            <a:endParaRPr lang="en-US" sz="3000" spc="-60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303457" y="1028700"/>
            <a:ext cx="11681086" cy="16002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  <a:defRPr/>
            </a:pPr>
            <a:r>
              <a:rPr lang="en-US" sz="9000" b="1" spc="38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목차</a:t>
            </a:r>
            <a:endParaRPr lang="en-US" sz="9000" b="1" spc="381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9575415" y="4000500"/>
            <a:ext cx="5893185" cy="42414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514350" indent="-514350">
              <a:lnSpc>
                <a:spcPts val="6840"/>
              </a:lnSpc>
              <a:buFont typeface="+mj-lt"/>
              <a:buAutoNum type="arabicPeriod" startAt="7"/>
              <a:defRPr/>
            </a:pPr>
            <a:r>
              <a:rPr 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Process</a:t>
            </a:r>
            <a:endParaRPr lang="en-US" sz="3000" spc="-60">
              <a:solidFill>
                <a:srgbClr val="000000"/>
              </a:solidFill>
              <a:latin typeface="210 도시락"/>
              <a:ea typeface="210 도시락"/>
              <a:cs typeface="Canva Sans"/>
              <a:sym typeface="Canva Sans"/>
            </a:endParaRPr>
          </a:p>
          <a:p>
            <a:pPr marL="514350" indent="-514350">
              <a:lnSpc>
                <a:spcPts val="6840"/>
              </a:lnSpc>
              <a:buFont typeface="+mj-lt"/>
              <a:buAutoNum type="arabicPeriod" startAt="7"/>
              <a:defRPr/>
            </a:pPr>
            <a:r>
              <a:rPr 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Flow chart</a:t>
            </a:r>
            <a:endParaRPr lang="en-US" sz="3000" spc="-60">
              <a:solidFill>
                <a:srgbClr val="000000"/>
              </a:solidFill>
              <a:latin typeface="210 도시락"/>
              <a:ea typeface="210 도시락"/>
              <a:cs typeface="Canva Sans"/>
              <a:sym typeface="Canva Sans"/>
            </a:endParaRPr>
          </a:p>
          <a:p>
            <a:pPr marL="514350" indent="-514350">
              <a:lnSpc>
                <a:spcPts val="6840"/>
              </a:lnSpc>
              <a:buFont typeface="+mj-lt"/>
              <a:buAutoNum type="arabicPeriod" startAt="7"/>
              <a:defRPr/>
            </a:pPr>
            <a:r>
              <a:rPr 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Permission</a:t>
            </a:r>
            <a:endParaRPr lang="en-US" sz="3000" spc="-60">
              <a:solidFill>
                <a:srgbClr val="000000"/>
              </a:solidFill>
              <a:latin typeface="210 도시락"/>
              <a:ea typeface="210 도시락"/>
              <a:cs typeface="Canva Sans"/>
              <a:sym typeface="Canva Sans"/>
            </a:endParaRPr>
          </a:p>
          <a:p>
            <a:pPr marL="514350" indent="-514350">
              <a:lnSpc>
                <a:spcPts val="6840"/>
              </a:lnSpc>
              <a:buFont typeface="+mj-lt"/>
              <a:buAutoNum type="arabicPeriod" startAt="7"/>
              <a:defRPr/>
            </a:pPr>
            <a:r>
              <a:rPr 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 Policy</a:t>
            </a:r>
            <a:endParaRPr lang="en-US" sz="3000" spc="-60">
              <a:solidFill>
                <a:srgbClr val="000000"/>
              </a:solidFill>
              <a:latin typeface="210 도시락"/>
              <a:ea typeface="210 도시락"/>
              <a:cs typeface="Canva Sans"/>
              <a:sym typeface="Canva Sans"/>
            </a:endParaRPr>
          </a:p>
          <a:p>
            <a:pPr marL="514350" indent="-514350">
              <a:lnSpc>
                <a:spcPts val="6840"/>
              </a:lnSpc>
              <a:buFont typeface="+mj-lt"/>
              <a:buAutoNum type="arabicPeriod" startAt="7"/>
              <a:defRPr/>
            </a:pPr>
            <a:r>
              <a:rPr 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 </a:t>
            </a:r>
            <a:r>
              <a:rPr lang="ko-KR" alt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화면 설계</a:t>
            </a:r>
            <a:endParaRPr lang="en-US" sz="3000" spc="-60">
              <a:solidFill>
                <a:srgbClr val="000000"/>
              </a:solidFill>
              <a:latin typeface="210 도시락"/>
              <a:ea typeface="210 도시락"/>
              <a:cs typeface="Canva Sans"/>
              <a:sym typeface="Canva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Rectangle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534900" y="4791075"/>
            <a:ext cx="4895850" cy="390525"/>
          </a:xfrm>
          <a:prstGeom prst="rect">
            <a:avLst/>
          </a:prstGeom>
        </p:spPr>
      </p:pic>
      <p:pic>
        <p:nvPicPr>
          <p:cNvPr id="2" name="Group 73 1" descr="preencoded.png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4325" y="2714625"/>
            <a:ext cx="11096625" cy="7572375"/>
          </a:xfrm>
          <a:prstGeom prst="rect">
            <a:avLst/>
          </a:prstGeom>
        </p:spPr>
      </p:pic>
      <p:pic>
        <p:nvPicPr>
          <p:cNvPr id="3" name="Group 3" descr="preencoded.png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66713" y="381000"/>
            <a:ext cx="17554576" cy="871538"/>
          </a:xfrm>
          <a:prstGeom prst="rect">
            <a:avLst/>
          </a:prstGeom>
        </p:spPr>
      </p:pic>
      <p:pic>
        <p:nvPicPr>
          <p:cNvPr id="4" name="Group 33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5" name="Group 34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6" name="Rectangle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804863" y="1462088"/>
            <a:ext cx="2085975" cy="390525"/>
          </a:xfrm>
          <a:prstGeom prst="rect">
            <a:avLst/>
          </a:prstGeom>
        </p:spPr>
      </p:pic>
      <p:pic>
        <p:nvPicPr>
          <p:cNvPr id="7" name="Rectangle" descr="preencoded.png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804863" y="1843088"/>
            <a:ext cx="2085975" cy="390525"/>
          </a:xfrm>
          <a:prstGeom prst="rect">
            <a:avLst/>
          </a:prstGeom>
        </p:spPr>
      </p:pic>
      <p:pic>
        <p:nvPicPr>
          <p:cNvPr id="8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4957763" y="1462088"/>
            <a:ext cx="2085975" cy="390525"/>
          </a:xfrm>
          <a:prstGeom prst="rect">
            <a:avLst/>
          </a:prstGeom>
        </p:spPr>
      </p:pic>
      <p:pic>
        <p:nvPicPr>
          <p:cNvPr id="9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9110663" y="1462088"/>
            <a:ext cx="2085975" cy="390525"/>
          </a:xfrm>
          <a:prstGeom prst="rect">
            <a:avLst/>
          </a:prstGeom>
        </p:spPr>
      </p:pic>
      <p:pic>
        <p:nvPicPr>
          <p:cNvPr id="10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3263563" y="1462088"/>
            <a:ext cx="2085975" cy="390525"/>
          </a:xfrm>
          <a:prstGeom prst="rect">
            <a:avLst/>
          </a:prstGeom>
        </p:spPr>
      </p:pic>
      <p:pic>
        <p:nvPicPr>
          <p:cNvPr id="11" name="Rectangle" descr="preencoded.png"/>
          <p:cNvPicPr>
            <a:picLocks noChangeAspect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1863388" y="2890838"/>
            <a:ext cx="5562600" cy="390525"/>
          </a:xfrm>
          <a:prstGeom prst="rect">
            <a:avLst/>
          </a:prstGeom>
        </p:spPr>
      </p:pic>
      <p:pic>
        <p:nvPicPr>
          <p:cNvPr id="12" name="Rectangle" descr="preencoded.png"/>
          <p:cNvPicPr>
            <a:picLocks noChangeAspect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11863388" y="6691313"/>
            <a:ext cx="5562600" cy="390525"/>
          </a:xfrm>
          <a:prstGeom prst="rect">
            <a:avLst/>
          </a:prstGeom>
        </p:spPr>
      </p:pic>
      <p:pic>
        <p:nvPicPr>
          <p:cNvPr id="13" name="Rectangle" descr="preencoded.png"/>
          <p:cNvPicPr>
            <a:picLocks noChangeAspect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11863388" y="7996237"/>
            <a:ext cx="5562600" cy="390525"/>
          </a:xfrm>
          <a:prstGeom prst="rect">
            <a:avLst/>
          </a:prstGeom>
        </p:spPr>
      </p:pic>
      <p:pic>
        <p:nvPicPr>
          <p:cNvPr id="14" name="Group 42" descr="preencoded.png"/>
          <p:cNvPicPr>
            <a:picLocks noChangeAspect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2881313" y="1462088"/>
            <a:ext cx="2085975" cy="390525"/>
          </a:xfrm>
          <a:prstGeom prst="rect">
            <a:avLst/>
          </a:prstGeom>
        </p:spPr>
      </p:pic>
      <p:pic>
        <p:nvPicPr>
          <p:cNvPr id="15" name="Group 46" descr="preencoded.png"/>
          <p:cNvPicPr>
            <a:picLocks noChangeAspect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2881313" y="1843088"/>
            <a:ext cx="14544675" cy="390525"/>
          </a:xfrm>
          <a:prstGeom prst="rect">
            <a:avLst/>
          </a:prstGeom>
        </p:spPr>
      </p:pic>
      <p:pic>
        <p:nvPicPr>
          <p:cNvPr id="16" name="Group 43" descr="preencoded.png"/>
          <p:cNvPicPr>
            <a:picLocks noChangeAspect="1"/>
          </p:cNvPicPr>
          <p:nvPr/>
        </p:nvPicPr>
        <p:blipFill rotWithShape="1">
          <a:blip r:embed="rId18"/>
          <a:srcRect/>
          <a:stretch>
            <a:fillRect/>
          </a:stretch>
        </p:blipFill>
        <p:spPr>
          <a:xfrm>
            <a:off x="7034213" y="1462088"/>
            <a:ext cx="2085975" cy="390525"/>
          </a:xfrm>
          <a:prstGeom prst="rect">
            <a:avLst/>
          </a:prstGeom>
        </p:spPr>
      </p:pic>
      <p:pic>
        <p:nvPicPr>
          <p:cNvPr id="17" name="Group 44" descr="preencoded.png"/>
          <p:cNvPicPr>
            <a:picLocks noChangeAspect="1"/>
          </p:cNvPicPr>
          <p:nvPr/>
        </p:nvPicPr>
        <p:blipFill rotWithShape="1">
          <a:blip r:embed="rId19"/>
          <a:srcRect/>
          <a:stretch>
            <a:fillRect/>
          </a:stretch>
        </p:blipFill>
        <p:spPr>
          <a:xfrm>
            <a:off x="11187113" y="1462088"/>
            <a:ext cx="2085975" cy="390525"/>
          </a:xfrm>
          <a:prstGeom prst="rect">
            <a:avLst/>
          </a:prstGeom>
        </p:spPr>
      </p:pic>
      <p:pic>
        <p:nvPicPr>
          <p:cNvPr id="18" name="Group 45" descr="preencoded.png"/>
          <p:cNvPicPr>
            <a:picLocks noChangeAspect="1"/>
          </p:cNvPicPr>
          <p:nvPr/>
        </p:nvPicPr>
        <p:blipFill rotWithShape="1">
          <a:blip r:embed="rId20"/>
          <a:srcRect/>
          <a:stretch>
            <a:fillRect/>
          </a:stretch>
        </p:blipFill>
        <p:spPr>
          <a:xfrm>
            <a:off x="15340013" y="1462088"/>
            <a:ext cx="2085975" cy="390525"/>
          </a:xfrm>
          <a:prstGeom prst="rect">
            <a:avLst/>
          </a:prstGeom>
        </p:spPr>
      </p:pic>
      <p:pic>
        <p:nvPicPr>
          <p:cNvPr id="19" name="Rectangle" descr="preencoded.png"/>
          <p:cNvPicPr>
            <a:picLocks noChangeAspect="1"/>
          </p:cNvPicPr>
          <p:nvPr/>
        </p:nvPicPr>
        <p:blipFill rotWithShape="1">
          <a:blip r:embed="rId21"/>
          <a:srcRect/>
          <a:stretch>
            <a:fillRect/>
          </a:stretch>
        </p:blipFill>
        <p:spPr>
          <a:xfrm>
            <a:off x="11863388" y="5176838"/>
            <a:ext cx="676275" cy="390525"/>
          </a:xfrm>
          <a:prstGeom prst="rect">
            <a:avLst/>
          </a:prstGeom>
        </p:spPr>
      </p:pic>
      <p:pic>
        <p:nvPicPr>
          <p:cNvPr id="20" name="Rectangle" descr="preencoded.png"/>
          <p:cNvPicPr>
            <a:picLocks noChangeAspect="1"/>
          </p:cNvPicPr>
          <p:nvPr/>
        </p:nvPicPr>
        <p:blipFill rotWithShape="1">
          <a:blip r:embed="rId22"/>
          <a:srcRect/>
          <a:stretch>
            <a:fillRect/>
          </a:stretch>
        </p:blipFill>
        <p:spPr>
          <a:xfrm>
            <a:off x="11863388" y="5548313"/>
            <a:ext cx="676275" cy="390525"/>
          </a:xfrm>
          <a:prstGeom prst="rect">
            <a:avLst/>
          </a:prstGeom>
        </p:spPr>
      </p:pic>
      <p:pic>
        <p:nvPicPr>
          <p:cNvPr id="21" name="Rectangle" descr="preencoded.png"/>
          <p:cNvPicPr>
            <a:picLocks noChangeAspect="1"/>
          </p:cNvPicPr>
          <p:nvPr/>
        </p:nvPicPr>
        <p:blipFill rotWithShape="1">
          <a:blip r:embed="rId23"/>
          <a:srcRect/>
          <a:stretch>
            <a:fillRect/>
          </a:stretch>
        </p:blipFill>
        <p:spPr>
          <a:xfrm>
            <a:off x="11863388" y="5919788"/>
            <a:ext cx="676275" cy="390525"/>
          </a:xfrm>
          <a:prstGeom prst="rect">
            <a:avLst/>
          </a:prstGeom>
        </p:spPr>
      </p:pic>
      <p:pic>
        <p:nvPicPr>
          <p:cNvPr id="22" name="Rectangle" descr="preencoded.png"/>
          <p:cNvPicPr>
            <a:picLocks noChangeAspect="1"/>
          </p:cNvPicPr>
          <p:nvPr/>
        </p:nvPicPr>
        <p:blipFill rotWithShape="1">
          <a:blip r:embed="rId24"/>
          <a:srcRect/>
          <a:stretch>
            <a:fillRect/>
          </a:stretch>
        </p:blipFill>
        <p:spPr>
          <a:xfrm>
            <a:off x="12530138" y="5176838"/>
            <a:ext cx="4895850" cy="390525"/>
          </a:xfrm>
          <a:prstGeom prst="rect">
            <a:avLst/>
          </a:prstGeom>
        </p:spPr>
      </p:pic>
      <p:pic>
        <p:nvPicPr>
          <p:cNvPr id="23" name="Rectangle" descr="preencoded.png"/>
          <p:cNvPicPr>
            <a:picLocks noChangeAspect="1"/>
          </p:cNvPicPr>
          <p:nvPr/>
        </p:nvPicPr>
        <p:blipFill rotWithShape="1">
          <a:blip r:embed="rId25"/>
          <a:srcRect/>
          <a:stretch>
            <a:fillRect/>
          </a:stretch>
        </p:blipFill>
        <p:spPr>
          <a:xfrm>
            <a:off x="12530138" y="5548313"/>
            <a:ext cx="4895850" cy="390525"/>
          </a:xfrm>
          <a:prstGeom prst="rect">
            <a:avLst/>
          </a:prstGeom>
        </p:spPr>
      </p:pic>
      <p:pic>
        <p:nvPicPr>
          <p:cNvPr id="24" name="Rectangle" descr="preencoded.png"/>
          <p:cNvPicPr>
            <a:picLocks noChangeAspect="1"/>
          </p:cNvPicPr>
          <p:nvPr/>
        </p:nvPicPr>
        <p:blipFill rotWithShape="1">
          <a:blip r:embed="rId26"/>
          <a:srcRect/>
          <a:stretch>
            <a:fillRect/>
          </a:stretch>
        </p:blipFill>
        <p:spPr>
          <a:xfrm>
            <a:off x="12530138" y="5919788"/>
            <a:ext cx="4895850" cy="390525"/>
          </a:xfrm>
          <a:prstGeom prst="rect">
            <a:avLst/>
          </a:prstGeom>
        </p:spPr>
      </p:pic>
      <p:pic>
        <p:nvPicPr>
          <p:cNvPr id="25" name="Rectangle" descr="preencoded.png"/>
          <p:cNvPicPr>
            <a:picLocks noChangeAspect="1"/>
          </p:cNvPicPr>
          <p:nvPr/>
        </p:nvPicPr>
        <p:blipFill rotWithShape="1">
          <a:blip r:embed="rId27"/>
          <a:srcRect/>
          <a:stretch>
            <a:fillRect/>
          </a:stretch>
        </p:blipFill>
        <p:spPr>
          <a:xfrm>
            <a:off x="11863388" y="3271838"/>
            <a:ext cx="676275" cy="390525"/>
          </a:xfrm>
          <a:prstGeom prst="rect">
            <a:avLst/>
          </a:prstGeom>
        </p:spPr>
      </p:pic>
      <p:pic>
        <p:nvPicPr>
          <p:cNvPr id="26" name="Rectangle" descr="preencoded.png"/>
          <p:cNvPicPr>
            <a:picLocks noChangeAspect="1"/>
          </p:cNvPicPr>
          <p:nvPr/>
        </p:nvPicPr>
        <p:blipFill rotWithShape="1">
          <a:blip r:embed="rId28"/>
          <a:srcRect/>
          <a:stretch>
            <a:fillRect/>
          </a:stretch>
        </p:blipFill>
        <p:spPr>
          <a:xfrm>
            <a:off x="11863388" y="3652838"/>
            <a:ext cx="676275" cy="390525"/>
          </a:xfrm>
          <a:prstGeom prst="rect">
            <a:avLst/>
          </a:prstGeom>
        </p:spPr>
      </p:pic>
      <p:pic>
        <p:nvPicPr>
          <p:cNvPr id="27" name="Rectangle" descr="preencoded.png"/>
          <p:cNvPicPr>
            <a:picLocks noChangeAspect="1"/>
          </p:cNvPicPr>
          <p:nvPr/>
        </p:nvPicPr>
        <p:blipFill rotWithShape="1">
          <a:blip r:embed="rId29"/>
          <a:srcRect/>
          <a:stretch>
            <a:fillRect/>
          </a:stretch>
        </p:blipFill>
        <p:spPr>
          <a:xfrm>
            <a:off x="11863388" y="4033837"/>
            <a:ext cx="676275" cy="390525"/>
          </a:xfrm>
          <a:prstGeom prst="rect">
            <a:avLst/>
          </a:prstGeom>
        </p:spPr>
      </p:pic>
      <p:pic>
        <p:nvPicPr>
          <p:cNvPr id="28" name="Rectangle" descr="preencoded.png"/>
          <p:cNvPicPr>
            <a:picLocks noChangeAspect="1"/>
          </p:cNvPicPr>
          <p:nvPr/>
        </p:nvPicPr>
        <p:blipFill rotWithShape="1">
          <a:blip r:embed="rId30"/>
          <a:srcRect/>
          <a:stretch>
            <a:fillRect/>
          </a:stretch>
        </p:blipFill>
        <p:spPr>
          <a:xfrm>
            <a:off x="11863388" y="4414838"/>
            <a:ext cx="676275" cy="390525"/>
          </a:xfrm>
          <a:prstGeom prst="rect">
            <a:avLst/>
          </a:prstGeom>
        </p:spPr>
      </p:pic>
      <p:pic>
        <p:nvPicPr>
          <p:cNvPr id="29" name="Rectangle" descr="preencoded.png"/>
          <p:cNvPicPr>
            <a:picLocks noChangeAspect="1"/>
          </p:cNvPicPr>
          <p:nvPr/>
        </p:nvPicPr>
        <p:blipFill rotWithShape="1">
          <a:blip r:embed="rId31"/>
          <a:srcRect/>
          <a:stretch>
            <a:fillRect/>
          </a:stretch>
        </p:blipFill>
        <p:spPr>
          <a:xfrm>
            <a:off x="11863388" y="4795838"/>
            <a:ext cx="676275" cy="390525"/>
          </a:xfrm>
          <a:prstGeom prst="rect">
            <a:avLst/>
          </a:prstGeom>
        </p:spPr>
      </p:pic>
      <p:pic>
        <p:nvPicPr>
          <p:cNvPr id="30" name="Rectangle" descr="preencoded.png"/>
          <p:cNvPicPr>
            <a:picLocks noChangeAspect="1"/>
          </p:cNvPicPr>
          <p:nvPr/>
        </p:nvPicPr>
        <p:blipFill rotWithShape="1">
          <a:blip r:embed="rId32"/>
          <a:srcRect/>
          <a:stretch>
            <a:fillRect/>
          </a:stretch>
        </p:blipFill>
        <p:spPr>
          <a:xfrm>
            <a:off x="12530138" y="3271838"/>
            <a:ext cx="4895850" cy="390525"/>
          </a:xfrm>
          <a:prstGeom prst="rect">
            <a:avLst/>
          </a:prstGeom>
        </p:spPr>
      </p:pic>
      <p:pic>
        <p:nvPicPr>
          <p:cNvPr id="31" name="Rectangle" descr="preencoded.png"/>
          <p:cNvPicPr>
            <a:picLocks noChangeAspect="1"/>
          </p:cNvPicPr>
          <p:nvPr/>
        </p:nvPicPr>
        <p:blipFill rotWithShape="1">
          <a:blip r:embed="rId33"/>
          <a:srcRect/>
          <a:stretch>
            <a:fillRect/>
          </a:stretch>
        </p:blipFill>
        <p:spPr>
          <a:xfrm>
            <a:off x="11863388" y="7072313"/>
            <a:ext cx="5562600" cy="390525"/>
          </a:xfrm>
          <a:prstGeom prst="rect">
            <a:avLst/>
          </a:prstGeom>
        </p:spPr>
      </p:pic>
      <p:pic>
        <p:nvPicPr>
          <p:cNvPr id="32" name="Rectangle" descr="preencoded.png"/>
          <p:cNvPicPr>
            <a:picLocks noChangeAspect="1"/>
          </p:cNvPicPr>
          <p:nvPr/>
        </p:nvPicPr>
        <p:blipFill rotWithShape="1">
          <a:blip r:embed="rId34"/>
          <a:srcRect/>
          <a:stretch>
            <a:fillRect/>
          </a:stretch>
        </p:blipFill>
        <p:spPr>
          <a:xfrm>
            <a:off x="11863388" y="7453312"/>
            <a:ext cx="5562600" cy="390525"/>
          </a:xfrm>
          <a:prstGeom prst="rect">
            <a:avLst/>
          </a:prstGeom>
        </p:spPr>
      </p:pic>
      <p:pic>
        <p:nvPicPr>
          <p:cNvPr id="33" name="Rectangle" descr="preencoded.png"/>
          <p:cNvPicPr>
            <a:picLocks noChangeAspect="1"/>
          </p:cNvPicPr>
          <p:nvPr/>
        </p:nvPicPr>
        <p:blipFill rotWithShape="1">
          <a:blip r:embed="rId35"/>
          <a:srcRect/>
          <a:stretch>
            <a:fillRect/>
          </a:stretch>
        </p:blipFill>
        <p:spPr>
          <a:xfrm>
            <a:off x="11863388" y="8377238"/>
            <a:ext cx="5562600" cy="1285875"/>
          </a:xfrm>
          <a:prstGeom prst="rect">
            <a:avLst/>
          </a:prstGeom>
        </p:spPr>
      </p:pic>
      <p:pic>
        <p:nvPicPr>
          <p:cNvPr id="34" name="Rectangle" descr="preencoded.png"/>
          <p:cNvPicPr>
            <a:picLocks noChangeAspect="1"/>
          </p:cNvPicPr>
          <p:nvPr/>
        </p:nvPicPr>
        <p:blipFill rotWithShape="1">
          <a:blip r:embed="rId36"/>
          <a:srcRect/>
          <a:stretch>
            <a:fillRect/>
          </a:stretch>
        </p:blipFill>
        <p:spPr>
          <a:xfrm>
            <a:off x="12530138" y="3652838"/>
            <a:ext cx="4895850" cy="390525"/>
          </a:xfrm>
          <a:prstGeom prst="rect">
            <a:avLst/>
          </a:prstGeom>
        </p:spPr>
      </p:pic>
      <p:pic>
        <p:nvPicPr>
          <p:cNvPr id="35" name="Rectangle" descr="preencoded.png"/>
          <p:cNvPicPr>
            <a:picLocks noChangeAspect="1"/>
          </p:cNvPicPr>
          <p:nvPr/>
        </p:nvPicPr>
        <p:blipFill rotWithShape="1">
          <a:blip r:embed="rId37"/>
          <a:srcRect/>
          <a:stretch>
            <a:fillRect/>
          </a:stretch>
        </p:blipFill>
        <p:spPr>
          <a:xfrm>
            <a:off x="12530138" y="4033837"/>
            <a:ext cx="4895850" cy="390525"/>
          </a:xfrm>
          <a:prstGeom prst="rect">
            <a:avLst/>
          </a:prstGeom>
        </p:spPr>
      </p:pic>
      <p:pic>
        <p:nvPicPr>
          <p:cNvPr id="36" name="Rectangle" descr="preencoded.png"/>
          <p:cNvPicPr>
            <a:picLocks noChangeAspect="1"/>
          </p:cNvPicPr>
          <p:nvPr/>
        </p:nvPicPr>
        <p:blipFill rotWithShape="1">
          <a:blip r:embed="rId38"/>
          <a:srcRect/>
          <a:stretch>
            <a:fillRect/>
          </a:stretch>
        </p:blipFill>
        <p:spPr>
          <a:xfrm>
            <a:off x="12530138" y="4414838"/>
            <a:ext cx="4895850" cy="390525"/>
          </a:xfrm>
          <a:prstGeom prst="rect">
            <a:avLst/>
          </a:prstGeom>
        </p:spPr>
      </p:pic>
      <p:pic>
        <p:nvPicPr>
          <p:cNvPr id="37" name="Group 50" descr="preencoded.png"/>
          <p:cNvPicPr>
            <a:picLocks noChangeAspect="1"/>
          </p:cNvPicPr>
          <p:nvPr/>
        </p:nvPicPr>
        <p:blipFill rotWithShape="1">
          <a:blip r:embed="rId39"/>
          <a:srcRect/>
          <a:stretch>
            <a:fillRect/>
          </a:stretch>
        </p:blipFill>
        <p:spPr>
          <a:xfrm>
            <a:off x="2486025" y="4376738"/>
            <a:ext cx="4457700" cy="428625"/>
          </a:xfrm>
          <a:prstGeom prst="rect">
            <a:avLst/>
          </a:prstGeom>
        </p:spPr>
      </p:pic>
      <p:pic>
        <p:nvPicPr>
          <p:cNvPr id="38" name="Group 51" descr="preencoded.png"/>
          <p:cNvPicPr>
            <a:picLocks noChangeAspect="1"/>
          </p:cNvPicPr>
          <p:nvPr/>
        </p:nvPicPr>
        <p:blipFill rotWithShape="1">
          <a:blip r:embed="rId40"/>
          <a:srcRect/>
          <a:stretch>
            <a:fillRect/>
          </a:stretch>
        </p:blipFill>
        <p:spPr>
          <a:xfrm>
            <a:off x="704850" y="4924425"/>
            <a:ext cx="1381125" cy="428625"/>
          </a:xfrm>
          <a:prstGeom prst="rect">
            <a:avLst/>
          </a:prstGeom>
        </p:spPr>
      </p:pic>
      <p:pic>
        <p:nvPicPr>
          <p:cNvPr id="39" name="Group 52" descr="preencoded.png"/>
          <p:cNvPicPr>
            <a:picLocks noChangeAspect="1"/>
          </p:cNvPicPr>
          <p:nvPr/>
        </p:nvPicPr>
        <p:blipFill rotWithShape="1">
          <a:blip r:embed="rId41"/>
          <a:srcRect/>
          <a:stretch>
            <a:fillRect/>
          </a:stretch>
        </p:blipFill>
        <p:spPr>
          <a:xfrm>
            <a:off x="704850" y="5695950"/>
            <a:ext cx="8096250" cy="428625"/>
          </a:xfrm>
          <a:prstGeom prst="rect">
            <a:avLst/>
          </a:prstGeom>
        </p:spPr>
      </p:pic>
      <p:pic>
        <p:nvPicPr>
          <p:cNvPr id="40" name="Group 53" descr="preencoded.png"/>
          <p:cNvPicPr>
            <a:picLocks noChangeAspect="1"/>
          </p:cNvPicPr>
          <p:nvPr/>
        </p:nvPicPr>
        <p:blipFill rotWithShape="1">
          <a:blip r:embed="rId42"/>
          <a:srcRect/>
          <a:stretch>
            <a:fillRect/>
          </a:stretch>
        </p:blipFill>
        <p:spPr>
          <a:xfrm>
            <a:off x="6781800" y="4914900"/>
            <a:ext cx="2143125" cy="428625"/>
          </a:xfrm>
          <a:prstGeom prst="rect">
            <a:avLst/>
          </a:prstGeom>
        </p:spPr>
      </p:pic>
      <p:pic>
        <p:nvPicPr>
          <p:cNvPr id="41" name="Group 74" descr="preencoded.png"/>
          <p:cNvPicPr>
            <a:picLocks noChangeAspect="1"/>
          </p:cNvPicPr>
          <p:nvPr/>
        </p:nvPicPr>
        <p:blipFill rotWithShape="1">
          <a:blip r:embed="rId43"/>
          <a:srcRect/>
          <a:stretch>
            <a:fillRect/>
          </a:stretch>
        </p:blipFill>
        <p:spPr>
          <a:xfrm>
            <a:off x="3200400" y="3228975"/>
            <a:ext cx="2143125" cy="428625"/>
          </a:xfrm>
          <a:prstGeom prst="rect">
            <a:avLst/>
          </a:prstGeom>
        </p:spPr>
      </p:pic>
      <p:sp>
        <p:nvSpPr>
          <p:cNvPr id="43" name="Check Point"/>
          <p:cNvSpPr/>
          <p:nvPr/>
        </p:nvSpPr>
        <p:spPr>
          <a:xfrm>
            <a:off x="12163424" y="8058150"/>
            <a:ext cx="2195512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Check Point</a:t>
            </a:r>
            <a:endParaRPr lang="en-US" sz="1350" b="1"/>
          </a:p>
        </p:txBody>
      </p:sp>
      <p:sp>
        <p:nvSpPr>
          <p:cNvPr id="44" name="UI-C-1011"/>
          <p:cNvSpPr/>
          <p:nvPr/>
        </p:nvSpPr>
        <p:spPr>
          <a:xfrm>
            <a:off x="12163424" y="7124700"/>
            <a:ext cx="22383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UI-C-1011</a:t>
            </a:r>
            <a:endParaRPr lang="en-US" sz="1350"/>
          </a:p>
        </p:txBody>
      </p:sp>
      <p:sp>
        <p:nvSpPr>
          <p:cNvPr id="45" name="Text 3"/>
          <p:cNvSpPr/>
          <p:nvPr/>
        </p:nvSpPr>
        <p:spPr>
          <a:xfrm>
            <a:off x="12163424" y="8582024"/>
            <a:ext cx="5286376" cy="574676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커뮤니티에 작성된 글을 읽을 수 있고 </a:t>
            </a:r>
            <a:endParaRPr lang="en-US" sz="1350" b="1" kern="0" spc="-75">
              <a:solidFill>
                <a:srgbClr val="000000"/>
              </a:solidFill>
              <a:latin typeface="Noto Sans KR Bold"/>
              <a:ea typeface="Noto Sans KR Bold"/>
              <a:cs typeface="Noto Sans KR Bold"/>
            </a:endParaRPr>
          </a:p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새글을 작성할 수 있습니다.</a:t>
            </a:r>
            <a:endParaRPr lang="en-US" sz="1350"/>
          </a:p>
        </p:txBody>
      </p:sp>
      <p:sp>
        <p:nvSpPr>
          <p:cNvPr id="46" name="Related ID"/>
          <p:cNvSpPr/>
          <p:nvPr/>
        </p:nvSpPr>
        <p:spPr>
          <a:xfrm>
            <a:off x="12163424" y="6762750"/>
            <a:ext cx="1728788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Related ID</a:t>
            </a:r>
            <a:endParaRPr lang="en-US" sz="1350" b="1"/>
          </a:p>
        </p:txBody>
      </p:sp>
      <p:sp>
        <p:nvSpPr>
          <p:cNvPr id="47" name="name_1"/>
          <p:cNvSpPr/>
          <p:nvPr/>
        </p:nvSpPr>
        <p:spPr>
          <a:xfrm>
            <a:off x="12163425" y="3343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350"/>
          </a:p>
        </p:txBody>
      </p:sp>
      <p:sp>
        <p:nvSpPr>
          <p:cNvPr id="48" name="Text 6"/>
          <p:cNvSpPr/>
          <p:nvPr/>
        </p:nvSpPr>
        <p:spPr>
          <a:xfrm>
            <a:off x="12620624" y="3343275"/>
            <a:ext cx="4591051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커뮤니티 분야별로 조회할 수 있습니다.</a:t>
            </a:r>
            <a:endParaRPr lang="en-US" sz="1350"/>
          </a:p>
        </p:txBody>
      </p:sp>
      <p:sp>
        <p:nvSpPr>
          <p:cNvPr id="49" name="Text 7"/>
          <p:cNvSpPr/>
          <p:nvPr/>
        </p:nvSpPr>
        <p:spPr>
          <a:xfrm>
            <a:off x="12620624" y="3714750"/>
            <a:ext cx="4591051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글 작성하기 페이지로 이동합니다.</a:t>
            </a:r>
            <a:endParaRPr lang="en-US" sz="1350"/>
          </a:p>
        </p:txBody>
      </p:sp>
      <p:sp>
        <p:nvSpPr>
          <p:cNvPr id="50" name="Text 8"/>
          <p:cNvSpPr/>
          <p:nvPr/>
        </p:nvSpPr>
        <p:spPr>
          <a:xfrm>
            <a:off x="12620626" y="4105275"/>
            <a:ext cx="4805363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작성된  글 목록을을 표시하고 클릭시 작성된 글을 볼 수 있습니다.</a:t>
            </a:r>
            <a:endParaRPr lang="en-US" sz="1350"/>
          </a:p>
        </p:txBody>
      </p:sp>
      <p:sp>
        <p:nvSpPr>
          <p:cNvPr id="51" name="Text 9"/>
          <p:cNvSpPr/>
          <p:nvPr/>
        </p:nvSpPr>
        <p:spPr>
          <a:xfrm>
            <a:off x="12620624" y="4476750"/>
            <a:ext cx="4686301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글 목록의 다음페이지로 이동 할 수 있습니다.</a:t>
            </a:r>
            <a:endParaRPr lang="en-US" sz="1350"/>
          </a:p>
        </p:txBody>
      </p:sp>
      <p:sp>
        <p:nvSpPr>
          <p:cNvPr id="52" name="Text 10"/>
          <p:cNvSpPr/>
          <p:nvPr/>
        </p:nvSpPr>
        <p:spPr>
          <a:xfrm>
            <a:off x="12620626" y="4857750"/>
            <a:ext cx="4216399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작성된 글을 검색할 수 있습니다.</a:t>
            </a:r>
            <a:endParaRPr lang="en-US" sz="1350"/>
          </a:p>
        </p:txBody>
      </p:sp>
      <p:sp>
        <p:nvSpPr>
          <p:cNvPr id="53" name="name_3"/>
          <p:cNvSpPr/>
          <p:nvPr/>
        </p:nvSpPr>
        <p:spPr>
          <a:xfrm>
            <a:off x="12172950" y="4105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350"/>
          </a:p>
        </p:txBody>
      </p:sp>
      <p:sp>
        <p:nvSpPr>
          <p:cNvPr id="54" name="name_4"/>
          <p:cNvSpPr/>
          <p:nvPr/>
        </p:nvSpPr>
        <p:spPr>
          <a:xfrm>
            <a:off x="12163425" y="449580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350"/>
          </a:p>
        </p:txBody>
      </p:sp>
      <p:sp>
        <p:nvSpPr>
          <p:cNvPr id="55" name="name_5"/>
          <p:cNvSpPr/>
          <p:nvPr/>
        </p:nvSpPr>
        <p:spPr>
          <a:xfrm>
            <a:off x="12163425" y="485775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5</a:t>
            </a:r>
            <a:endParaRPr lang="en-US" sz="1350"/>
          </a:p>
        </p:txBody>
      </p:sp>
      <p:sp>
        <p:nvSpPr>
          <p:cNvPr id="56" name="name_2"/>
          <p:cNvSpPr/>
          <p:nvPr/>
        </p:nvSpPr>
        <p:spPr>
          <a:xfrm>
            <a:off x="12163425" y="371475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350"/>
          </a:p>
        </p:txBody>
      </p:sp>
      <p:sp>
        <p:nvSpPr>
          <p:cNvPr id="57" name="SCREEN ID"/>
          <p:cNvSpPr/>
          <p:nvPr/>
        </p:nvSpPr>
        <p:spPr>
          <a:xfrm>
            <a:off x="4967288" y="1524000"/>
            <a:ext cx="2047874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ID</a:t>
            </a:r>
            <a:endParaRPr lang="en-US" sz="1350" b="1"/>
          </a:p>
        </p:txBody>
      </p:sp>
      <p:sp>
        <p:nvSpPr>
          <p:cNvPr id="58" name="AUTHOR"/>
          <p:cNvSpPr/>
          <p:nvPr/>
        </p:nvSpPr>
        <p:spPr>
          <a:xfrm>
            <a:off x="9110664" y="1524000"/>
            <a:ext cx="2076449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AUTHOR</a:t>
            </a:r>
            <a:endParaRPr lang="en-US" sz="1350" b="1"/>
          </a:p>
        </p:txBody>
      </p:sp>
      <p:sp>
        <p:nvSpPr>
          <p:cNvPr id="59" name="name_1"/>
          <p:cNvSpPr/>
          <p:nvPr/>
        </p:nvSpPr>
        <p:spPr>
          <a:xfrm>
            <a:off x="11196638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1조</a:t>
            </a:r>
            <a:endParaRPr lang="en-US" sz="1350"/>
          </a:p>
        </p:txBody>
      </p:sp>
      <p:sp>
        <p:nvSpPr>
          <p:cNvPr id="60" name="DATE"/>
          <p:cNvSpPr/>
          <p:nvPr/>
        </p:nvSpPr>
        <p:spPr>
          <a:xfrm>
            <a:off x="1327308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DATE</a:t>
            </a:r>
            <a:endParaRPr lang="en-US" sz="1350" b="1"/>
          </a:p>
        </p:txBody>
      </p:sp>
      <p:sp>
        <p:nvSpPr>
          <p:cNvPr id="61" name="name_20250128"/>
          <p:cNvSpPr/>
          <p:nvPr/>
        </p:nvSpPr>
        <p:spPr>
          <a:xfrm>
            <a:off x="15349538" y="1524000"/>
            <a:ext cx="2076449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2025.01.28</a:t>
            </a:r>
            <a:endParaRPr lang="en-US" sz="1350"/>
          </a:p>
        </p:txBody>
      </p:sp>
      <p:sp>
        <p:nvSpPr>
          <p:cNvPr id="62" name="PAGE TITLE"/>
          <p:cNvSpPr/>
          <p:nvPr/>
        </p:nvSpPr>
        <p:spPr>
          <a:xfrm>
            <a:off x="804862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PAGE TITLE</a:t>
            </a:r>
            <a:endParaRPr lang="en-US" sz="1350" b="1"/>
          </a:p>
        </p:txBody>
      </p:sp>
      <p:sp>
        <p:nvSpPr>
          <p:cNvPr id="63" name="SCREEN PATH"/>
          <p:cNvSpPr/>
          <p:nvPr/>
        </p:nvSpPr>
        <p:spPr>
          <a:xfrm>
            <a:off x="804863" y="1905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PATH</a:t>
            </a:r>
            <a:endParaRPr lang="en-US" sz="1350" b="1"/>
          </a:p>
        </p:txBody>
      </p:sp>
      <p:sp>
        <p:nvSpPr>
          <p:cNvPr id="64" name="default_name"/>
          <p:cNvSpPr/>
          <p:nvPr/>
        </p:nvSpPr>
        <p:spPr>
          <a:xfrm>
            <a:off x="2881313" y="1905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커뮤니티&gt;공연후기</a:t>
            </a:r>
            <a:endParaRPr lang="en-US" sz="1350"/>
          </a:p>
        </p:txBody>
      </p:sp>
      <p:sp>
        <p:nvSpPr>
          <p:cNvPr id="65" name="UI-D-1011"/>
          <p:cNvSpPr/>
          <p:nvPr/>
        </p:nvSpPr>
        <p:spPr>
          <a:xfrm>
            <a:off x="7086600" y="1524000"/>
            <a:ext cx="2024063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UI-D-1011</a:t>
            </a:r>
            <a:endParaRPr lang="en-US" sz="1350"/>
          </a:p>
        </p:txBody>
      </p:sp>
      <p:sp>
        <p:nvSpPr>
          <p:cNvPr id="66" name="default_name"/>
          <p:cNvSpPr/>
          <p:nvPr/>
        </p:nvSpPr>
        <p:spPr>
          <a:xfrm>
            <a:off x="289083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커뮤니티</a:t>
            </a:r>
            <a:endParaRPr lang="en-US" sz="1350"/>
          </a:p>
        </p:txBody>
      </p:sp>
      <p:sp>
        <p:nvSpPr>
          <p:cNvPr id="67" name="Description"/>
          <p:cNvSpPr/>
          <p:nvPr/>
        </p:nvSpPr>
        <p:spPr>
          <a:xfrm>
            <a:off x="12163424" y="2962275"/>
            <a:ext cx="1900238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Description</a:t>
            </a:r>
            <a:endParaRPr lang="en-US" sz="1350" b="1"/>
          </a:p>
        </p:txBody>
      </p:sp>
      <p:sp>
        <p:nvSpPr>
          <p:cNvPr id="68" name="name_1"/>
          <p:cNvSpPr/>
          <p:nvPr/>
        </p:nvSpPr>
        <p:spPr>
          <a:xfrm>
            <a:off x="2657475" y="44291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500"/>
          </a:p>
        </p:txBody>
      </p:sp>
      <p:sp>
        <p:nvSpPr>
          <p:cNvPr id="69" name="name_2"/>
          <p:cNvSpPr/>
          <p:nvPr/>
        </p:nvSpPr>
        <p:spPr>
          <a:xfrm>
            <a:off x="866775" y="50006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500"/>
          </a:p>
        </p:txBody>
      </p:sp>
      <p:sp>
        <p:nvSpPr>
          <p:cNvPr id="70" name="name_3"/>
          <p:cNvSpPr/>
          <p:nvPr/>
        </p:nvSpPr>
        <p:spPr>
          <a:xfrm>
            <a:off x="831019" y="5772150"/>
            <a:ext cx="117626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500"/>
          </a:p>
        </p:txBody>
      </p:sp>
      <p:sp>
        <p:nvSpPr>
          <p:cNvPr id="71" name="name_4"/>
          <p:cNvSpPr/>
          <p:nvPr/>
        </p:nvSpPr>
        <p:spPr>
          <a:xfrm>
            <a:off x="6943725" y="4991100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500"/>
          </a:p>
        </p:txBody>
      </p:sp>
      <p:sp>
        <p:nvSpPr>
          <p:cNvPr id="72" name="name_5"/>
          <p:cNvSpPr/>
          <p:nvPr/>
        </p:nvSpPr>
        <p:spPr>
          <a:xfrm>
            <a:off x="3362325" y="330517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5</a:t>
            </a:r>
            <a:endParaRPr lang="en-US" sz="1500"/>
          </a:p>
        </p:txBody>
      </p:sp>
      <p:sp>
        <p:nvSpPr>
          <p:cNvPr id="74" name="default_name"/>
          <p:cNvSpPr/>
          <p:nvPr/>
        </p:nvSpPr>
        <p:spPr>
          <a:xfrm>
            <a:off x="733425" y="571500"/>
            <a:ext cx="1857375" cy="53340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4050"/>
              </a:lnSpc>
              <a:buNone/>
              <a:defRPr/>
            </a:pPr>
            <a:r>
              <a:rPr lang="ko-KR" altLang="en-US" sz="2700" b="1" kern="0" spc="22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커뮤니티</a:t>
            </a:r>
            <a:endParaRPr lang="ko-KR" altLang="en-US" sz="2700" b="1" kern="0" spc="225">
              <a:solidFill>
                <a:srgbClr val="000000"/>
              </a:solidFill>
              <a:latin typeface="Noto Sans KR Medium"/>
              <a:ea typeface="Noto Sans KR Medium"/>
              <a:cs typeface="Noto Sans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oup 72 1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52425" y="2714625"/>
            <a:ext cx="11096625" cy="7572375"/>
          </a:xfrm>
          <a:prstGeom prst="rect">
            <a:avLst/>
          </a:prstGeom>
        </p:spPr>
      </p:pic>
      <p:pic>
        <p:nvPicPr>
          <p:cNvPr id="3" name="Group 3" descr="preencoded.png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66713" y="381000"/>
            <a:ext cx="17554576" cy="871538"/>
          </a:xfrm>
          <a:prstGeom prst="rect">
            <a:avLst/>
          </a:prstGeom>
        </p:spPr>
      </p:pic>
      <p:pic>
        <p:nvPicPr>
          <p:cNvPr id="4" name="Group 33" descr="preencoded.png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5" name="Group 34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6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804863" y="1462088"/>
            <a:ext cx="2085975" cy="390525"/>
          </a:xfrm>
          <a:prstGeom prst="rect">
            <a:avLst/>
          </a:prstGeom>
        </p:spPr>
      </p:pic>
      <p:pic>
        <p:nvPicPr>
          <p:cNvPr id="7" name="Rectangle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804863" y="1843088"/>
            <a:ext cx="2085975" cy="390525"/>
          </a:xfrm>
          <a:prstGeom prst="rect">
            <a:avLst/>
          </a:prstGeom>
        </p:spPr>
      </p:pic>
      <p:pic>
        <p:nvPicPr>
          <p:cNvPr id="8" name="Rectangle" descr="preencoded.png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4957763" y="1462088"/>
            <a:ext cx="2085975" cy="390525"/>
          </a:xfrm>
          <a:prstGeom prst="rect">
            <a:avLst/>
          </a:prstGeom>
        </p:spPr>
      </p:pic>
      <p:pic>
        <p:nvPicPr>
          <p:cNvPr id="9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9110663" y="1462088"/>
            <a:ext cx="2085975" cy="390525"/>
          </a:xfrm>
          <a:prstGeom prst="rect">
            <a:avLst/>
          </a:prstGeom>
        </p:spPr>
      </p:pic>
      <p:pic>
        <p:nvPicPr>
          <p:cNvPr id="10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3263563" y="1462088"/>
            <a:ext cx="2085975" cy="390525"/>
          </a:xfrm>
          <a:prstGeom prst="rect">
            <a:avLst/>
          </a:prstGeom>
        </p:spPr>
      </p:pic>
      <p:pic>
        <p:nvPicPr>
          <p:cNvPr id="11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1863388" y="2890838"/>
            <a:ext cx="5562600" cy="390525"/>
          </a:xfrm>
          <a:prstGeom prst="rect">
            <a:avLst/>
          </a:prstGeom>
        </p:spPr>
      </p:pic>
      <p:pic>
        <p:nvPicPr>
          <p:cNvPr id="12" name="Rectangle" descr="preencoded.png"/>
          <p:cNvPicPr>
            <a:picLocks noChangeAspect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1863388" y="6691313"/>
            <a:ext cx="5562600" cy="390525"/>
          </a:xfrm>
          <a:prstGeom prst="rect">
            <a:avLst/>
          </a:prstGeom>
        </p:spPr>
      </p:pic>
      <p:pic>
        <p:nvPicPr>
          <p:cNvPr id="13" name="Rectangle" descr="preencoded.png"/>
          <p:cNvPicPr>
            <a:picLocks noChangeAspect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11863388" y="7996237"/>
            <a:ext cx="5562600" cy="390525"/>
          </a:xfrm>
          <a:prstGeom prst="rect">
            <a:avLst/>
          </a:prstGeom>
        </p:spPr>
      </p:pic>
      <p:pic>
        <p:nvPicPr>
          <p:cNvPr id="14" name="Group 42" descr="preencoded.png"/>
          <p:cNvPicPr>
            <a:picLocks noChangeAspect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2881313" y="1462088"/>
            <a:ext cx="2085975" cy="390525"/>
          </a:xfrm>
          <a:prstGeom prst="rect">
            <a:avLst/>
          </a:prstGeom>
        </p:spPr>
      </p:pic>
      <p:pic>
        <p:nvPicPr>
          <p:cNvPr id="15" name="Group 46" descr="preencoded.png"/>
          <p:cNvPicPr>
            <a:picLocks noChangeAspect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2881313" y="1843088"/>
            <a:ext cx="14544675" cy="390525"/>
          </a:xfrm>
          <a:prstGeom prst="rect">
            <a:avLst/>
          </a:prstGeom>
        </p:spPr>
      </p:pic>
      <p:pic>
        <p:nvPicPr>
          <p:cNvPr id="16" name="Group 43" descr="preencoded.png"/>
          <p:cNvPicPr>
            <a:picLocks noChangeAspect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7034213" y="1462088"/>
            <a:ext cx="2085975" cy="390525"/>
          </a:xfrm>
          <a:prstGeom prst="rect">
            <a:avLst/>
          </a:prstGeom>
        </p:spPr>
      </p:pic>
      <p:pic>
        <p:nvPicPr>
          <p:cNvPr id="17" name="Group 44" descr="preencoded.png"/>
          <p:cNvPicPr>
            <a:picLocks noChangeAspect="1"/>
          </p:cNvPicPr>
          <p:nvPr/>
        </p:nvPicPr>
        <p:blipFill rotWithShape="1">
          <a:blip r:embed="rId18"/>
          <a:srcRect/>
          <a:stretch>
            <a:fillRect/>
          </a:stretch>
        </p:blipFill>
        <p:spPr>
          <a:xfrm>
            <a:off x="11187113" y="1462088"/>
            <a:ext cx="2085975" cy="390525"/>
          </a:xfrm>
          <a:prstGeom prst="rect">
            <a:avLst/>
          </a:prstGeom>
        </p:spPr>
      </p:pic>
      <p:pic>
        <p:nvPicPr>
          <p:cNvPr id="18" name="Group 45" descr="preencoded.png"/>
          <p:cNvPicPr>
            <a:picLocks noChangeAspect="1"/>
          </p:cNvPicPr>
          <p:nvPr/>
        </p:nvPicPr>
        <p:blipFill rotWithShape="1">
          <a:blip r:embed="rId19"/>
          <a:srcRect/>
          <a:stretch>
            <a:fillRect/>
          </a:stretch>
        </p:blipFill>
        <p:spPr>
          <a:xfrm>
            <a:off x="15340013" y="1462088"/>
            <a:ext cx="2085975" cy="390525"/>
          </a:xfrm>
          <a:prstGeom prst="rect">
            <a:avLst/>
          </a:prstGeom>
        </p:spPr>
      </p:pic>
      <p:pic>
        <p:nvPicPr>
          <p:cNvPr id="19" name="Rectangle" descr="preencoded.png"/>
          <p:cNvPicPr>
            <a:picLocks noChangeAspect="1"/>
          </p:cNvPicPr>
          <p:nvPr/>
        </p:nvPicPr>
        <p:blipFill rotWithShape="1">
          <a:blip r:embed="rId20"/>
          <a:srcRect/>
          <a:stretch>
            <a:fillRect/>
          </a:stretch>
        </p:blipFill>
        <p:spPr>
          <a:xfrm>
            <a:off x="11863388" y="5176838"/>
            <a:ext cx="676275" cy="390525"/>
          </a:xfrm>
          <a:prstGeom prst="rect">
            <a:avLst/>
          </a:prstGeom>
        </p:spPr>
      </p:pic>
      <p:pic>
        <p:nvPicPr>
          <p:cNvPr id="20" name="Rectangle" descr="preencoded.png"/>
          <p:cNvPicPr>
            <a:picLocks noChangeAspect="1"/>
          </p:cNvPicPr>
          <p:nvPr/>
        </p:nvPicPr>
        <p:blipFill rotWithShape="1">
          <a:blip r:embed="rId21"/>
          <a:srcRect/>
          <a:stretch>
            <a:fillRect/>
          </a:stretch>
        </p:blipFill>
        <p:spPr>
          <a:xfrm>
            <a:off x="11863388" y="5548313"/>
            <a:ext cx="676275" cy="390525"/>
          </a:xfrm>
          <a:prstGeom prst="rect">
            <a:avLst/>
          </a:prstGeom>
        </p:spPr>
      </p:pic>
      <p:pic>
        <p:nvPicPr>
          <p:cNvPr id="21" name="Rectangle" descr="preencoded.png"/>
          <p:cNvPicPr>
            <a:picLocks noChangeAspect="1"/>
          </p:cNvPicPr>
          <p:nvPr/>
        </p:nvPicPr>
        <p:blipFill rotWithShape="1">
          <a:blip r:embed="rId22"/>
          <a:srcRect/>
          <a:stretch>
            <a:fillRect/>
          </a:stretch>
        </p:blipFill>
        <p:spPr>
          <a:xfrm>
            <a:off x="11863388" y="5919788"/>
            <a:ext cx="676275" cy="390525"/>
          </a:xfrm>
          <a:prstGeom prst="rect">
            <a:avLst/>
          </a:prstGeom>
        </p:spPr>
      </p:pic>
      <p:pic>
        <p:nvPicPr>
          <p:cNvPr id="22" name="Rectangle" descr="preencoded.png"/>
          <p:cNvPicPr>
            <a:picLocks noChangeAspect="1"/>
          </p:cNvPicPr>
          <p:nvPr/>
        </p:nvPicPr>
        <p:blipFill rotWithShape="1">
          <a:blip r:embed="rId23"/>
          <a:srcRect/>
          <a:stretch>
            <a:fillRect/>
          </a:stretch>
        </p:blipFill>
        <p:spPr>
          <a:xfrm>
            <a:off x="12530138" y="5176838"/>
            <a:ext cx="4895850" cy="390525"/>
          </a:xfrm>
          <a:prstGeom prst="rect">
            <a:avLst/>
          </a:prstGeom>
        </p:spPr>
      </p:pic>
      <p:pic>
        <p:nvPicPr>
          <p:cNvPr id="23" name="Rectangle" descr="preencoded.png"/>
          <p:cNvPicPr>
            <a:picLocks noChangeAspect="1"/>
          </p:cNvPicPr>
          <p:nvPr/>
        </p:nvPicPr>
        <p:blipFill rotWithShape="1">
          <a:blip r:embed="rId24"/>
          <a:srcRect/>
          <a:stretch>
            <a:fillRect/>
          </a:stretch>
        </p:blipFill>
        <p:spPr>
          <a:xfrm>
            <a:off x="12530138" y="5548313"/>
            <a:ext cx="4895850" cy="390525"/>
          </a:xfrm>
          <a:prstGeom prst="rect">
            <a:avLst/>
          </a:prstGeom>
        </p:spPr>
      </p:pic>
      <p:pic>
        <p:nvPicPr>
          <p:cNvPr id="24" name="Rectangle" descr="preencoded.png"/>
          <p:cNvPicPr>
            <a:picLocks noChangeAspect="1"/>
          </p:cNvPicPr>
          <p:nvPr/>
        </p:nvPicPr>
        <p:blipFill rotWithShape="1">
          <a:blip r:embed="rId25"/>
          <a:srcRect/>
          <a:stretch>
            <a:fillRect/>
          </a:stretch>
        </p:blipFill>
        <p:spPr>
          <a:xfrm>
            <a:off x="12530138" y="5919788"/>
            <a:ext cx="4895850" cy="390525"/>
          </a:xfrm>
          <a:prstGeom prst="rect">
            <a:avLst/>
          </a:prstGeom>
        </p:spPr>
      </p:pic>
      <p:pic>
        <p:nvPicPr>
          <p:cNvPr id="25" name="Rectangle" descr="preencoded.png"/>
          <p:cNvPicPr>
            <a:picLocks noChangeAspect="1"/>
          </p:cNvPicPr>
          <p:nvPr/>
        </p:nvPicPr>
        <p:blipFill rotWithShape="1">
          <a:blip r:embed="rId26"/>
          <a:srcRect/>
          <a:stretch>
            <a:fillRect/>
          </a:stretch>
        </p:blipFill>
        <p:spPr>
          <a:xfrm>
            <a:off x="11863388" y="3271838"/>
            <a:ext cx="676275" cy="390525"/>
          </a:xfrm>
          <a:prstGeom prst="rect">
            <a:avLst/>
          </a:prstGeom>
        </p:spPr>
      </p:pic>
      <p:pic>
        <p:nvPicPr>
          <p:cNvPr id="26" name="Rectangle" descr="preencoded.png"/>
          <p:cNvPicPr>
            <a:picLocks noChangeAspect="1"/>
          </p:cNvPicPr>
          <p:nvPr/>
        </p:nvPicPr>
        <p:blipFill rotWithShape="1">
          <a:blip r:embed="rId27"/>
          <a:srcRect/>
          <a:stretch>
            <a:fillRect/>
          </a:stretch>
        </p:blipFill>
        <p:spPr>
          <a:xfrm>
            <a:off x="11863388" y="3652838"/>
            <a:ext cx="676275" cy="390525"/>
          </a:xfrm>
          <a:prstGeom prst="rect">
            <a:avLst/>
          </a:prstGeom>
        </p:spPr>
      </p:pic>
      <p:pic>
        <p:nvPicPr>
          <p:cNvPr id="27" name="Rectangle" descr="preencoded.png"/>
          <p:cNvPicPr>
            <a:picLocks noChangeAspect="1"/>
          </p:cNvPicPr>
          <p:nvPr/>
        </p:nvPicPr>
        <p:blipFill rotWithShape="1">
          <a:blip r:embed="rId28"/>
          <a:srcRect/>
          <a:stretch>
            <a:fillRect/>
          </a:stretch>
        </p:blipFill>
        <p:spPr>
          <a:xfrm>
            <a:off x="11863388" y="4033837"/>
            <a:ext cx="676275" cy="390525"/>
          </a:xfrm>
          <a:prstGeom prst="rect">
            <a:avLst/>
          </a:prstGeom>
        </p:spPr>
      </p:pic>
      <p:pic>
        <p:nvPicPr>
          <p:cNvPr id="28" name="Rectangle" descr="preencoded.png"/>
          <p:cNvPicPr>
            <a:picLocks noChangeAspect="1"/>
          </p:cNvPicPr>
          <p:nvPr/>
        </p:nvPicPr>
        <p:blipFill rotWithShape="1">
          <a:blip r:embed="rId29"/>
          <a:srcRect/>
          <a:stretch>
            <a:fillRect/>
          </a:stretch>
        </p:blipFill>
        <p:spPr>
          <a:xfrm>
            <a:off x="11863388" y="4414838"/>
            <a:ext cx="676275" cy="390525"/>
          </a:xfrm>
          <a:prstGeom prst="rect">
            <a:avLst/>
          </a:prstGeom>
        </p:spPr>
      </p:pic>
      <p:pic>
        <p:nvPicPr>
          <p:cNvPr id="29" name="Rectangle" descr="preencoded.png"/>
          <p:cNvPicPr>
            <a:picLocks noChangeAspect="1"/>
          </p:cNvPicPr>
          <p:nvPr/>
        </p:nvPicPr>
        <p:blipFill rotWithShape="1">
          <a:blip r:embed="rId30"/>
          <a:srcRect/>
          <a:stretch>
            <a:fillRect/>
          </a:stretch>
        </p:blipFill>
        <p:spPr>
          <a:xfrm>
            <a:off x="11863388" y="4795838"/>
            <a:ext cx="676275" cy="390525"/>
          </a:xfrm>
          <a:prstGeom prst="rect">
            <a:avLst/>
          </a:prstGeom>
        </p:spPr>
      </p:pic>
      <p:pic>
        <p:nvPicPr>
          <p:cNvPr id="30" name="Rectangle" descr="preencoded.png"/>
          <p:cNvPicPr>
            <a:picLocks noChangeAspect="1"/>
          </p:cNvPicPr>
          <p:nvPr/>
        </p:nvPicPr>
        <p:blipFill rotWithShape="1">
          <a:blip r:embed="rId31"/>
          <a:srcRect/>
          <a:stretch>
            <a:fillRect/>
          </a:stretch>
        </p:blipFill>
        <p:spPr>
          <a:xfrm>
            <a:off x="12530138" y="3271838"/>
            <a:ext cx="4895850" cy="390525"/>
          </a:xfrm>
          <a:prstGeom prst="rect">
            <a:avLst/>
          </a:prstGeom>
        </p:spPr>
      </p:pic>
      <p:pic>
        <p:nvPicPr>
          <p:cNvPr id="31" name="Rectangle" descr="preencoded.png"/>
          <p:cNvPicPr>
            <a:picLocks noChangeAspect="1"/>
          </p:cNvPicPr>
          <p:nvPr/>
        </p:nvPicPr>
        <p:blipFill rotWithShape="1">
          <a:blip r:embed="rId32"/>
          <a:srcRect/>
          <a:stretch>
            <a:fillRect/>
          </a:stretch>
        </p:blipFill>
        <p:spPr>
          <a:xfrm>
            <a:off x="11863388" y="7072313"/>
            <a:ext cx="5562600" cy="390525"/>
          </a:xfrm>
          <a:prstGeom prst="rect">
            <a:avLst/>
          </a:prstGeom>
        </p:spPr>
      </p:pic>
      <p:pic>
        <p:nvPicPr>
          <p:cNvPr id="32" name="Rectangle" descr="preencoded.png"/>
          <p:cNvPicPr>
            <a:picLocks noChangeAspect="1"/>
          </p:cNvPicPr>
          <p:nvPr/>
        </p:nvPicPr>
        <p:blipFill rotWithShape="1">
          <a:blip r:embed="rId33"/>
          <a:srcRect/>
          <a:stretch>
            <a:fillRect/>
          </a:stretch>
        </p:blipFill>
        <p:spPr>
          <a:xfrm>
            <a:off x="11863388" y="7453312"/>
            <a:ext cx="5562600" cy="390525"/>
          </a:xfrm>
          <a:prstGeom prst="rect">
            <a:avLst/>
          </a:prstGeom>
        </p:spPr>
      </p:pic>
      <p:pic>
        <p:nvPicPr>
          <p:cNvPr id="33" name="Rectangle" descr="preencoded.png"/>
          <p:cNvPicPr>
            <a:picLocks noChangeAspect="1"/>
          </p:cNvPicPr>
          <p:nvPr/>
        </p:nvPicPr>
        <p:blipFill rotWithShape="1">
          <a:blip r:embed="rId34"/>
          <a:srcRect/>
          <a:stretch>
            <a:fillRect/>
          </a:stretch>
        </p:blipFill>
        <p:spPr>
          <a:xfrm>
            <a:off x="11863388" y="8377238"/>
            <a:ext cx="5562600" cy="1285875"/>
          </a:xfrm>
          <a:prstGeom prst="rect">
            <a:avLst/>
          </a:prstGeom>
        </p:spPr>
      </p:pic>
      <p:pic>
        <p:nvPicPr>
          <p:cNvPr id="34" name="Rectangle" descr="preencoded.png"/>
          <p:cNvPicPr>
            <a:picLocks noChangeAspect="1"/>
          </p:cNvPicPr>
          <p:nvPr/>
        </p:nvPicPr>
        <p:blipFill rotWithShape="1">
          <a:blip r:embed="rId35"/>
          <a:srcRect/>
          <a:stretch>
            <a:fillRect/>
          </a:stretch>
        </p:blipFill>
        <p:spPr>
          <a:xfrm>
            <a:off x="12530138" y="3652838"/>
            <a:ext cx="4895850" cy="390525"/>
          </a:xfrm>
          <a:prstGeom prst="rect">
            <a:avLst/>
          </a:prstGeom>
        </p:spPr>
      </p:pic>
      <p:pic>
        <p:nvPicPr>
          <p:cNvPr id="35" name="Rectangle" descr="preencoded.png"/>
          <p:cNvPicPr>
            <a:picLocks noChangeAspect="1"/>
          </p:cNvPicPr>
          <p:nvPr/>
        </p:nvPicPr>
        <p:blipFill rotWithShape="1">
          <a:blip r:embed="rId36"/>
          <a:srcRect/>
          <a:stretch>
            <a:fillRect/>
          </a:stretch>
        </p:blipFill>
        <p:spPr>
          <a:xfrm>
            <a:off x="12530138" y="4033837"/>
            <a:ext cx="4895850" cy="390525"/>
          </a:xfrm>
          <a:prstGeom prst="rect">
            <a:avLst/>
          </a:prstGeom>
        </p:spPr>
      </p:pic>
      <p:pic>
        <p:nvPicPr>
          <p:cNvPr id="36" name="Rectangle" descr="preencoded.png"/>
          <p:cNvPicPr>
            <a:picLocks noChangeAspect="1"/>
          </p:cNvPicPr>
          <p:nvPr/>
        </p:nvPicPr>
        <p:blipFill rotWithShape="1">
          <a:blip r:embed="rId37"/>
          <a:srcRect/>
          <a:stretch>
            <a:fillRect/>
          </a:stretch>
        </p:blipFill>
        <p:spPr>
          <a:xfrm>
            <a:off x="12530138" y="4414838"/>
            <a:ext cx="4895850" cy="390525"/>
          </a:xfrm>
          <a:prstGeom prst="rect">
            <a:avLst/>
          </a:prstGeom>
        </p:spPr>
      </p:pic>
      <p:pic>
        <p:nvPicPr>
          <p:cNvPr id="37" name="Group 50" descr="preencoded.png"/>
          <p:cNvPicPr>
            <a:picLocks noChangeAspect="1"/>
          </p:cNvPicPr>
          <p:nvPr/>
        </p:nvPicPr>
        <p:blipFill rotWithShape="1">
          <a:blip r:embed="rId38"/>
          <a:srcRect/>
          <a:stretch>
            <a:fillRect/>
          </a:stretch>
        </p:blipFill>
        <p:spPr>
          <a:xfrm>
            <a:off x="809625" y="6238875"/>
            <a:ext cx="1381125" cy="428625"/>
          </a:xfrm>
          <a:prstGeom prst="rect">
            <a:avLst/>
          </a:prstGeom>
        </p:spPr>
      </p:pic>
      <p:pic>
        <p:nvPicPr>
          <p:cNvPr id="38" name="Group 51" descr="preencoded.png"/>
          <p:cNvPicPr>
            <a:picLocks noChangeAspect="1"/>
          </p:cNvPicPr>
          <p:nvPr/>
        </p:nvPicPr>
        <p:blipFill rotWithShape="1">
          <a:blip r:embed="rId39"/>
          <a:srcRect/>
          <a:stretch>
            <a:fillRect/>
          </a:stretch>
        </p:blipFill>
        <p:spPr>
          <a:xfrm>
            <a:off x="704850" y="7134225"/>
            <a:ext cx="428625" cy="2238375"/>
          </a:xfrm>
          <a:prstGeom prst="rect">
            <a:avLst/>
          </a:prstGeom>
        </p:spPr>
      </p:pic>
      <p:pic>
        <p:nvPicPr>
          <p:cNvPr id="39" name="Group 52" descr="preencoded.png"/>
          <p:cNvPicPr>
            <a:picLocks noChangeAspect="1"/>
          </p:cNvPicPr>
          <p:nvPr/>
        </p:nvPicPr>
        <p:blipFill rotWithShape="1">
          <a:blip r:embed="rId40"/>
          <a:srcRect/>
          <a:stretch>
            <a:fillRect/>
          </a:stretch>
        </p:blipFill>
        <p:spPr>
          <a:xfrm>
            <a:off x="3457575" y="6029325"/>
            <a:ext cx="5191125" cy="428625"/>
          </a:xfrm>
          <a:prstGeom prst="rect">
            <a:avLst/>
          </a:prstGeom>
        </p:spPr>
      </p:pic>
      <p:pic>
        <p:nvPicPr>
          <p:cNvPr id="40" name="Group 53" descr="preencoded.png"/>
          <p:cNvPicPr>
            <a:picLocks noChangeAspect="1"/>
          </p:cNvPicPr>
          <p:nvPr/>
        </p:nvPicPr>
        <p:blipFill rotWithShape="1">
          <a:blip r:embed="rId41"/>
          <a:srcRect/>
          <a:stretch>
            <a:fillRect/>
          </a:stretch>
        </p:blipFill>
        <p:spPr>
          <a:xfrm>
            <a:off x="733425" y="9448800"/>
            <a:ext cx="1047750" cy="428625"/>
          </a:xfrm>
          <a:prstGeom prst="rect">
            <a:avLst/>
          </a:prstGeom>
        </p:spPr>
      </p:pic>
      <p:sp>
        <p:nvSpPr>
          <p:cNvPr id="42" name="Check Point"/>
          <p:cNvSpPr/>
          <p:nvPr/>
        </p:nvSpPr>
        <p:spPr>
          <a:xfrm>
            <a:off x="12163425" y="8058150"/>
            <a:ext cx="1798636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Check Point</a:t>
            </a:r>
            <a:endParaRPr lang="en-US" sz="1350" b="1"/>
          </a:p>
        </p:txBody>
      </p:sp>
      <p:sp>
        <p:nvSpPr>
          <p:cNvPr id="43" name="UI-E-1011"/>
          <p:cNvSpPr/>
          <p:nvPr/>
        </p:nvSpPr>
        <p:spPr>
          <a:xfrm>
            <a:off x="12172950" y="7124700"/>
            <a:ext cx="18002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UI-E-1011</a:t>
            </a:r>
            <a:endParaRPr lang="en-US" sz="1350" b="1"/>
          </a:p>
        </p:txBody>
      </p:sp>
      <p:sp>
        <p:nvSpPr>
          <p:cNvPr id="44" name="Text 3"/>
          <p:cNvSpPr/>
          <p:nvPr/>
        </p:nvSpPr>
        <p:spPr>
          <a:xfrm>
            <a:off x="12163425" y="8582024"/>
            <a:ext cx="4332288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내 정보를 쉽게 변경 및 확인 할 수 </a:t>
            </a:r>
            <a:r>
              <a:rPr lang="ko-KR" alt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있</a:t>
            </a: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습니다.</a:t>
            </a:r>
            <a:endParaRPr lang="en-US" sz="1350" b="1" kern="0" spc="-75">
              <a:solidFill>
                <a:srgbClr val="000000"/>
              </a:solidFill>
              <a:latin typeface="Noto Sans KR Bold"/>
              <a:ea typeface="Noto Sans KR Bold"/>
              <a:cs typeface="Noto Sans KR Bold"/>
            </a:endParaRPr>
          </a:p>
        </p:txBody>
      </p:sp>
      <p:sp>
        <p:nvSpPr>
          <p:cNvPr id="45" name="Related ID"/>
          <p:cNvSpPr/>
          <p:nvPr/>
        </p:nvSpPr>
        <p:spPr>
          <a:xfrm>
            <a:off x="12163425" y="6762750"/>
            <a:ext cx="160020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Related ID</a:t>
            </a:r>
            <a:endParaRPr lang="en-US" sz="1350" b="1"/>
          </a:p>
        </p:txBody>
      </p:sp>
      <p:sp>
        <p:nvSpPr>
          <p:cNvPr id="46" name="name_1"/>
          <p:cNvSpPr/>
          <p:nvPr/>
        </p:nvSpPr>
        <p:spPr>
          <a:xfrm>
            <a:off x="12163425" y="3343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350"/>
          </a:p>
        </p:txBody>
      </p:sp>
      <p:sp>
        <p:nvSpPr>
          <p:cNvPr id="47" name="Text 6"/>
          <p:cNvSpPr/>
          <p:nvPr/>
        </p:nvSpPr>
        <p:spPr>
          <a:xfrm>
            <a:off x="12620625" y="3343275"/>
            <a:ext cx="3500438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프로필 설정으로 이동</a:t>
            </a:r>
            <a:endParaRPr lang="en-US" sz="1350"/>
          </a:p>
        </p:txBody>
      </p:sp>
      <p:sp>
        <p:nvSpPr>
          <p:cNvPr id="48" name="Text 7"/>
          <p:cNvSpPr/>
          <p:nvPr/>
        </p:nvSpPr>
        <p:spPr>
          <a:xfrm>
            <a:off x="12620624" y="3714750"/>
            <a:ext cx="4041774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각 항목에 해당하는 페이지로 이동</a:t>
            </a:r>
            <a:endParaRPr lang="en-US" sz="1350"/>
          </a:p>
        </p:txBody>
      </p:sp>
      <p:sp>
        <p:nvSpPr>
          <p:cNvPr id="49" name="Text 8"/>
          <p:cNvSpPr/>
          <p:nvPr/>
        </p:nvSpPr>
        <p:spPr>
          <a:xfrm>
            <a:off x="12620626" y="4105275"/>
            <a:ext cx="38512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로그아웃 페이지로 이동</a:t>
            </a:r>
            <a:endParaRPr lang="en-US" sz="1350"/>
          </a:p>
        </p:txBody>
      </p:sp>
      <p:sp>
        <p:nvSpPr>
          <p:cNvPr id="50" name="Text 9"/>
          <p:cNvSpPr/>
          <p:nvPr/>
        </p:nvSpPr>
        <p:spPr>
          <a:xfrm>
            <a:off x="12611100" y="4495800"/>
            <a:ext cx="3860801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펀딩, 찜, 알림 프로젝트로 이동 .</a:t>
            </a:r>
            <a:endParaRPr lang="en-US" sz="1350"/>
          </a:p>
        </p:txBody>
      </p:sp>
      <p:sp>
        <p:nvSpPr>
          <p:cNvPr id="51" name="name_3"/>
          <p:cNvSpPr/>
          <p:nvPr/>
        </p:nvSpPr>
        <p:spPr>
          <a:xfrm>
            <a:off x="12172950" y="4105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350"/>
          </a:p>
        </p:txBody>
      </p:sp>
      <p:sp>
        <p:nvSpPr>
          <p:cNvPr id="52" name="name_4"/>
          <p:cNvSpPr/>
          <p:nvPr/>
        </p:nvSpPr>
        <p:spPr>
          <a:xfrm>
            <a:off x="12163425" y="449580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350"/>
          </a:p>
        </p:txBody>
      </p:sp>
      <p:sp>
        <p:nvSpPr>
          <p:cNvPr id="53" name="name_2"/>
          <p:cNvSpPr/>
          <p:nvPr/>
        </p:nvSpPr>
        <p:spPr>
          <a:xfrm>
            <a:off x="12163425" y="371475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350"/>
          </a:p>
        </p:txBody>
      </p:sp>
      <p:sp>
        <p:nvSpPr>
          <p:cNvPr id="54" name="SCREEN ID"/>
          <p:cNvSpPr/>
          <p:nvPr/>
        </p:nvSpPr>
        <p:spPr>
          <a:xfrm>
            <a:off x="4957763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ID</a:t>
            </a:r>
            <a:endParaRPr lang="en-US" sz="1350" b="1"/>
          </a:p>
        </p:txBody>
      </p:sp>
      <p:sp>
        <p:nvSpPr>
          <p:cNvPr id="55" name="AUTHOR"/>
          <p:cNvSpPr/>
          <p:nvPr/>
        </p:nvSpPr>
        <p:spPr>
          <a:xfrm>
            <a:off x="9144000" y="1524000"/>
            <a:ext cx="2043113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AUTHOR</a:t>
            </a:r>
            <a:endParaRPr lang="en-US" sz="1350" b="1"/>
          </a:p>
        </p:txBody>
      </p:sp>
      <p:sp>
        <p:nvSpPr>
          <p:cNvPr id="56" name="name_1"/>
          <p:cNvSpPr/>
          <p:nvPr/>
        </p:nvSpPr>
        <p:spPr>
          <a:xfrm>
            <a:off x="1119663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1조</a:t>
            </a:r>
            <a:endParaRPr lang="en-US" sz="1350"/>
          </a:p>
        </p:txBody>
      </p:sp>
      <p:sp>
        <p:nvSpPr>
          <p:cNvPr id="57" name="DATE"/>
          <p:cNvSpPr/>
          <p:nvPr/>
        </p:nvSpPr>
        <p:spPr>
          <a:xfrm>
            <a:off x="13263564" y="1524000"/>
            <a:ext cx="20859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DATE</a:t>
            </a:r>
            <a:endParaRPr lang="en-US" sz="1350" b="1"/>
          </a:p>
        </p:txBody>
      </p:sp>
      <p:sp>
        <p:nvSpPr>
          <p:cNvPr id="58" name="name_20250131"/>
          <p:cNvSpPr/>
          <p:nvPr/>
        </p:nvSpPr>
        <p:spPr>
          <a:xfrm>
            <a:off x="15349540" y="1524000"/>
            <a:ext cx="2076448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2025.01.31</a:t>
            </a:r>
            <a:endParaRPr lang="en-US" sz="1350"/>
          </a:p>
        </p:txBody>
      </p:sp>
      <p:sp>
        <p:nvSpPr>
          <p:cNvPr id="59" name="PAGE TITLE"/>
          <p:cNvSpPr/>
          <p:nvPr/>
        </p:nvSpPr>
        <p:spPr>
          <a:xfrm>
            <a:off x="809625" y="1524000"/>
            <a:ext cx="2071688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PAGE TITLE</a:t>
            </a:r>
            <a:endParaRPr lang="en-US" sz="1350" b="1"/>
          </a:p>
        </p:txBody>
      </p:sp>
      <p:sp>
        <p:nvSpPr>
          <p:cNvPr id="60" name="SCREEN PATH"/>
          <p:cNvSpPr/>
          <p:nvPr/>
        </p:nvSpPr>
        <p:spPr>
          <a:xfrm>
            <a:off x="804863" y="1905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PATH</a:t>
            </a:r>
            <a:endParaRPr lang="en-US" sz="1350" b="1"/>
          </a:p>
        </p:txBody>
      </p:sp>
      <p:sp>
        <p:nvSpPr>
          <p:cNvPr id="61" name="default_name"/>
          <p:cNvSpPr/>
          <p:nvPr/>
        </p:nvSpPr>
        <p:spPr>
          <a:xfrm>
            <a:off x="2881313" y="1905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마이페이지&gt;일반</a:t>
            </a:r>
            <a:endParaRPr lang="en-US" sz="1350"/>
          </a:p>
        </p:txBody>
      </p:sp>
      <p:sp>
        <p:nvSpPr>
          <p:cNvPr id="62" name="UI-E-1011"/>
          <p:cNvSpPr/>
          <p:nvPr/>
        </p:nvSpPr>
        <p:spPr>
          <a:xfrm>
            <a:off x="704373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UI-E-1011</a:t>
            </a:r>
            <a:endParaRPr lang="en-US" sz="1350"/>
          </a:p>
        </p:txBody>
      </p:sp>
      <p:sp>
        <p:nvSpPr>
          <p:cNvPr id="63" name="default_name"/>
          <p:cNvSpPr/>
          <p:nvPr/>
        </p:nvSpPr>
        <p:spPr>
          <a:xfrm>
            <a:off x="289083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마이페이지</a:t>
            </a:r>
            <a:endParaRPr lang="en-US" sz="1350"/>
          </a:p>
        </p:txBody>
      </p:sp>
      <p:sp>
        <p:nvSpPr>
          <p:cNvPr id="64" name="Description"/>
          <p:cNvSpPr/>
          <p:nvPr/>
        </p:nvSpPr>
        <p:spPr>
          <a:xfrm>
            <a:off x="12163425" y="2962275"/>
            <a:ext cx="24288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Description</a:t>
            </a:r>
            <a:endParaRPr lang="en-US" sz="1350" b="1"/>
          </a:p>
        </p:txBody>
      </p:sp>
      <p:sp>
        <p:nvSpPr>
          <p:cNvPr id="65" name="name_1"/>
          <p:cNvSpPr/>
          <p:nvPr/>
        </p:nvSpPr>
        <p:spPr>
          <a:xfrm>
            <a:off x="971550" y="631507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500"/>
          </a:p>
        </p:txBody>
      </p:sp>
      <p:sp>
        <p:nvSpPr>
          <p:cNvPr id="66" name="name_2"/>
          <p:cNvSpPr/>
          <p:nvPr/>
        </p:nvSpPr>
        <p:spPr>
          <a:xfrm>
            <a:off x="866775" y="72104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500"/>
          </a:p>
        </p:txBody>
      </p:sp>
      <p:sp>
        <p:nvSpPr>
          <p:cNvPr id="67" name="name_3"/>
          <p:cNvSpPr/>
          <p:nvPr/>
        </p:nvSpPr>
        <p:spPr>
          <a:xfrm>
            <a:off x="3619500" y="61055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500"/>
          </a:p>
        </p:txBody>
      </p:sp>
      <p:sp>
        <p:nvSpPr>
          <p:cNvPr id="68" name="name_4"/>
          <p:cNvSpPr/>
          <p:nvPr/>
        </p:nvSpPr>
        <p:spPr>
          <a:xfrm>
            <a:off x="1514475" y="9525000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500"/>
          </a:p>
        </p:txBody>
      </p:sp>
      <p:pic>
        <p:nvPicPr>
          <p:cNvPr id="69" name="Rectangle" descr="preencoded.png"/>
          <p:cNvPicPr>
            <a:picLocks noChangeAspect="1"/>
          </p:cNvPicPr>
          <p:nvPr/>
        </p:nvPicPr>
        <p:blipFill rotWithShape="1">
          <a:blip r:embed="rId42"/>
          <a:srcRect/>
          <a:stretch>
            <a:fillRect/>
          </a:stretch>
        </p:blipFill>
        <p:spPr>
          <a:xfrm>
            <a:off x="12534900" y="4791075"/>
            <a:ext cx="4895850" cy="390525"/>
          </a:xfrm>
          <a:prstGeom prst="rect">
            <a:avLst/>
          </a:prstGeom>
        </p:spPr>
      </p:pic>
      <p:sp>
        <p:nvSpPr>
          <p:cNvPr id="70" name="default_name"/>
          <p:cNvSpPr/>
          <p:nvPr/>
        </p:nvSpPr>
        <p:spPr>
          <a:xfrm>
            <a:off x="733425" y="571500"/>
            <a:ext cx="1857375" cy="53340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4050"/>
              </a:lnSpc>
              <a:buNone/>
              <a:defRPr/>
            </a:pPr>
            <a:r>
              <a:rPr lang="ko-KR" altLang="en-US" sz="2700" b="1" kern="0" spc="22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마이페이지</a:t>
            </a:r>
            <a:endParaRPr lang="ko-KR" altLang="en-US" sz="2700" b="1" kern="0" spc="225">
              <a:solidFill>
                <a:srgbClr val="000000"/>
              </a:solidFill>
              <a:latin typeface="Noto Sans KR Medium"/>
              <a:ea typeface="Noto Sans KR Medium"/>
              <a:cs typeface="Noto Sans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2610270" y="419100"/>
            <a:ext cx="11681086" cy="16002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ko-KR" altLang="en-US" sz="7000" b="1" spc="-2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개요</a:t>
            </a:r>
            <a:endParaRPr lang="en-US" sz="7000" b="1" spc="-219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26697" y="3009900"/>
            <a:ext cx="13923683" cy="16619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spc="-45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공연 전문가들 간에 상호 소통을 보완하고 후원을 통해 공연에 필요한 비용을 충당하여 </a:t>
            </a:r>
            <a:endParaRPr lang="ko-KR" altLang="en-US" sz="2800" spc="-45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800" spc="-45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보다 원활한 공연 준비를 할 수 있도록  한다</a:t>
            </a:r>
            <a:r>
              <a:rPr lang="en-US" altLang="ko-KR" sz="2800" spc="-45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.</a:t>
            </a:r>
            <a:endParaRPr lang="en-US" altLang="ko-KR" sz="2800" spc="-45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11" name="사각형: 둥근 한쪽 모서리 10"/>
          <p:cNvSpPr/>
          <p:nvPr/>
        </p:nvSpPr>
        <p:spPr>
          <a:xfrm>
            <a:off x="2133600" y="2095500"/>
            <a:ext cx="2338390" cy="892840"/>
          </a:xfrm>
          <a:prstGeom prst="round1Rect">
            <a:avLst>
              <a:gd name="adj" fmla="val 16667"/>
            </a:avLst>
          </a:prstGeom>
          <a:solidFill>
            <a:srgbClr val="29c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2436230" y="2295498"/>
            <a:ext cx="1733130" cy="5545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4686"/>
              </a:lnSpc>
              <a:defRPr/>
            </a:pPr>
            <a:r>
              <a:rPr lang="ko-KR" altLang="en-US" sz="3200" b="1" spc="-45">
                <a:solidFill>
                  <a:schemeClr val="bg1"/>
                </a:solidFill>
                <a:latin typeface="Canva Sans"/>
                <a:ea typeface="Canva Sans"/>
                <a:cs typeface="Canva Sans"/>
                <a:sym typeface="Canva Sans"/>
              </a:rPr>
              <a:t>개발 동기</a:t>
            </a:r>
            <a:endParaRPr lang="en-US" altLang="ko-KR" sz="3200" b="1" spc="-45">
              <a:solidFill>
                <a:schemeClr val="bg1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33600" y="2988340"/>
            <a:ext cx="14125158" cy="1488869"/>
          </a:xfrm>
          <a:prstGeom prst="rect">
            <a:avLst/>
          </a:prstGeom>
          <a:noFill/>
          <a:ln>
            <a:solidFill>
              <a:srgbClr val="2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426698" y="5905500"/>
            <a:ext cx="13808588" cy="37548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2800"/>
              <a:t>공연 예술 분야의 창작자</a:t>
            </a:r>
            <a:r>
              <a:rPr lang="en-US" altLang="ko-KR" sz="2800"/>
              <a:t>(</a:t>
            </a:r>
            <a:r>
              <a:rPr lang="ko-KR" altLang="en-US" sz="2800"/>
              <a:t>전문가</a:t>
            </a:r>
            <a:r>
              <a:rPr lang="en-US" altLang="ko-KR" sz="2800"/>
              <a:t>)</a:t>
            </a:r>
            <a:r>
              <a:rPr lang="ko-KR" altLang="en-US" sz="2800"/>
              <a:t>들이 안정적으로 프로젝트를 운영할 수 있도록 펀딩</a:t>
            </a:r>
            <a:br>
              <a:rPr lang="en-US" altLang="ko-KR" sz="2800"/>
            </a:br>
            <a:r>
              <a:rPr lang="ko-KR" altLang="en-US" sz="2800"/>
              <a:t>지원</a:t>
            </a:r>
            <a:endParaRPr lang="ko-KR" altLang="en-US" sz="2800"/>
          </a:p>
          <a:p>
            <a:pPr marL="45720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2800"/>
              <a:t>공연 기획부터 제작</a:t>
            </a:r>
            <a:r>
              <a:rPr lang="en-US" altLang="ko-KR" sz="2800"/>
              <a:t>, </a:t>
            </a:r>
            <a:r>
              <a:rPr lang="ko-KR" altLang="en-US" sz="2800"/>
              <a:t>마케팅까지 전문가들이 협업할 수 있는 공간 제공</a:t>
            </a:r>
            <a:endParaRPr lang="ko-KR" altLang="en-US" sz="2800"/>
          </a:p>
          <a:p>
            <a:pPr marL="45720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2800"/>
              <a:t>공연을 사랑하는 사람들이 후원자로 참여하여 직접 프로젝트를 지원할 수 있도록 함</a:t>
            </a:r>
            <a:endParaRPr lang="ko-KR" altLang="en-US" sz="2800"/>
          </a:p>
          <a:p>
            <a:pPr marL="45720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2800"/>
              <a:t>공연 제작과 예술 창작의 과정을 더 투명하고 개방적인 구조로 변화</a:t>
            </a:r>
            <a:endParaRPr lang="ko-KR" altLang="en-US" sz="2800"/>
          </a:p>
          <a:p>
            <a:pPr marL="457200" indent="-457200">
              <a:buFontTx/>
              <a:buChar char="-"/>
              <a:defRPr/>
            </a:pPr>
            <a:endParaRPr lang="ko-KR" altLang="en-US" sz="2800"/>
          </a:p>
        </p:txBody>
      </p:sp>
      <p:sp>
        <p:nvSpPr>
          <p:cNvPr id="25" name="사각형: 둥근 한쪽 모서리 24"/>
          <p:cNvSpPr/>
          <p:nvPr/>
        </p:nvSpPr>
        <p:spPr>
          <a:xfrm>
            <a:off x="2133601" y="4838700"/>
            <a:ext cx="2338390" cy="892840"/>
          </a:xfrm>
          <a:prstGeom prst="round1Rect">
            <a:avLst>
              <a:gd name="adj" fmla="val 16667"/>
            </a:avLst>
          </a:prstGeom>
          <a:solidFill>
            <a:srgbClr val="29c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9"/>
          <p:cNvSpPr txBox="1"/>
          <p:nvPr/>
        </p:nvSpPr>
        <p:spPr>
          <a:xfrm>
            <a:off x="2436231" y="5038698"/>
            <a:ext cx="1733130" cy="5545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4686"/>
              </a:lnSpc>
              <a:defRPr/>
            </a:pPr>
            <a:r>
              <a:rPr lang="ko-KR" altLang="en-US" sz="3200" b="1" spc="-45">
                <a:solidFill>
                  <a:schemeClr val="bg1"/>
                </a:solidFill>
                <a:latin typeface="Canva Sans"/>
                <a:ea typeface="Canva Sans"/>
                <a:cs typeface="Canva Sans"/>
                <a:sym typeface="Canva Sans"/>
              </a:rPr>
              <a:t>개발 목적</a:t>
            </a:r>
            <a:endParaRPr lang="en-US" altLang="ko-KR" sz="3200" b="1" spc="-45">
              <a:solidFill>
                <a:schemeClr val="bg1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33600" y="5731540"/>
            <a:ext cx="14618697" cy="3754874"/>
          </a:xfrm>
          <a:prstGeom prst="rect">
            <a:avLst/>
          </a:prstGeom>
          <a:noFill/>
          <a:ln>
            <a:solidFill>
              <a:srgbClr val="2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B6B216-DDDB-4943-8473-86F795CC240F}"/>
              </a:ext>
            </a:extLst>
          </p:cNvPr>
          <p:cNvSpPr txBox="1"/>
          <p:nvPr/>
        </p:nvSpPr>
        <p:spPr>
          <a:xfrm>
            <a:off x="2057400" y="1943100"/>
            <a:ext cx="15468600" cy="343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/>
              <a:t>전문가</a:t>
            </a:r>
            <a:r>
              <a:rPr lang="en-US" altLang="ko-KR" sz="3600" b="1" dirty="0"/>
              <a:t>(</a:t>
            </a:r>
            <a:r>
              <a:rPr lang="ko-KR" altLang="en-US" sz="3600" b="1" dirty="0"/>
              <a:t>창작자</a:t>
            </a:r>
            <a:r>
              <a:rPr lang="en-US" altLang="ko-KR" sz="3600" b="1" dirty="0"/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ea typeface="+mj-ea"/>
              </a:rPr>
              <a:t>공연을 제작하는 연주자</a:t>
            </a:r>
            <a:r>
              <a:rPr lang="en-US" altLang="ko-KR" sz="2800" dirty="0">
                <a:ea typeface="+mj-ea"/>
              </a:rPr>
              <a:t>, </a:t>
            </a:r>
            <a:r>
              <a:rPr lang="ko-KR" altLang="en-US" sz="2800" dirty="0">
                <a:ea typeface="+mj-ea"/>
              </a:rPr>
              <a:t>기획자</a:t>
            </a:r>
            <a:r>
              <a:rPr lang="en-US" altLang="ko-KR" sz="2800" dirty="0">
                <a:ea typeface="+mj-ea"/>
              </a:rPr>
              <a:t>, </a:t>
            </a:r>
            <a:r>
              <a:rPr lang="ko-KR" altLang="en-US" sz="2800" dirty="0">
                <a:ea typeface="+mj-ea"/>
              </a:rPr>
              <a:t>무대 스태프</a:t>
            </a:r>
            <a:r>
              <a:rPr lang="en-US" altLang="ko-KR" sz="2800" dirty="0">
                <a:ea typeface="+mj-ea"/>
              </a:rPr>
              <a:t>, </a:t>
            </a:r>
            <a:r>
              <a:rPr lang="ko-KR" altLang="en-US" sz="2800" dirty="0">
                <a:ea typeface="+mj-ea"/>
              </a:rPr>
              <a:t>감독 등</a:t>
            </a:r>
            <a:endParaRPr lang="en-US" altLang="ko-KR" sz="2800" dirty="0">
              <a:ea typeface="+mj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ea typeface="+mj-ea"/>
              </a:rPr>
              <a:t>새로운 프로젝트를 개설하여 후원을 받거나</a:t>
            </a:r>
            <a:r>
              <a:rPr lang="en-US" altLang="ko-KR" sz="2800" dirty="0">
                <a:ea typeface="+mj-ea"/>
              </a:rPr>
              <a:t>, </a:t>
            </a:r>
            <a:r>
              <a:rPr lang="ko-KR" altLang="en-US" sz="2800" dirty="0">
                <a:ea typeface="+mj-ea"/>
              </a:rPr>
              <a:t>다른 전문가와 협업할 수 있음</a:t>
            </a:r>
            <a:endParaRPr lang="en-US" altLang="ko-KR" sz="2800" dirty="0">
              <a:ea typeface="+mj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ea typeface="+mj-ea"/>
              </a:rPr>
              <a:t>포트폴리오 등록 및 관리 가능</a:t>
            </a:r>
            <a:endParaRPr lang="en-US" altLang="ko-KR" sz="2800" dirty="0">
              <a:ea typeface="+mj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ea typeface="+mj-ea"/>
              </a:rPr>
              <a:t>협업 요청 및 팀 구성 기능 제공</a:t>
            </a:r>
            <a:endParaRPr lang="en-US" altLang="ko-KR" sz="2800" dirty="0">
              <a:ea typeface="+mj-ea"/>
            </a:endParaRPr>
          </a:p>
        </p:txBody>
      </p:sp>
      <p:sp>
        <p:nvSpPr>
          <p:cNvPr id="15" name="사각형: 둥근 한쪽 모서리 14">
            <a:extLst>
              <a:ext uri="{FF2B5EF4-FFF2-40B4-BE49-F238E27FC236}">
                <a16:creationId xmlns:a16="http://schemas.microsoft.com/office/drawing/2014/main" id="{F31A88BE-4532-4D78-A0C6-3B909D3DE4E2}"/>
              </a:ext>
            </a:extLst>
          </p:cNvPr>
          <p:cNvSpPr/>
          <p:nvPr/>
        </p:nvSpPr>
        <p:spPr>
          <a:xfrm>
            <a:off x="1764303" y="876300"/>
            <a:ext cx="2338390" cy="892840"/>
          </a:xfrm>
          <a:prstGeom prst="round1Rect">
            <a:avLst/>
          </a:prstGeom>
          <a:solidFill>
            <a:srgbClr val="29C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D8EC2619-66E3-4C37-8440-C08F61D29665}"/>
              </a:ext>
            </a:extLst>
          </p:cNvPr>
          <p:cNvSpPr txBox="1"/>
          <p:nvPr/>
        </p:nvSpPr>
        <p:spPr>
          <a:xfrm>
            <a:off x="2066933" y="1076298"/>
            <a:ext cx="1733130" cy="5545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86"/>
              </a:lnSpc>
            </a:pPr>
            <a:r>
              <a:rPr lang="ko-KR" altLang="en-US" sz="3200" b="1" spc="-45" dirty="0">
                <a:solidFill>
                  <a:schemeClr val="bg1"/>
                </a:solidFill>
                <a:latin typeface="Canva Sans"/>
                <a:ea typeface="Canva Sans"/>
                <a:cs typeface="Canva Sans"/>
                <a:sym typeface="Canva Sans"/>
              </a:rPr>
              <a:t>주 사용자</a:t>
            </a:r>
            <a:endParaRPr lang="en-US" altLang="ko-KR" sz="3200" b="1" spc="-45" dirty="0">
              <a:solidFill>
                <a:schemeClr val="bg1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8B3B2D-CE7E-43E0-BF6E-F45B6C450F6E}"/>
              </a:ext>
            </a:extLst>
          </p:cNvPr>
          <p:cNvSpPr/>
          <p:nvPr/>
        </p:nvSpPr>
        <p:spPr>
          <a:xfrm>
            <a:off x="1764302" y="1769140"/>
            <a:ext cx="15468600" cy="7642168"/>
          </a:xfrm>
          <a:prstGeom prst="rect">
            <a:avLst/>
          </a:prstGeom>
          <a:noFill/>
          <a:ln>
            <a:solidFill>
              <a:srgbClr val="2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1C4635-1863-456E-8943-151EEF4BE905}"/>
              </a:ext>
            </a:extLst>
          </p:cNvPr>
          <p:cNvSpPr txBox="1"/>
          <p:nvPr/>
        </p:nvSpPr>
        <p:spPr>
          <a:xfrm>
            <a:off x="2057400" y="5600700"/>
            <a:ext cx="15468600" cy="343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/>
              <a:t>후원자</a:t>
            </a:r>
            <a:r>
              <a:rPr lang="en-US" altLang="ko-KR" sz="3600" b="1" dirty="0"/>
              <a:t>(</a:t>
            </a:r>
            <a:r>
              <a:rPr lang="ko-KR" altLang="en-US" sz="3600" b="1" dirty="0"/>
              <a:t>소비자</a:t>
            </a:r>
            <a:r>
              <a:rPr lang="en-US" altLang="ko-KR" sz="3600" b="1" dirty="0"/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프로젝트에 관심 있는 개인 또는 기업</a:t>
            </a:r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/>
              <a:t>크라우드</a:t>
            </a:r>
            <a:r>
              <a:rPr lang="ko-KR" altLang="en-US" sz="2800" dirty="0"/>
              <a:t> </a:t>
            </a:r>
            <a:r>
              <a:rPr lang="ko-KR" altLang="en-US" sz="2800" dirty="0" err="1"/>
              <a:t>펀딩을</a:t>
            </a:r>
            <a:r>
              <a:rPr lang="ko-KR" altLang="en-US" sz="2800" dirty="0"/>
              <a:t> 통해 직접 공연을 지원 가능</a:t>
            </a:r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후원 내역 및 리워드 관리 기능 제공</a:t>
            </a:r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전문가들과 직접 소통할 수 있는 커뮤니티 기능 활용 가능</a:t>
            </a:r>
          </a:p>
        </p:txBody>
      </p:sp>
    </p:spTree>
    <p:extLst>
      <p:ext uri="{BB962C8B-B14F-4D97-AF65-F5344CB8AC3E}">
        <p14:creationId xmlns:p14="http://schemas.microsoft.com/office/powerpoint/2010/main" val="35448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BB5319-A2FB-43B0-9AEE-B6A315629B57}"/>
              </a:ext>
            </a:extLst>
          </p:cNvPr>
          <p:cNvSpPr txBox="1"/>
          <p:nvPr/>
        </p:nvSpPr>
        <p:spPr>
          <a:xfrm>
            <a:off x="2057400" y="2172004"/>
            <a:ext cx="15468600" cy="684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600" b="1" dirty="0" err="1"/>
              <a:t>크라우드</a:t>
            </a:r>
            <a:r>
              <a:rPr lang="ko-KR" altLang="en-US" sz="3600" b="1" dirty="0"/>
              <a:t> </a:t>
            </a:r>
            <a:r>
              <a:rPr lang="ko-KR" altLang="en-US" sz="3600" b="1" dirty="0" err="1"/>
              <a:t>펀딩</a:t>
            </a:r>
            <a:endParaRPr lang="en-US" altLang="ko-KR" sz="36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창작자가 프로젝트를 개설하고 목표 금액을 설정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후원자들이 원하는 프로젝트에 자유롭게 후원 가능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후원 리워드</a:t>
            </a:r>
            <a:r>
              <a:rPr lang="en-US" altLang="ko-KR" sz="3200" dirty="0"/>
              <a:t>(</a:t>
            </a:r>
            <a:r>
              <a:rPr lang="ko-KR" altLang="en-US" sz="3200" dirty="0"/>
              <a:t>티켓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굿즈</a:t>
            </a:r>
            <a:r>
              <a:rPr lang="ko-KR" altLang="en-US" sz="3200" dirty="0"/>
              <a:t> 등</a:t>
            </a:r>
            <a:r>
              <a:rPr lang="en-US" altLang="ko-KR" sz="3200" dirty="0"/>
              <a:t>) </a:t>
            </a:r>
            <a:r>
              <a:rPr lang="ko-KR" altLang="en-US" sz="3200" dirty="0"/>
              <a:t>설정 및 관리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en-US" altLang="ko-KR" sz="3600" b="1" dirty="0"/>
              <a:t>2.</a:t>
            </a:r>
            <a:r>
              <a:rPr lang="ko-KR" altLang="en-US" sz="3600" b="1" dirty="0"/>
              <a:t> 전문가 커뮤니티</a:t>
            </a:r>
            <a:endParaRPr lang="en-US" altLang="ko-KR" sz="36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공연 제작을 위한 전문가 간 협업 모집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프로젝트에 필요한 팀원을 직접 모집 및 초대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네트워킹 기능을 활용한 협업 활성화</a:t>
            </a:r>
            <a:endParaRPr lang="en-US" altLang="ko-KR" sz="3200" dirty="0"/>
          </a:p>
        </p:txBody>
      </p:sp>
      <p:sp>
        <p:nvSpPr>
          <p:cNvPr id="15" name="사각형: 둥근 한쪽 모서리 14">
            <a:extLst>
              <a:ext uri="{FF2B5EF4-FFF2-40B4-BE49-F238E27FC236}">
                <a16:creationId xmlns:a16="http://schemas.microsoft.com/office/drawing/2014/main" id="{09DB697D-47E8-41D1-965B-228EFBE0BA9B}"/>
              </a:ext>
            </a:extLst>
          </p:cNvPr>
          <p:cNvSpPr/>
          <p:nvPr/>
        </p:nvSpPr>
        <p:spPr>
          <a:xfrm>
            <a:off x="1764303" y="952500"/>
            <a:ext cx="2338390" cy="892840"/>
          </a:xfrm>
          <a:prstGeom prst="round1Rect">
            <a:avLst/>
          </a:prstGeom>
          <a:solidFill>
            <a:srgbClr val="29C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52DC1353-73C0-440B-9319-6504838CB96E}"/>
              </a:ext>
            </a:extLst>
          </p:cNvPr>
          <p:cNvSpPr txBox="1"/>
          <p:nvPr/>
        </p:nvSpPr>
        <p:spPr>
          <a:xfrm>
            <a:off x="2066933" y="1152498"/>
            <a:ext cx="1733130" cy="5545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86"/>
              </a:lnSpc>
            </a:pPr>
            <a:r>
              <a:rPr lang="ko-KR" altLang="en-US" sz="3200" b="1" spc="-45" dirty="0">
                <a:solidFill>
                  <a:schemeClr val="bg1"/>
                </a:solidFill>
                <a:latin typeface="Canva Sans"/>
                <a:ea typeface="Canva Sans"/>
                <a:cs typeface="Canva Sans"/>
                <a:sym typeface="Canva Sans"/>
              </a:rPr>
              <a:t>주요</a:t>
            </a:r>
            <a:r>
              <a:rPr lang="ko-KR" altLang="en-US" sz="3200" b="1" spc="-4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ko-KR" altLang="en-US" sz="3200" b="1" spc="-45" dirty="0">
                <a:solidFill>
                  <a:schemeClr val="bg1"/>
                </a:solidFill>
                <a:latin typeface="Canva Sans"/>
                <a:ea typeface="Canva Sans"/>
                <a:cs typeface="Canva Sans"/>
                <a:sym typeface="Canva Sans"/>
              </a:rPr>
              <a:t>기능</a:t>
            </a:r>
            <a:endParaRPr lang="en-US" altLang="ko-KR" sz="3200" b="1" spc="-45" dirty="0">
              <a:solidFill>
                <a:schemeClr val="bg1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2EE623-7693-4616-9A50-3C7C3486AC5F}"/>
              </a:ext>
            </a:extLst>
          </p:cNvPr>
          <p:cNvSpPr/>
          <p:nvPr/>
        </p:nvSpPr>
        <p:spPr>
          <a:xfrm>
            <a:off x="1764302" y="1845340"/>
            <a:ext cx="15833136" cy="7642168"/>
          </a:xfrm>
          <a:prstGeom prst="rect">
            <a:avLst/>
          </a:prstGeom>
          <a:noFill/>
          <a:ln>
            <a:solidFill>
              <a:srgbClr val="2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C55FE2-06DA-443C-A2E5-7CA3B811804B}"/>
              </a:ext>
            </a:extLst>
          </p:cNvPr>
          <p:cNvSpPr txBox="1"/>
          <p:nvPr/>
        </p:nvSpPr>
        <p:spPr>
          <a:xfrm>
            <a:off x="4087460" y="1035222"/>
            <a:ext cx="13667140" cy="668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사용자들이 프로젝트를 보다 쉽고 효과적으로 운영할 수 있도록 여러 기능을 제공한다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054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AD92F-CDC8-4728-8C30-F53116FF8802}"/>
              </a:ext>
            </a:extLst>
          </p:cNvPr>
          <p:cNvSpPr txBox="1"/>
          <p:nvPr/>
        </p:nvSpPr>
        <p:spPr>
          <a:xfrm>
            <a:off x="2045698" y="2172004"/>
            <a:ext cx="15468600" cy="684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3600" b="1" dirty="0"/>
              <a:t>프로젝트 관리</a:t>
            </a:r>
            <a:endParaRPr lang="en-US" altLang="ko-KR" sz="36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프로젝트 진행 상태 및 후원 현황을 실시간으로 확인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후원자 대상 공지 및 업데이트 가능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공연 일정</a:t>
            </a:r>
            <a:r>
              <a:rPr lang="en-US" altLang="ko-KR" sz="3200" dirty="0"/>
              <a:t>, </a:t>
            </a:r>
            <a:r>
              <a:rPr lang="ko-KR" altLang="en-US" sz="3200" dirty="0"/>
              <a:t>제작 과정 공유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endParaRPr lang="en-US" altLang="ko-KR" sz="3200" dirty="0"/>
          </a:p>
          <a:p>
            <a:pPr marL="514350" indent="-514350">
              <a:lnSpc>
                <a:spcPct val="150000"/>
              </a:lnSpc>
              <a:buAutoNum type="arabicPeriod" startAt="4"/>
            </a:pPr>
            <a:r>
              <a:rPr lang="ko-KR" altLang="en-US" sz="3600" b="1" dirty="0"/>
              <a:t>결제 및 정산 시스템</a:t>
            </a:r>
            <a:endParaRPr lang="en-US" altLang="ko-KR" sz="36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후원 결제 기능 </a:t>
            </a:r>
            <a:r>
              <a:rPr lang="en-US" altLang="ko-KR" sz="3200" dirty="0"/>
              <a:t>(</a:t>
            </a:r>
            <a:r>
              <a:rPr lang="ko-KR" altLang="en-US" sz="3200" dirty="0"/>
              <a:t>카드</a:t>
            </a:r>
            <a:r>
              <a:rPr lang="en-US" altLang="ko-KR" sz="3200" dirty="0"/>
              <a:t>, </a:t>
            </a:r>
            <a:r>
              <a:rPr lang="ko-KR" altLang="en-US" sz="3200" dirty="0"/>
              <a:t>계좌이체</a:t>
            </a:r>
            <a:r>
              <a:rPr lang="en-US" altLang="ko-KR" sz="3200" dirty="0"/>
              <a:t>, </a:t>
            </a:r>
            <a:r>
              <a:rPr lang="ko-KR" altLang="en-US" sz="3200" dirty="0"/>
              <a:t>간편결제 등</a:t>
            </a:r>
            <a:r>
              <a:rPr lang="en-US" altLang="ko-KR" sz="3200" dirty="0"/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전문가들의 프로젝트 정산 및 수익금 관리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플랫폼 내 수익 분배 시스템 적용 가능</a:t>
            </a:r>
            <a:endParaRPr lang="en-US" altLang="ko-KR" sz="3200" dirty="0"/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85A88ABB-B82F-464B-A5AC-D49CFD4D95C1}"/>
              </a:ext>
            </a:extLst>
          </p:cNvPr>
          <p:cNvSpPr/>
          <p:nvPr/>
        </p:nvSpPr>
        <p:spPr>
          <a:xfrm>
            <a:off x="1752601" y="952500"/>
            <a:ext cx="2338390" cy="892840"/>
          </a:xfrm>
          <a:prstGeom prst="round1Rect">
            <a:avLst/>
          </a:prstGeom>
          <a:solidFill>
            <a:srgbClr val="29C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3D8D35A7-4F80-42D1-8230-AFAC9BBEB382}"/>
              </a:ext>
            </a:extLst>
          </p:cNvPr>
          <p:cNvSpPr txBox="1"/>
          <p:nvPr/>
        </p:nvSpPr>
        <p:spPr>
          <a:xfrm>
            <a:off x="2055231" y="1152498"/>
            <a:ext cx="1733130" cy="5545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86"/>
              </a:lnSpc>
            </a:pPr>
            <a:r>
              <a:rPr lang="ko-KR" altLang="en-US" sz="3200" b="1" spc="-45" dirty="0">
                <a:solidFill>
                  <a:schemeClr val="bg1"/>
                </a:solidFill>
                <a:latin typeface="Canva Sans"/>
                <a:ea typeface="Canva Sans"/>
                <a:cs typeface="Canva Sans"/>
                <a:sym typeface="Canva Sans"/>
              </a:rPr>
              <a:t>주요 기능</a:t>
            </a:r>
            <a:endParaRPr lang="en-US" altLang="ko-KR" sz="3200" b="1" spc="-45" dirty="0">
              <a:solidFill>
                <a:schemeClr val="bg1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CF2B59-1E70-4458-9B98-B4576BDFA056}"/>
              </a:ext>
            </a:extLst>
          </p:cNvPr>
          <p:cNvSpPr/>
          <p:nvPr/>
        </p:nvSpPr>
        <p:spPr>
          <a:xfrm>
            <a:off x="1752600" y="1845340"/>
            <a:ext cx="15844838" cy="7642168"/>
          </a:xfrm>
          <a:prstGeom prst="rect">
            <a:avLst/>
          </a:prstGeom>
          <a:noFill/>
          <a:ln>
            <a:solidFill>
              <a:srgbClr val="2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6DA2FD-95B7-44AD-90A3-CAC758C4C269}"/>
              </a:ext>
            </a:extLst>
          </p:cNvPr>
          <p:cNvSpPr txBox="1"/>
          <p:nvPr/>
        </p:nvSpPr>
        <p:spPr>
          <a:xfrm>
            <a:off x="4103098" y="1035222"/>
            <a:ext cx="13667140" cy="668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사용자들이 프로젝트를 보다 쉽고 효과적으로 운영할 수 있도록 여러 기능을 제공한다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9062892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2610270" y="149431"/>
            <a:ext cx="11681086" cy="159364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History</a:t>
            </a:r>
            <a:endParaRPr lang="en-US" sz="7000" b="1" spc="-119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847848" y="1943100"/>
          <a:ext cx="15406690" cy="6858000"/>
        </p:xfrm>
        <a:graphic>
          <a:graphicData uri="http://schemas.openxmlformats.org/drawingml/2006/table">
            <a:tbl>
              <a:tblPr firstRow="1" bandRow="1"/>
              <a:tblGrid>
                <a:gridCol w="1882357"/>
                <a:gridCol w="2291567"/>
                <a:gridCol w="8777516"/>
                <a:gridCol w="2455250"/>
              </a:tblGrid>
              <a:tr h="685800">
                <a:tc>
                  <a:txBody>
                    <a:bodyPr vert="horz" lIns="15715" tIns="0" rIns="15715" bIns="0" anchor="ctr" anchorCtr="0"/>
                    <a:p>
                      <a:pPr algn="ctr" rtl="0">
                        <a:defRPr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Version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 vert="horz" lIns="15715" tIns="0" rIns="15715" bIns="0" anchor="ctr" anchorCtr="0"/>
                    <a:p>
                      <a:pPr algn="ctr" rtl="0">
                        <a:defRPr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Writer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 vert="horz" lIns="15715" tIns="0" rIns="15715" bIns="0" anchor="ctr" anchorCtr="0"/>
                    <a:p>
                      <a:pPr algn="ctr" rtl="0">
                        <a:defRPr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 vert="horz" lIns="15715" tIns="0" rIns="15715" bIns="0" anchor="ctr" anchorCtr="0"/>
                    <a:p>
                      <a:pPr algn="ctr" rtl="0">
                        <a:defRPr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</a:tr>
              <a:tr h="685800">
                <a:tc rowSpan="3">
                  <a:txBody>
                    <a:bodyPr vert="horz" lIns="15715" tIns="0" rIns="1571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Version1</a:t>
                      </a:r>
                      <a:endParaRPr lang="en-US"/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15715" tIns="0" rIns="1571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황재웅</a:t>
                      </a:r>
                      <a:endParaRPr lang="ko-KR" altLang="en-US"/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15715" tIns="0" rIns="1571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플로우 차트 작성</a:t>
                      </a:r>
                      <a:endParaRPr lang="ko-KR" altLang="en-US"/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>
                  <a:txBody>
                    <a:bodyPr vert="horz" lIns="15715" tIns="0" rIns="15715" bIns="0" anchor="ctr" anchorCtr="0"/>
                    <a:p>
                      <a:pPr algn="ctr" rtl="0">
                        <a:defRPr/>
                      </a:pPr>
                      <a:r>
                        <a:rPr lang="en-US" altLang="ko-KR"/>
                        <a:t>2025-01-23</a:t>
                      </a:r>
                      <a:endParaRPr lang="en-US" altLang="ko-KR"/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580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5715" tIns="0" rIns="1571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김지성</a:t>
                      </a:r>
                      <a:endParaRPr lang="ko-KR" altLang="en-US"/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15715" tIns="0" rIns="1571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다이어그램 작성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프로세스 작성</a:t>
                      </a:r>
                      <a:endParaRPr lang="ko-KR" altLang="en-US"/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8580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5715" tIns="0" rIns="1571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하태형</a:t>
                      </a:r>
                      <a:endParaRPr lang="ko-KR" altLang="en-US"/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15715" tIns="0" rIns="1571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기본 틀 완성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프로토타입 작성</a:t>
                      </a:r>
                      <a:endParaRPr lang="ko-KR" altLang="en-US"/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85800">
                <a:tc rowSpan="3">
                  <a:txBody>
                    <a:bodyPr vert="horz" lIns="15715" tIns="0" rIns="1571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Version2</a:t>
                      </a:r>
                      <a:endParaRPr lang="en-US"/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15715" tIns="0" rIns="1571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최서연</a:t>
                      </a:r>
                      <a:endParaRPr lang="ko-KR" altLang="en-US"/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15715" tIns="0" rIns="1571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Permission </a:t>
                      </a:r>
                      <a:r>
                        <a:rPr lang="ko-KR" altLang="en-US"/>
                        <a:t>작성</a:t>
                      </a:r>
                      <a:endParaRPr lang="ko-KR" altLang="en-US"/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>
                  <a:txBody>
                    <a:bodyPr vert="horz" lIns="15715" tIns="0" rIns="15715" bIns="0" anchor="ctr" anchorCtr="0"/>
                    <a:p>
                      <a:pPr algn="ctr" rtl="0">
                        <a:defRPr/>
                      </a:pPr>
                      <a:r>
                        <a:rPr lang="en-US" altLang="ko-KR"/>
                        <a:t>2025-01-25</a:t>
                      </a:r>
                      <a:endParaRPr lang="en-US" altLang="ko-KR"/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580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5715" tIns="0" rIns="1571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하태형</a:t>
                      </a:r>
                      <a:endParaRPr lang="ko-KR" altLang="en-US"/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15715" tIns="0" rIns="1571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유스케이스 명세서 작성</a:t>
                      </a:r>
                      <a:endParaRPr lang="ko-KR" altLang="en-US"/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8580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5715" tIns="0" rIns="1571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황재웅</a:t>
                      </a:r>
                      <a:endParaRPr lang="ko-KR" altLang="en-US"/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15715" tIns="0" rIns="15715" bIns="0" anchor="ctr" anchorCtr="0"/>
                    <a:p>
                      <a:pPr algn="ctr" rtl="0">
                        <a:defRPr/>
                      </a:pPr>
                      <a:r>
                        <a:rPr lang="en-US" altLang="ko-KR"/>
                        <a:t>UI </a:t>
                      </a:r>
                      <a:r>
                        <a:rPr lang="ko-KR" altLang="en-US"/>
                        <a:t>상세구조 구현</a:t>
                      </a:r>
                      <a:endParaRPr lang="ko-KR" altLang="en-US"/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85800">
                <a:tc rowSpan="3">
                  <a:txBody>
                    <a:bodyPr vert="horz" lIns="15715" tIns="0" rIns="1571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Version3</a:t>
                      </a:r>
                      <a:endParaRPr lang="en-US"/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15715" tIns="0" rIns="1571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김지성</a:t>
                      </a:r>
                      <a:endParaRPr lang="ko-KR" altLang="en-US"/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15715" tIns="0" rIns="1571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프로젝트 개요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메뉴구조 작성</a:t>
                      </a:r>
                      <a:endParaRPr lang="ko-KR" altLang="en-US"/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>
                  <a:txBody>
                    <a:bodyPr vert="horz" lIns="15715" tIns="0" rIns="15715" bIns="0" anchor="ctr" anchorCtr="0"/>
                    <a:p>
                      <a:pPr algn="ctr" rtl="0">
                        <a:defRPr/>
                      </a:pPr>
                      <a:r>
                        <a:rPr lang="en-US" altLang="ko-KR"/>
                        <a:t>2025-01-31</a:t>
                      </a:r>
                      <a:endParaRPr lang="en-US" altLang="ko-KR"/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580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5715" tIns="0" rIns="1571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최서연</a:t>
                      </a:r>
                      <a:endParaRPr lang="ko-KR" altLang="en-US"/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15715" tIns="0" rIns="15715" bIns="0" anchor="ctr" anchorCtr="0"/>
                    <a:p>
                      <a:pPr algn="ctr" rtl="0">
                        <a:defRPr/>
                      </a:pPr>
                      <a:r>
                        <a:rPr lang="en-US"/>
                        <a:t>POLICY, Permission </a:t>
                      </a:r>
                      <a:r>
                        <a:rPr lang="ko-KR" altLang="en-US"/>
                        <a:t>작성</a:t>
                      </a:r>
                      <a:endParaRPr lang="ko-KR" altLang="en-US"/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8580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5715" tIns="0" rIns="1571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하태형</a:t>
                      </a:r>
                      <a:endParaRPr lang="ko-KR" altLang="en-US"/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15715" tIns="0" rIns="15715" bIns="0" anchor="ctr" anchorCtr="0"/>
                    <a:p>
                      <a:pPr algn="ctr" rtl="0">
                        <a:defRPr/>
                      </a:pPr>
                      <a:r>
                        <a:rPr lang="ko-KR" altLang="en-US"/>
                        <a:t>스타일 가이드 작성</a:t>
                      </a:r>
                      <a:endParaRPr lang="ko-KR" altLang="en-US"/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2362200" y="0"/>
            <a:ext cx="11681086" cy="16002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ko-KR" altLang="en-US" sz="7000" b="1" spc="-3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유스케이스 다이어그램</a:t>
            </a:r>
            <a:endParaRPr lang="en-US" sz="7000" b="1" spc="-319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7671" y="1759177"/>
            <a:ext cx="15052657" cy="810872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371600" y="1638300"/>
            <a:ext cx="16306800" cy="8229600"/>
          </a:xfrm>
          <a:prstGeom prst="rect">
            <a:avLst/>
          </a:prstGeom>
          <a:noFill/>
          <a:ln>
            <a:solidFill>
              <a:srgbClr val="2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2610270" y="190500"/>
            <a:ext cx="11681086" cy="16002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ko-KR" altLang="en-US" sz="7000" b="1" spc="-2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유스케이스 명세서</a:t>
            </a:r>
            <a:endParaRPr lang="en-US" sz="7000" b="1" spc="-219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000" y="2395011"/>
            <a:ext cx="6919915" cy="732048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53600" y="2342184"/>
            <a:ext cx="6997871" cy="73733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81200" y="1956421"/>
            <a:ext cx="2605369" cy="515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rgbClr val="29c3ff"/>
                </a:solidFill>
              </a:rPr>
              <a:t>_</a:t>
            </a:r>
            <a:r>
              <a:rPr lang="ko-KR" altLang="en-US" sz="2800" b="1">
                <a:solidFill>
                  <a:srgbClr val="29c3ff"/>
                </a:solidFill>
              </a:rPr>
              <a:t>프로젝트 모집</a:t>
            </a:r>
            <a:endParaRPr lang="ko-KR" altLang="en-US" sz="2800" b="1"/>
          </a:p>
        </p:txBody>
      </p:sp>
      <p:sp>
        <p:nvSpPr>
          <p:cNvPr id="16" name="TextBox 15"/>
          <p:cNvSpPr txBox="1"/>
          <p:nvPr/>
        </p:nvSpPr>
        <p:spPr>
          <a:xfrm>
            <a:off x="9843135" y="1897866"/>
            <a:ext cx="1815465" cy="515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rgbClr val="29c3ff"/>
                </a:solidFill>
              </a:rPr>
              <a:t>_</a:t>
            </a:r>
            <a:r>
              <a:rPr lang="ko-KR" altLang="en-US" sz="2800" b="1">
                <a:solidFill>
                  <a:srgbClr val="29c3ff"/>
                </a:solidFill>
              </a:rPr>
              <a:t>커뮤니티</a:t>
            </a:r>
            <a:endParaRPr lang="ko-KR" altLang="en-US"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846</ep:Words>
  <ep:PresentationFormat>사용자 지정</ep:PresentationFormat>
  <ep:Paragraphs>185</ep:Paragraphs>
  <ep:Slides>21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dc:creator>Administrator</dc:creator>
  <cp:lastModifiedBy>gkdlf</cp:lastModifiedBy>
  <dcterms:modified xsi:type="dcterms:W3CDTF">2025-02-01T03:31:14.032</dcterms:modified>
  <cp:revision>33</cp:revision>
  <dc:title>흰색 깔끔한 심플한 팀 프로젝트 발표 프리젠테이션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