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210 도시락" panose="020B0600000101010101" charset="-12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600000101010101" charset="0"/>
      <p:regular r:id="rId20"/>
    </p:embeddedFont>
    <p:embeddedFont>
      <p:font typeface="Canva Sans Bold" panose="020B0600000101010101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DFF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567403" y="8622382"/>
            <a:ext cx="5153193" cy="48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0"/>
              </a:lnSpc>
            </a:pPr>
            <a:r>
              <a:rPr lang="en-US" sz="2500" b="1" spc="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황재웅, 김지성, 최서연, 하태형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03457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 가이드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67910" y="8142101"/>
            <a:ext cx="4952180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-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정보처리 산업 기사  1조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1190D-D2D3-42F7-BFF8-7B4F23B00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04" y="2802479"/>
            <a:ext cx="6078590" cy="60785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53326" y="3409329"/>
            <a:ext cx="15605974" cy="5666360"/>
          </a:xfrm>
          <a:custGeom>
            <a:avLst/>
            <a:gdLst/>
            <a:ahLst/>
            <a:cxnLst/>
            <a:rect l="l" t="t" r="r" b="b"/>
            <a:pathLst>
              <a:path w="4662413" h="1692872">
                <a:moveTo>
                  <a:pt x="11410" y="0"/>
                </a:moveTo>
                <a:lnTo>
                  <a:pt x="4651003" y="0"/>
                </a:lnTo>
                <a:cubicBezTo>
                  <a:pt x="4654029" y="0"/>
                  <a:pt x="4656931" y="1202"/>
                  <a:pt x="4659071" y="3342"/>
                </a:cubicBezTo>
                <a:cubicBezTo>
                  <a:pt x="4661210" y="5482"/>
                  <a:pt x="4662413" y="8384"/>
                  <a:pt x="4662413" y="11410"/>
                </a:cubicBezTo>
                <a:lnTo>
                  <a:pt x="4662413" y="1681462"/>
                </a:lnTo>
                <a:cubicBezTo>
                  <a:pt x="4662413" y="1687763"/>
                  <a:pt x="4657304" y="1692872"/>
                  <a:pt x="4651003" y="1692872"/>
                </a:cubicBezTo>
                <a:lnTo>
                  <a:pt x="11410" y="1692872"/>
                </a:lnTo>
                <a:cubicBezTo>
                  <a:pt x="8384" y="1692872"/>
                  <a:pt x="5482" y="1691670"/>
                  <a:pt x="3342" y="1689530"/>
                </a:cubicBezTo>
                <a:cubicBezTo>
                  <a:pt x="1202" y="1687390"/>
                  <a:pt x="0" y="1684488"/>
                  <a:pt x="0" y="1681462"/>
                </a:cubicBezTo>
                <a:lnTo>
                  <a:pt x="0" y="11410"/>
                </a:lnTo>
                <a:cubicBezTo>
                  <a:pt x="0" y="8384"/>
                  <a:pt x="1202" y="5482"/>
                  <a:pt x="3342" y="3342"/>
                </a:cubicBezTo>
                <a:cubicBezTo>
                  <a:pt x="5482" y="1202"/>
                  <a:pt x="8384" y="0"/>
                  <a:pt x="1141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214765" y="3540612"/>
            <a:ext cx="9938012" cy="5403794"/>
          </a:xfrm>
          <a:custGeom>
            <a:avLst/>
            <a:gdLst/>
            <a:ahLst/>
            <a:cxnLst/>
            <a:rect l="l" t="t" r="r" b="b"/>
            <a:pathLst>
              <a:path w="9938012" h="5403794">
                <a:moveTo>
                  <a:pt x="0" y="0"/>
                </a:moveTo>
                <a:lnTo>
                  <a:pt x="9938012" y="0"/>
                </a:lnTo>
                <a:lnTo>
                  <a:pt x="9938012" y="5403794"/>
                </a:lnTo>
                <a:lnTo>
                  <a:pt x="0" y="540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컨텐츠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214765" y="4336967"/>
            <a:ext cx="0" cy="80653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 flipV="1">
            <a:off x="6272488" y="4740233"/>
            <a:ext cx="942277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2285874" y="4351359"/>
            <a:ext cx="4928890" cy="86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전문가의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>
              <a:lnSpc>
                <a:spcPts val="3499"/>
              </a:lnSpc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프로필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altLang="ko-KR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7450076" y="5862068"/>
            <a:ext cx="0" cy="1960088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6470440" y="7022938"/>
            <a:ext cx="97963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2285874" y="6509668"/>
            <a:ext cx="5245152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전문가의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프로필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이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 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금액에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따른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순위별로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배치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864842" y="2915522"/>
            <a:ext cx="15605974" cy="6381588"/>
          </a:xfrm>
          <a:custGeom>
            <a:avLst/>
            <a:gdLst/>
            <a:ahLst/>
            <a:cxnLst/>
            <a:rect l="l" t="t" r="r" b="b"/>
            <a:pathLst>
              <a:path w="4662413" h="1906552">
                <a:moveTo>
                  <a:pt x="11410" y="0"/>
                </a:moveTo>
                <a:lnTo>
                  <a:pt x="4651003" y="0"/>
                </a:lnTo>
                <a:cubicBezTo>
                  <a:pt x="4654029" y="0"/>
                  <a:pt x="4656931" y="1202"/>
                  <a:pt x="4659071" y="3342"/>
                </a:cubicBezTo>
                <a:cubicBezTo>
                  <a:pt x="4661210" y="5482"/>
                  <a:pt x="4662413" y="8384"/>
                  <a:pt x="4662413" y="11410"/>
                </a:cubicBezTo>
                <a:lnTo>
                  <a:pt x="4662413" y="1895142"/>
                </a:lnTo>
                <a:cubicBezTo>
                  <a:pt x="4662413" y="1901443"/>
                  <a:pt x="4657304" y="1906552"/>
                  <a:pt x="4651003" y="1906552"/>
                </a:cubicBezTo>
                <a:lnTo>
                  <a:pt x="11410" y="1906552"/>
                </a:lnTo>
                <a:cubicBezTo>
                  <a:pt x="8384" y="1906552"/>
                  <a:pt x="5482" y="1905350"/>
                  <a:pt x="3342" y="1903210"/>
                </a:cubicBezTo>
                <a:cubicBezTo>
                  <a:pt x="1202" y="1901070"/>
                  <a:pt x="0" y="1898168"/>
                  <a:pt x="0" y="1895142"/>
                </a:cubicBezTo>
                <a:lnTo>
                  <a:pt x="0" y="11410"/>
                </a:lnTo>
                <a:cubicBezTo>
                  <a:pt x="0" y="8384"/>
                  <a:pt x="1202" y="5482"/>
                  <a:pt x="3342" y="3342"/>
                </a:cubicBezTo>
                <a:cubicBezTo>
                  <a:pt x="5482" y="1202"/>
                  <a:pt x="8384" y="0"/>
                  <a:pt x="1141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187415" y="3239313"/>
            <a:ext cx="2573134" cy="5734004"/>
          </a:xfrm>
          <a:custGeom>
            <a:avLst/>
            <a:gdLst/>
            <a:ahLst/>
            <a:cxnLst/>
            <a:rect l="l" t="t" r="r" b="b"/>
            <a:pathLst>
              <a:path w="2573134" h="5734004">
                <a:moveTo>
                  <a:pt x="0" y="0"/>
                </a:moveTo>
                <a:lnTo>
                  <a:pt x="2573135" y="0"/>
                </a:lnTo>
                <a:lnTo>
                  <a:pt x="2573135" y="5734005"/>
                </a:lnTo>
                <a:lnTo>
                  <a:pt x="0" y="5734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컨텐츠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 flipH="1">
            <a:off x="13187415" y="4352184"/>
            <a:ext cx="1831314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1479179" y="4370899"/>
            <a:ext cx="2628419" cy="142292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3602897" y="5339793"/>
            <a:ext cx="7876282" cy="865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달성률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참여자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정보를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간략하게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표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시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5154884" y="4389949"/>
            <a:ext cx="60566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11037903" y="4389949"/>
            <a:ext cx="4419813" cy="309620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5950325" y="7251202"/>
            <a:ext cx="7435007" cy="416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진행되고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있는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공연의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이미지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960233" y="3609209"/>
            <a:ext cx="7077670" cy="416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달성률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높은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순서대로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표시해주는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컨텐츠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7" name="AutoShape 17"/>
          <p:cNvSpPr/>
          <p:nvPr/>
        </p:nvSpPr>
        <p:spPr>
          <a:xfrm flipV="1">
            <a:off x="13187415" y="3485530"/>
            <a:ext cx="139692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10680567" y="3485530"/>
            <a:ext cx="3205309" cy="358628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97558" y="2990839"/>
            <a:ext cx="15650720" cy="5970325"/>
          </a:xfrm>
          <a:custGeom>
            <a:avLst/>
            <a:gdLst/>
            <a:ahLst/>
            <a:cxnLst/>
            <a:rect l="l" t="t" r="r" b="b"/>
            <a:pathLst>
              <a:path w="4675781" h="1783683">
                <a:moveTo>
                  <a:pt x="11377" y="0"/>
                </a:moveTo>
                <a:lnTo>
                  <a:pt x="4664404" y="0"/>
                </a:lnTo>
                <a:cubicBezTo>
                  <a:pt x="4667421" y="0"/>
                  <a:pt x="4670315" y="1199"/>
                  <a:pt x="4672449" y="3332"/>
                </a:cubicBezTo>
                <a:cubicBezTo>
                  <a:pt x="4674582" y="5466"/>
                  <a:pt x="4675781" y="8360"/>
                  <a:pt x="4675781" y="11377"/>
                </a:cubicBezTo>
                <a:lnTo>
                  <a:pt x="4675781" y="1772306"/>
                </a:lnTo>
                <a:cubicBezTo>
                  <a:pt x="4675781" y="1775323"/>
                  <a:pt x="4674582" y="1778217"/>
                  <a:pt x="4672449" y="1780351"/>
                </a:cubicBezTo>
                <a:cubicBezTo>
                  <a:pt x="4670315" y="1782485"/>
                  <a:pt x="4667421" y="1783683"/>
                  <a:pt x="4664404" y="1783683"/>
                </a:cubicBezTo>
                <a:lnTo>
                  <a:pt x="11377" y="1783683"/>
                </a:lnTo>
                <a:cubicBezTo>
                  <a:pt x="8360" y="1783683"/>
                  <a:pt x="5466" y="1782485"/>
                  <a:pt x="3332" y="1780351"/>
                </a:cubicBezTo>
                <a:cubicBezTo>
                  <a:pt x="1199" y="1778217"/>
                  <a:pt x="0" y="1775323"/>
                  <a:pt x="0" y="1772306"/>
                </a:cubicBezTo>
                <a:lnTo>
                  <a:pt x="0" y="11377"/>
                </a:lnTo>
                <a:cubicBezTo>
                  <a:pt x="0" y="8360"/>
                  <a:pt x="1199" y="5466"/>
                  <a:pt x="3332" y="3332"/>
                </a:cubicBezTo>
                <a:cubicBezTo>
                  <a:pt x="5466" y="1199"/>
                  <a:pt x="8360" y="0"/>
                  <a:pt x="11377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3" b="-116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303489" y="3554721"/>
            <a:ext cx="9681021" cy="1512660"/>
          </a:xfrm>
          <a:custGeom>
            <a:avLst/>
            <a:gdLst/>
            <a:ahLst/>
            <a:cxnLst/>
            <a:rect l="l" t="t" r="r" b="b"/>
            <a:pathLst>
              <a:path w="9681021" h="1512660">
                <a:moveTo>
                  <a:pt x="0" y="0"/>
                </a:moveTo>
                <a:lnTo>
                  <a:pt x="9681022" y="0"/>
                </a:lnTo>
                <a:lnTo>
                  <a:pt x="9681022" y="1512660"/>
                </a:lnTo>
                <a:lnTo>
                  <a:pt x="0" y="1512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푸터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2756482" y="4754421"/>
            <a:ext cx="782787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3138827" y="4754421"/>
            <a:ext cx="0" cy="1221581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11398251" y="6053552"/>
            <a:ext cx="4000351" cy="416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스토어로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이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844621" y="4754421"/>
            <a:ext cx="5287249" cy="1905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9418542" y="4754421"/>
            <a:ext cx="0" cy="1900014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8226710" y="6703653"/>
            <a:ext cx="2523069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약관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및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기타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4771828" y="4699000"/>
            <a:ext cx="1297806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H="1">
            <a:off x="5420731" y="4671871"/>
            <a:ext cx="0" cy="1553131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3632104" y="6240877"/>
            <a:ext cx="4000351" cy="416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41013" y="3040337"/>
            <a:ext cx="8158700" cy="6217963"/>
          </a:xfrm>
          <a:custGeom>
            <a:avLst/>
            <a:gdLst/>
            <a:ahLst/>
            <a:cxnLst/>
            <a:rect l="l" t="t" r="r" b="b"/>
            <a:pathLst>
              <a:path w="2331206" h="1857668">
                <a:moveTo>
                  <a:pt x="22820" y="0"/>
                </a:moveTo>
                <a:lnTo>
                  <a:pt x="2308386" y="0"/>
                </a:lnTo>
                <a:cubicBezTo>
                  <a:pt x="2320990" y="0"/>
                  <a:pt x="2331206" y="10217"/>
                  <a:pt x="2331206" y="22820"/>
                </a:cubicBezTo>
                <a:lnTo>
                  <a:pt x="2331206" y="1834848"/>
                </a:lnTo>
                <a:cubicBezTo>
                  <a:pt x="2331206" y="1840900"/>
                  <a:pt x="2328802" y="1846704"/>
                  <a:pt x="2324522" y="1850984"/>
                </a:cubicBezTo>
                <a:cubicBezTo>
                  <a:pt x="2320243" y="1855263"/>
                  <a:pt x="2314439" y="1857668"/>
                  <a:pt x="2308386" y="1857668"/>
                </a:cubicBezTo>
                <a:lnTo>
                  <a:pt x="22820" y="1857668"/>
                </a:lnTo>
                <a:cubicBezTo>
                  <a:pt x="16768" y="1857668"/>
                  <a:pt x="10963" y="1855263"/>
                  <a:pt x="6684" y="1850984"/>
                </a:cubicBezTo>
                <a:cubicBezTo>
                  <a:pt x="2404" y="1846704"/>
                  <a:pt x="0" y="1840900"/>
                  <a:pt x="0" y="1834848"/>
                </a:cubicBezTo>
                <a:lnTo>
                  <a:pt x="0" y="22820"/>
                </a:lnTo>
                <a:cubicBezTo>
                  <a:pt x="0" y="16768"/>
                  <a:pt x="2404" y="10963"/>
                  <a:pt x="6684" y="6684"/>
                </a:cubicBezTo>
                <a:cubicBezTo>
                  <a:pt x="10963" y="2404"/>
                  <a:pt x="16768" y="0"/>
                  <a:pt x="2282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842726" y="3362540"/>
            <a:ext cx="1535088" cy="442033"/>
          </a:xfrm>
          <a:custGeom>
            <a:avLst/>
            <a:gdLst/>
            <a:ahLst/>
            <a:cxnLst/>
            <a:rect l="l" t="t" r="r" b="b"/>
            <a:pathLst>
              <a:path w="1535088" h="442033">
                <a:moveTo>
                  <a:pt x="0" y="0"/>
                </a:moveTo>
                <a:lnTo>
                  <a:pt x="1535087" y="0"/>
                </a:lnTo>
                <a:lnTo>
                  <a:pt x="1535087" y="442033"/>
                </a:lnTo>
                <a:lnTo>
                  <a:pt x="0" y="442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94" t="-69194" r="-19034" b="-6717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42726" y="3911655"/>
            <a:ext cx="2103056" cy="442033"/>
          </a:xfrm>
          <a:custGeom>
            <a:avLst/>
            <a:gdLst/>
            <a:ahLst/>
            <a:cxnLst/>
            <a:rect l="l" t="t" r="r" b="b"/>
            <a:pathLst>
              <a:path w="2103056" h="442033">
                <a:moveTo>
                  <a:pt x="0" y="0"/>
                </a:moveTo>
                <a:lnTo>
                  <a:pt x="2103056" y="0"/>
                </a:lnTo>
                <a:lnTo>
                  <a:pt x="2103056" y="442033"/>
                </a:lnTo>
                <a:lnTo>
                  <a:pt x="0" y="4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1572" b="-4185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42726" y="4458463"/>
            <a:ext cx="3242195" cy="460883"/>
          </a:xfrm>
          <a:custGeom>
            <a:avLst/>
            <a:gdLst/>
            <a:ahLst/>
            <a:cxnLst/>
            <a:rect l="l" t="t" r="r" b="b"/>
            <a:pathLst>
              <a:path w="3242195" h="460883">
                <a:moveTo>
                  <a:pt x="0" y="0"/>
                </a:moveTo>
                <a:lnTo>
                  <a:pt x="3242194" y="0"/>
                </a:lnTo>
                <a:lnTo>
                  <a:pt x="3242194" y="460882"/>
                </a:lnTo>
                <a:lnTo>
                  <a:pt x="0" y="46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612" b="-23286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842726" y="5506545"/>
            <a:ext cx="919352" cy="416401"/>
          </a:xfrm>
          <a:custGeom>
            <a:avLst/>
            <a:gdLst/>
            <a:ahLst/>
            <a:cxnLst/>
            <a:rect l="l" t="t" r="r" b="b"/>
            <a:pathLst>
              <a:path w="1488622" h="674240">
                <a:moveTo>
                  <a:pt x="0" y="0"/>
                </a:moveTo>
                <a:lnTo>
                  <a:pt x="1488621" y="0"/>
                </a:lnTo>
                <a:lnTo>
                  <a:pt x="1488621" y="674240"/>
                </a:lnTo>
                <a:lnTo>
                  <a:pt x="0" y="674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978" t="-93514" r="-203613" b="-81685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94452" y="6470872"/>
            <a:ext cx="2966364" cy="922110"/>
          </a:xfrm>
          <a:custGeom>
            <a:avLst/>
            <a:gdLst/>
            <a:ahLst/>
            <a:cxnLst/>
            <a:rect l="l" t="t" r="r" b="b"/>
            <a:pathLst>
              <a:path w="2966364" h="922110">
                <a:moveTo>
                  <a:pt x="0" y="0"/>
                </a:moveTo>
                <a:lnTo>
                  <a:pt x="2966363" y="0"/>
                </a:lnTo>
                <a:lnTo>
                  <a:pt x="2966363" y="922110"/>
                </a:lnTo>
                <a:lnTo>
                  <a:pt x="0" y="922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682152" y="3040337"/>
            <a:ext cx="7920048" cy="6217963"/>
          </a:xfrm>
          <a:custGeom>
            <a:avLst/>
            <a:gdLst/>
            <a:ahLst/>
            <a:cxnLst/>
            <a:rect l="l" t="t" r="r" b="b"/>
            <a:pathLst>
              <a:path w="2366179" h="1857668">
                <a:moveTo>
                  <a:pt x="22483" y="0"/>
                </a:moveTo>
                <a:lnTo>
                  <a:pt x="2343697" y="0"/>
                </a:lnTo>
                <a:cubicBezTo>
                  <a:pt x="2356114" y="0"/>
                  <a:pt x="2366179" y="10066"/>
                  <a:pt x="2366179" y="22483"/>
                </a:cubicBezTo>
                <a:lnTo>
                  <a:pt x="2366179" y="1835185"/>
                </a:lnTo>
                <a:cubicBezTo>
                  <a:pt x="2366179" y="1841148"/>
                  <a:pt x="2363811" y="1846866"/>
                  <a:pt x="2359594" y="1851083"/>
                </a:cubicBezTo>
                <a:cubicBezTo>
                  <a:pt x="2355378" y="1855299"/>
                  <a:pt x="2349659" y="1857668"/>
                  <a:pt x="2343697" y="1857668"/>
                </a:cubicBezTo>
                <a:lnTo>
                  <a:pt x="22483" y="1857668"/>
                </a:lnTo>
                <a:cubicBezTo>
                  <a:pt x="16520" y="1857668"/>
                  <a:pt x="10801" y="1855299"/>
                  <a:pt x="6585" y="1851083"/>
                </a:cubicBezTo>
                <a:cubicBezTo>
                  <a:pt x="2369" y="1846866"/>
                  <a:pt x="0" y="1841148"/>
                  <a:pt x="0" y="1835185"/>
                </a:cubicBezTo>
                <a:lnTo>
                  <a:pt x="0" y="22483"/>
                </a:lnTo>
                <a:cubicBezTo>
                  <a:pt x="0" y="10066"/>
                  <a:pt x="10066" y="0"/>
                  <a:pt x="22483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15" name="Freeform 15"/>
          <p:cNvSpPr/>
          <p:nvPr/>
        </p:nvSpPr>
        <p:spPr>
          <a:xfrm>
            <a:off x="10043162" y="3804573"/>
            <a:ext cx="721427" cy="747792"/>
          </a:xfrm>
          <a:custGeom>
            <a:avLst/>
            <a:gdLst/>
            <a:ahLst/>
            <a:cxnLst/>
            <a:rect l="l" t="t" r="r" b="b"/>
            <a:pathLst>
              <a:path w="721427" h="747792">
                <a:moveTo>
                  <a:pt x="0" y="0"/>
                </a:moveTo>
                <a:lnTo>
                  <a:pt x="721427" y="0"/>
                </a:lnTo>
                <a:lnTo>
                  <a:pt x="721427" y="747791"/>
                </a:lnTo>
                <a:lnTo>
                  <a:pt x="0" y="747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Freeform 16"/>
          <p:cNvSpPr/>
          <p:nvPr/>
        </p:nvSpPr>
        <p:spPr>
          <a:xfrm>
            <a:off x="2911627" y="5506545"/>
            <a:ext cx="1220569" cy="416401"/>
          </a:xfrm>
          <a:custGeom>
            <a:avLst/>
            <a:gdLst/>
            <a:ahLst/>
            <a:cxnLst/>
            <a:rect l="l" t="t" r="r" b="b"/>
            <a:pathLst>
              <a:path w="1976356" h="674240">
                <a:moveTo>
                  <a:pt x="0" y="0"/>
                </a:moveTo>
                <a:lnTo>
                  <a:pt x="1976356" y="0"/>
                </a:lnTo>
                <a:lnTo>
                  <a:pt x="1976356" y="674240"/>
                </a:lnTo>
                <a:lnTo>
                  <a:pt x="0" y="674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1631" t="-93514" r="-16830" b="-81685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818048" y="7715362"/>
            <a:ext cx="1031900" cy="1276657"/>
          </a:xfrm>
          <a:custGeom>
            <a:avLst/>
            <a:gdLst/>
            <a:ahLst/>
            <a:cxnLst/>
            <a:rect l="l" t="t" r="r" b="b"/>
            <a:pathLst>
              <a:path w="1031900" h="1276657">
                <a:moveTo>
                  <a:pt x="0" y="0"/>
                </a:moveTo>
                <a:lnTo>
                  <a:pt x="1031901" y="0"/>
                </a:lnTo>
                <a:lnTo>
                  <a:pt x="1031901" y="1276657"/>
                </a:lnTo>
                <a:lnTo>
                  <a:pt x="0" y="12766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648" r="-11293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043162" y="5381540"/>
            <a:ext cx="2525937" cy="1307172"/>
          </a:xfrm>
          <a:custGeom>
            <a:avLst/>
            <a:gdLst/>
            <a:ahLst/>
            <a:cxnLst/>
            <a:rect l="l" t="t" r="r" b="b"/>
            <a:pathLst>
              <a:path w="2525937" h="1307172">
                <a:moveTo>
                  <a:pt x="0" y="0"/>
                </a:moveTo>
                <a:lnTo>
                  <a:pt x="2525937" y="0"/>
                </a:lnTo>
                <a:lnTo>
                  <a:pt x="2525937" y="1307172"/>
                </a:lnTo>
                <a:lnTo>
                  <a:pt x="0" y="13071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081227" y="7658100"/>
            <a:ext cx="3116091" cy="960710"/>
          </a:xfrm>
          <a:custGeom>
            <a:avLst/>
            <a:gdLst/>
            <a:ahLst/>
            <a:cxnLst/>
            <a:rect l="l" t="t" r="r" b="b"/>
            <a:pathLst>
              <a:path w="3116091" h="960708">
                <a:moveTo>
                  <a:pt x="0" y="0"/>
                </a:moveTo>
                <a:lnTo>
                  <a:pt x="3116091" y="0"/>
                </a:lnTo>
                <a:lnTo>
                  <a:pt x="3116091" y="960708"/>
                </a:lnTo>
                <a:lnTo>
                  <a:pt x="0" y="960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928" r="-2928"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20" name="TextBox 20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04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구성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요소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573822" y="3931447"/>
            <a:ext cx="4027378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560740" y="5298179"/>
            <a:ext cx="3888060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로그인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회원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가입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560739" y="6532557"/>
            <a:ext cx="3571585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만들기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531044" y="3931446"/>
            <a:ext cx="3670432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ko-KR" alt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장르 카테고리 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ko-KR" alt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더보기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573822" y="8145363"/>
            <a:ext cx="3341577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사이트로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531043" y="5610447"/>
            <a:ext cx="3415944" cy="868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전문가의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프로필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 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531043" y="7705708"/>
            <a:ext cx="4470232" cy="865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상세 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8" name="AutoShape 28"/>
          <p:cNvSpPr/>
          <p:nvPr/>
        </p:nvSpPr>
        <p:spPr>
          <a:xfrm>
            <a:off x="1842726" y="5143500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1842726" y="6314738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30" name="AutoShape 30"/>
          <p:cNvSpPr/>
          <p:nvPr/>
        </p:nvSpPr>
        <p:spPr>
          <a:xfrm>
            <a:off x="1842726" y="7597770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10043162" y="5100482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0043162" y="6931927"/>
            <a:ext cx="6731324" cy="0"/>
          </a:xfrm>
          <a:prstGeom prst="line">
            <a:avLst/>
          </a:prstGeom>
          <a:ln w="9525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2E8B63DA-9DC3-4668-88BA-0ED939087770}"/>
              </a:ext>
            </a:extLst>
          </p:cNvPr>
          <p:cNvSpPr/>
          <p:nvPr/>
        </p:nvSpPr>
        <p:spPr>
          <a:xfrm rot="10800000">
            <a:off x="11065676" y="3804573"/>
            <a:ext cx="721427" cy="747792"/>
          </a:xfrm>
          <a:custGeom>
            <a:avLst/>
            <a:gdLst/>
            <a:ahLst/>
            <a:cxnLst/>
            <a:rect l="l" t="t" r="r" b="b"/>
            <a:pathLst>
              <a:path w="721427" h="747792">
                <a:moveTo>
                  <a:pt x="0" y="0"/>
                </a:moveTo>
                <a:lnTo>
                  <a:pt x="721427" y="0"/>
                </a:lnTo>
                <a:lnTo>
                  <a:pt x="721427" y="747791"/>
                </a:lnTo>
                <a:lnTo>
                  <a:pt x="0" y="747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467600" y="4229100"/>
            <a:ext cx="7874385" cy="4744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구동</a:t>
            </a:r>
            <a:r>
              <a:rPr lang="en-US" altLang="ko-KR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환경</a:t>
            </a: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02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스타일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03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  <a:endParaRPr lang="en-US" sz="4000" spc="-6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ct val="200000"/>
              </a:lnSpc>
            </a:pPr>
            <a:r>
              <a:rPr lang="en-US" sz="4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04</a:t>
            </a:r>
            <a:r>
              <a:rPr lang="en-US" sz="4000" b="1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	</a:t>
            </a:r>
            <a:r>
              <a:rPr lang="en-US" altLang="ko-KR" sz="4000" spc="-6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구성요소</a:t>
            </a:r>
            <a:endParaRPr lang="en-US" sz="4000" spc="-6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3457" y="876300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529722" y="3760333"/>
            <a:ext cx="4816185" cy="5125955"/>
          </a:xfrm>
          <a:custGeom>
            <a:avLst/>
            <a:gdLst/>
            <a:ahLst/>
            <a:cxnLst/>
            <a:rect l="l" t="t" r="r" b="b"/>
            <a:pathLst>
              <a:path w="1517995" h="1692872">
                <a:moveTo>
                  <a:pt x="35045" y="0"/>
                </a:moveTo>
                <a:lnTo>
                  <a:pt x="1482950" y="0"/>
                </a:lnTo>
                <a:cubicBezTo>
                  <a:pt x="1502305" y="0"/>
                  <a:pt x="1517995" y="15690"/>
                  <a:pt x="1517995" y="35045"/>
                </a:cubicBezTo>
                <a:lnTo>
                  <a:pt x="1517995" y="1657827"/>
                </a:lnTo>
                <a:cubicBezTo>
                  <a:pt x="1517995" y="1667121"/>
                  <a:pt x="1514303" y="1676035"/>
                  <a:pt x="1507731" y="1682607"/>
                </a:cubicBezTo>
                <a:cubicBezTo>
                  <a:pt x="1501158" y="1689179"/>
                  <a:pt x="1492245" y="1692872"/>
                  <a:pt x="1482950" y="1692872"/>
                </a:cubicBezTo>
                <a:lnTo>
                  <a:pt x="35045" y="1692872"/>
                </a:lnTo>
                <a:cubicBezTo>
                  <a:pt x="25750" y="1692872"/>
                  <a:pt x="16837" y="1689179"/>
                  <a:pt x="10264" y="1682607"/>
                </a:cubicBezTo>
                <a:cubicBezTo>
                  <a:pt x="3692" y="1676035"/>
                  <a:pt x="0" y="1667121"/>
                  <a:pt x="0" y="1657827"/>
                </a:cubicBezTo>
                <a:lnTo>
                  <a:pt x="0" y="35045"/>
                </a:lnTo>
                <a:cubicBezTo>
                  <a:pt x="0" y="25750"/>
                  <a:pt x="3692" y="16837"/>
                  <a:pt x="10264" y="10264"/>
                </a:cubicBezTo>
                <a:cubicBezTo>
                  <a:pt x="16837" y="3692"/>
                  <a:pt x="25750" y="0"/>
                  <a:pt x="35045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  <p:txBody>
          <a:bodyPr/>
          <a:lstStyle/>
          <a:p>
            <a:pPr algn="just">
              <a:lnSpc>
                <a:spcPct val="300000"/>
              </a:lnSpc>
            </a:pPr>
            <a:endParaRPr lang="en-US" altLang="ko-KR" sz="1000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ct val="300000"/>
              </a:lnSpc>
            </a:pP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컴퓨터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OS확인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Window</a:t>
            </a:r>
          </a:p>
          <a:p>
            <a:pPr algn="l">
              <a:lnSpc>
                <a:spcPts val="5743"/>
              </a:lnSpc>
            </a:pP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웹 </a:t>
            </a: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브라우저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Chrome</a:t>
            </a:r>
          </a:p>
          <a:p>
            <a:pPr algn="l">
              <a:lnSpc>
                <a:spcPts val="5743"/>
              </a:lnSpc>
            </a:pP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모니터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해상도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1920 x 1080 px</a:t>
            </a:r>
          </a:p>
          <a:p>
            <a:pPr algn="l">
              <a:lnSpc>
                <a:spcPts val="5743"/>
              </a:lnSpc>
            </a:pP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프레임</a:t>
            </a:r>
            <a:r>
              <a:rPr lang="en-US" altLang="ko-KR" sz="25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세트</a:t>
            </a:r>
            <a:endParaRPr lang="en-US" altLang="ko-KR" sz="2500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743"/>
              </a:lnSpc>
            </a:pPr>
            <a:r>
              <a:rPr lang="en-US" altLang="ko-KR" sz="2500" spc="-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레이아웃</a:t>
            </a:r>
            <a:endParaRPr lang="en-US" altLang="ko-KR" sz="2500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87546" y="3695701"/>
            <a:ext cx="4816185" cy="47240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13443508" y="1028700"/>
            <a:ext cx="3815792" cy="2146383"/>
          </a:xfrm>
          <a:custGeom>
            <a:avLst/>
            <a:gdLst/>
            <a:ahLst/>
            <a:cxnLst/>
            <a:rect l="l" t="t" r="r" b="b"/>
            <a:pathLst>
              <a:path w="3815792" h="2146383">
                <a:moveTo>
                  <a:pt x="0" y="0"/>
                </a:moveTo>
                <a:lnTo>
                  <a:pt x="3815792" y="0"/>
                </a:lnTo>
                <a:lnTo>
                  <a:pt x="3815792" y="2146383"/>
                </a:lnTo>
                <a:lnTo>
                  <a:pt x="0" y="214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00921"/>
              </p:ext>
            </p:extLst>
          </p:nvPr>
        </p:nvGraphicFramePr>
        <p:xfrm>
          <a:off x="10668000" y="3810605"/>
          <a:ext cx="6165515" cy="507568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5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359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구분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 dirty="0">
                          <a:solidFill>
                            <a:srgbClr val="000000"/>
                          </a:solidFill>
                          <a:sym typeface="Canva Sans Bold"/>
                        </a:rPr>
                        <a:t>One frame</a:t>
                      </a:r>
                      <a:endParaRPr lang="en-US" sz="1100" dirty="0"/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Header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로고, 로그인 페이지, 메뉴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Contents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Slide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배너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,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버튼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,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네비게이션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 </a:t>
                      </a:r>
                      <a:endParaRPr lang="en-US" sz="1100" dirty="0"/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4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Footer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sym typeface="Canva Sans"/>
                        </a:rPr>
                        <a:t>회사 정보, 약관, 기타 정보</a:t>
                      </a:r>
                      <a:endParaRPr lang="en-US" sz="1100"/>
                    </a:p>
                  </a:txBody>
                  <a:tcPr marL="190500" marR="190500" marT="190500" marB="190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599">
                <a:tc gridSpan="2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스크롤</a:t>
                      </a:r>
                      <a:r>
                        <a:rPr lang="en-US" sz="1899" dirty="0">
                          <a:solidFill>
                            <a:srgbClr val="000000"/>
                          </a:solidFill>
                          <a:sym typeface="Canva Sans"/>
                        </a:rPr>
                        <a:t> </a:t>
                      </a:r>
                      <a:r>
                        <a:rPr lang="en-US" sz="1899" dirty="0" err="1">
                          <a:solidFill>
                            <a:srgbClr val="000000"/>
                          </a:solidFill>
                          <a:sym typeface="Canva Sans"/>
                        </a:rPr>
                        <a:t>형식</a:t>
                      </a:r>
                      <a:endParaRPr lang="en-US" sz="1100" dirty="0"/>
                    </a:p>
                  </a:txBody>
                  <a:tcPr marL="190500" marR="190500" marT="190500" marB="1905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스크롤 형식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01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구동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환경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55338" y="3294005"/>
            <a:ext cx="10068148" cy="5712013"/>
          </a:xfrm>
          <a:custGeom>
            <a:avLst/>
            <a:gdLst/>
            <a:ahLst/>
            <a:cxnLst/>
            <a:rect l="l" t="t" r="r" b="b"/>
            <a:pathLst>
              <a:path w="3007942" h="1706511">
                <a:moveTo>
                  <a:pt x="17686" y="0"/>
                </a:moveTo>
                <a:lnTo>
                  <a:pt x="2990256" y="0"/>
                </a:lnTo>
                <a:cubicBezTo>
                  <a:pt x="2994947" y="0"/>
                  <a:pt x="2999445" y="1863"/>
                  <a:pt x="3002762" y="5180"/>
                </a:cubicBezTo>
                <a:cubicBezTo>
                  <a:pt x="3006079" y="8497"/>
                  <a:pt x="3007942" y="12995"/>
                  <a:pt x="3007942" y="17686"/>
                </a:cubicBezTo>
                <a:lnTo>
                  <a:pt x="3007942" y="1688825"/>
                </a:lnTo>
                <a:cubicBezTo>
                  <a:pt x="3007942" y="1693515"/>
                  <a:pt x="3006079" y="1698014"/>
                  <a:pt x="3002762" y="1701331"/>
                </a:cubicBezTo>
                <a:cubicBezTo>
                  <a:pt x="2999445" y="1704648"/>
                  <a:pt x="2994947" y="1706511"/>
                  <a:pt x="2990256" y="1706511"/>
                </a:cubicBezTo>
                <a:lnTo>
                  <a:pt x="17686" y="1706511"/>
                </a:lnTo>
                <a:cubicBezTo>
                  <a:pt x="12995" y="1706511"/>
                  <a:pt x="8497" y="1704648"/>
                  <a:pt x="5180" y="1701331"/>
                </a:cubicBezTo>
                <a:cubicBezTo>
                  <a:pt x="1863" y="1698014"/>
                  <a:pt x="0" y="1693515"/>
                  <a:pt x="0" y="1688825"/>
                </a:cubicBezTo>
                <a:lnTo>
                  <a:pt x="0" y="17686"/>
                </a:lnTo>
                <a:cubicBezTo>
                  <a:pt x="0" y="12995"/>
                  <a:pt x="1863" y="8497"/>
                  <a:pt x="5180" y="5180"/>
                </a:cubicBezTo>
                <a:cubicBezTo>
                  <a:pt x="8497" y="1863"/>
                  <a:pt x="12995" y="0"/>
                  <a:pt x="17686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8" name="TextBox 8"/>
          <p:cNvSpPr txBox="1"/>
          <p:nvPr/>
        </p:nvSpPr>
        <p:spPr>
          <a:xfrm>
            <a:off x="2590800" y="8763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로고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34143" y="3924585"/>
            <a:ext cx="2239725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3200" b="1" spc="-49" dirty="0" err="1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ArtsHub란</a:t>
            </a:r>
            <a:r>
              <a:rPr lang="en-US" sz="3200" b="1" spc="-49" dirty="0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34143" y="4743512"/>
            <a:ext cx="8577709" cy="490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모여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함께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공연을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하고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협업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하기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위한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플랫폼입니다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‘Art’ :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| ‘Hub’: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다양한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모이고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연결되는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중심지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499"/>
              </a:lnSpc>
            </a:pP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예술가들이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함께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아이디어를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나누고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3499"/>
              </a:lnSpc>
            </a:pP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프로젝트를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실행하며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창작을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확산시키는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공간을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의미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합니다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8764BA-70B8-4ECD-BB3A-21E662FF9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80" y="3110717"/>
            <a:ext cx="6078590" cy="6078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84250" y="3409329"/>
            <a:ext cx="10068148" cy="5712013"/>
          </a:xfrm>
          <a:custGeom>
            <a:avLst/>
            <a:gdLst/>
            <a:ahLst/>
            <a:cxnLst/>
            <a:rect l="l" t="t" r="r" b="b"/>
            <a:pathLst>
              <a:path w="3007942" h="1706511">
                <a:moveTo>
                  <a:pt x="17686" y="0"/>
                </a:moveTo>
                <a:lnTo>
                  <a:pt x="2990256" y="0"/>
                </a:lnTo>
                <a:cubicBezTo>
                  <a:pt x="2994947" y="0"/>
                  <a:pt x="2999445" y="1863"/>
                  <a:pt x="3002762" y="5180"/>
                </a:cubicBezTo>
                <a:cubicBezTo>
                  <a:pt x="3006079" y="8497"/>
                  <a:pt x="3007942" y="12995"/>
                  <a:pt x="3007942" y="17686"/>
                </a:cubicBezTo>
                <a:lnTo>
                  <a:pt x="3007942" y="1688825"/>
                </a:lnTo>
                <a:cubicBezTo>
                  <a:pt x="3007942" y="1693515"/>
                  <a:pt x="3006079" y="1698014"/>
                  <a:pt x="3002762" y="1701331"/>
                </a:cubicBezTo>
                <a:cubicBezTo>
                  <a:pt x="2999445" y="1704648"/>
                  <a:pt x="2994947" y="1706511"/>
                  <a:pt x="2990256" y="1706511"/>
                </a:cubicBezTo>
                <a:lnTo>
                  <a:pt x="17686" y="1706511"/>
                </a:lnTo>
                <a:cubicBezTo>
                  <a:pt x="12995" y="1706511"/>
                  <a:pt x="8497" y="1704648"/>
                  <a:pt x="5180" y="1701331"/>
                </a:cubicBezTo>
                <a:cubicBezTo>
                  <a:pt x="1863" y="1698014"/>
                  <a:pt x="0" y="1693515"/>
                  <a:pt x="0" y="1688825"/>
                </a:cubicBezTo>
                <a:lnTo>
                  <a:pt x="0" y="17686"/>
                </a:lnTo>
                <a:cubicBezTo>
                  <a:pt x="0" y="12995"/>
                  <a:pt x="1863" y="8497"/>
                  <a:pt x="5180" y="5180"/>
                </a:cubicBezTo>
                <a:cubicBezTo>
                  <a:pt x="8497" y="1863"/>
                  <a:pt x="12995" y="0"/>
                  <a:pt x="17686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8" name="TextBox 8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로고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08042" y="4217805"/>
            <a:ext cx="221155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3200" b="1" spc="-49" dirty="0" err="1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디자인</a:t>
            </a:r>
            <a:r>
              <a:rPr lang="en-US" sz="3200" b="1" spc="-49" dirty="0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200" b="1" spc="-49" dirty="0" err="1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요소</a:t>
            </a:r>
            <a:endParaRPr lang="en-US" sz="3200" b="1" spc="-49" dirty="0">
              <a:solidFill>
                <a:srgbClr val="0C7D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34761" y="4930405"/>
            <a:ext cx="9351095" cy="5356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800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흐르는</a:t>
            </a:r>
            <a:r>
              <a:rPr lang="en-US" sz="2800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물</a:t>
            </a:r>
            <a:r>
              <a:rPr lang="ko-KR" altLang="en-US" sz="2800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과</a:t>
            </a:r>
            <a:r>
              <a:rPr lang="en-US" sz="2800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2800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튀는</a:t>
            </a:r>
            <a:r>
              <a:rPr lang="en-US" sz="2800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800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물방울</a:t>
            </a:r>
            <a:r>
              <a:rPr lang="en-US" sz="2800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을</a:t>
            </a:r>
            <a:r>
              <a:rPr lang="en-US" sz="2800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800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형상화</a:t>
            </a:r>
            <a:endParaRPr lang="en-US" sz="2800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물의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흐름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예술이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계속해서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변화하고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확장하는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과정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튀어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오르는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물방울</a:t>
            </a:r>
            <a:r>
              <a:rPr lang="en-US" altLang="ko-KR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새로운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아이디어와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창작물이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탄생하는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순간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A087A1-F3E2-416E-AB00-FFC5CABC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80" y="3110717"/>
            <a:ext cx="6078590" cy="6078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99020" y="3409329"/>
            <a:ext cx="15089960" cy="5666360"/>
          </a:xfrm>
          <a:custGeom>
            <a:avLst/>
            <a:gdLst/>
            <a:ahLst/>
            <a:cxnLst/>
            <a:rect l="l" t="t" r="r" b="b"/>
            <a:pathLst>
              <a:path w="4508249" h="1692872">
                <a:moveTo>
                  <a:pt x="11800" y="0"/>
                </a:moveTo>
                <a:lnTo>
                  <a:pt x="4496449" y="0"/>
                </a:lnTo>
                <a:cubicBezTo>
                  <a:pt x="4499579" y="0"/>
                  <a:pt x="4502580" y="1243"/>
                  <a:pt x="4504793" y="3456"/>
                </a:cubicBezTo>
                <a:cubicBezTo>
                  <a:pt x="4507006" y="5669"/>
                  <a:pt x="4508249" y="8671"/>
                  <a:pt x="4508249" y="11800"/>
                </a:cubicBezTo>
                <a:lnTo>
                  <a:pt x="4508249" y="1681071"/>
                </a:lnTo>
                <a:cubicBezTo>
                  <a:pt x="4508249" y="1687588"/>
                  <a:pt x="4502966" y="1692872"/>
                  <a:pt x="4496449" y="1692872"/>
                </a:cubicBezTo>
                <a:lnTo>
                  <a:pt x="11800" y="1692872"/>
                </a:lnTo>
                <a:cubicBezTo>
                  <a:pt x="8671" y="1692872"/>
                  <a:pt x="5669" y="1691629"/>
                  <a:pt x="3456" y="1689415"/>
                </a:cubicBezTo>
                <a:cubicBezTo>
                  <a:pt x="1243" y="1687202"/>
                  <a:pt x="0" y="1684201"/>
                  <a:pt x="0" y="1681071"/>
                </a:cubicBezTo>
                <a:lnTo>
                  <a:pt x="0" y="11800"/>
                </a:lnTo>
                <a:cubicBezTo>
                  <a:pt x="0" y="5283"/>
                  <a:pt x="5283" y="0"/>
                  <a:pt x="1180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9" name="TextBox 9"/>
          <p:cNvSpPr txBox="1"/>
          <p:nvPr/>
        </p:nvSpPr>
        <p:spPr>
          <a:xfrm>
            <a:off x="3328028" y="4287457"/>
            <a:ext cx="2023030" cy="21981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500"/>
              </a:lnSpc>
            </a:pPr>
            <a:endParaRPr dirty="0"/>
          </a:p>
        </p:txBody>
      </p:sp>
      <p:sp>
        <p:nvSpPr>
          <p:cNvPr id="10" name="TextBox 10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</a:t>
            </a: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색상</a:t>
            </a: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D03CDF3-C144-46DC-837E-EDC89C08D2CF}"/>
              </a:ext>
            </a:extLst>
          </p:cNvPr>
          <p:cNvGrpSpPr/>
          <p:nvPr/>
        </p:nvGrpSpPr>
        <p:grpSpPr>
          <a:xfrm>
            <a:off x="3094601" y="4229100"/>
            <a:ext cx="2489883" cy="2489883"/>
            <a:chOff x="3094601" y="3752626"/>
            <a:chExt cx="2489883" cy="2489883"/>
          </a:xfrm>
        </p:grpSpPr>
        <p:sp>
          <p:nvSpPr>
            <p:cNvPr id="8" name="Freeform 8"/>
            <p:cNvSpPr/>
            <p:nvPr/>
          </p:nvSpPr>
          <p:spPr>
            <a:xfrm>
              <a:off x="3094601" y="3752626"/>
              <a:ext cx="2489883" cy="2489883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9C3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3510262" y="4760857"/>
              <a:ext cx="1658561" cy="42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5"/>
                </a:lnSpc>
                <a:spcBef>
                  <a:spcPct val="0"/>
                </a:spcBef>
              </a:pPr>
              <a:r>
                <a:rPr lang="en-US" sz="2760" spc="-55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#29c3ff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D42A66-4CAC-471B-87D9-67100F520E22}"/>
              </a:ext>
            </a:extLst>
          </p:cNvPr>
          <p:cNvGrpSpPr/>
          <p:nvPr/>
        </p:nvGrpSpPr>
        <p:grpSpPr>
          <a:xfrm>
            <a:off x="7899059" y="4229100"/>
            <a:ext cx="2489883" cy="2489883"/>
            <a:chOff x="7899059" y="3752626"/>
            <a:chExt cx="2489883" cy="2489883"/>
          </a:xfrm>
        </p:grpSpPr>
        <p:grpSp>
          <p:nvGrpSpPr>
            <p:cNvPr id="14" name="Group 14"/>
            <p:cNvGrpSpPr/>
            <p:nvPr/>
          </p:nvGrpSpPr>
          <p:grpSpPr>
            <a:xfrm>
              <a:off x="7899059" y="3752626"/>
              <a:ext cx="2489883" cy="2489883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7DF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3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8314719" y="4760857"/>
              <a:ext cx="1658561" cy="42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5"/>
                </a:lnSpc>
                <a:spcBef>
                  <a:spcPct val="0"/>
                </a:spcBef>
              </a:pPr>
              <a:r>
                <a:rPr lang="en-US" sz="2760" spc="-55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#0c7dff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D18E2D-7028-4112-9147-31D6BDE963E9}"/>
              </a:ext>
            </a:extLst>
          </p:cNvPr>
          <p:cNvGrpSpPr/>
          <p:nvPr/>
        </p:nvGrpSpPr>
        <p:grpSpPr>
          <a:xfrm>
            <a:off x="12707064" y="4229100"/>
            <a:ext cx="2489883" cy="2489883"/>
            <a:chOff x="12707064" y="3752626"/>
            <a:chExt cx="2489883" cy="2489883"/>
          </a:xfrm>
        </p:grpSpPr>
        <p:grpSp>
          <p:nvGrpSpPr>
            <p:cNvPr id="11" name="Group 11"/>
            <p:cNvGrpSpPr/>
            <p:nvPr/>
          </p:nvGrpSpPr>
          <p:grpSpPr>
            <a:xfrm>
              <a:off x="12707064" y="3752626"/>
              <a:ext cx="2489883" cy="2489883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CBCBC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3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3122725" y="4760857"/>
              <a:ext cx="1658561" cy="425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5"/>
                </a:lnSpc>
                <a:spcBef>
                  <a:spcPct val="0"/>
                </a:spcBef>
              </a:pPr>
              <a:r>
                <a:rPr lang="en-US" sz="2760" spc="-55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#bcbcbc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316237" y="7794114"/>
            <a:ext cx="2046610" cy="4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41, 195, 255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120695" y="7794114"/>
            <a:ext cx="2046610" cy="4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12, 125, 255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53041" y="7794114"/>
            <a:ext cx="2197930" cy="425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188, 188, 188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77272" y="7772825"/>
            <a:ext cx="1217330" cy="46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0" spc="-5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RGB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196264" y="3214156"/>
            <a:ext cx="10063036" cy="6044144"/>
          </a:xfrm>
          <a:custGeom>
            <a:avLst/>
            <a:gdLst/>
            <a:ahLst/>
            <a:cxnLst/>
            <a:rect l="l" t="t" r="r" b="b"/>
            <a:pathLst>
              <a:path w="3006415" h="1805737">
                <a:moveTo>
                  <a:pt x="17695" y="0"/>
                </a:moveTo>
                <a:lnTo>
                  <a:pt x="2988720" y="0"/>
                </a:lnTo>
                <a:cubicBezTo>
                  <a:pt x="2998492" y="0"/>
                  <a:pt x="3006415" y="7922"/>
                  <a:pt x="3006415" y="17695"/>
                </a:cubicBezTo>
                <a:lnTo>
                  <a:pt x="3006415" y="1788043"/>
                </a:lnTo>
                <a:cubicBezTo>
                  <a:pt x="3006415" y="1797815"/>
                  <a:pt x="2998492" y="1805737"/>
                  <a:pt x="2988720" y="1805737"/>
                </a:cubicBezTo>
                <a:lnTo>
                  <a:pt x="17695" y="1805737"/>
                </a:lnTo>
                <a:cubicBezTo>
                  <a:pt x="7922" y="1805737"/>
                  <a:pt x="0" y="1797815"/>
                  <a:pt x="0" y="1788043"/>
                </a:cubicBezTo>
                <a:lnTo>
                  <a:pt x="0" y="17695"/>
                </a:lnTo>
                <a:cubicBezTo>
                  <a:pt x="0" y="7922"/>
                  <a:pt x="7922" y="0"/>
                  <a:pt x="17695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7997923" y="3426992"/>
            <a:ext cx="8541597" cy="5618473"/>
          </a:xfrm>
          <a:custGeom>
            <a:avLst/>
            <a:gdLst/>
            <a:ahLst/>
            <a:cxnLst/>
            <a:rect l="l" t="t" r="r" b="b"/>
            <a:pathLst>
              <a:path w="8541597" h="5618473">
                <a:moveTo>
                  <a:pt x="0" y="0"/>
                </a:moveTo>
                <a:lnTo>
                  <a:pt x="8541598" y="0"/>
                </a:lnTo>
                <a:lnTo>
                  <a:pt x="8541598" y="5618473"/>
                </a:lnTo>
                <a:lnTo>
                  <a:pt x="0" y="5618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폰트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4793" y="3214156"/>
            <a:ext cx="5183296" cy="6044144"/>
          </a:xfrm>
          <a:custGeom>
            <a:avLst/>
            <a:gdLst/>
            <a:ahLst/>
            <a:cxnLst/>
            <a:rect l="l" t="t" r="r" b="b"/>
            <a:pathLst>
              <a:path w="1548552" h="1805737">
                <a:moveTo>
                  <a:pt x="34353" y="0"/>
                </a:moveTo>
                <a:lnTo>
                  <a:pt x="1514199" y="0"/>
                </a:lnTo>
                <a:cubicBezTo>
                  <a:pt x="1523310" y="0"/>
                  <a:pt x="1532048" y="3619"/>
                  <a:pt x="1538490" y="10062"/>
                </a:cubicBezTo>
                <a:cubicBezTo>
                  <a:pt x="1544933" y="16504"/>
                  <a:pt x="1548552" y="25242"/>
                  <a:pt x="1548552" y="34353"/>
                </a:cubicBezTo>
                <a:lnTo>
                  <a:pt x="1548552" y="1771384"/>
                </a:lnTo>
                <a:cubicBezTo>
                  <a:pt x="1548552" y="1790357"/>
                  <a:pt x="1533172" y="1805737"/>
                  <a:pt x="1514199" y="1805737"/>
                </a:cubicBezTo>
                <a:lnTo>
                  <a:pt x="34353" y="1805737"/>
                </a:lnTo>
                <a:cubicBezTo>
                  <a:pt x="25242" y="1805737"/>
                  <a:pt x="16504" y="1802118"/>
                  <a:pt x="10062" y="1795675"/>
                </a:cubicBezTo>
                <a:cubicBezTo>
                  <a:pt x="3619" y="1789233"/>
                  <a:pt x="0" y="1780495"/>
                  <a:pt x="0" y="1771384"/>
                </a:cubicBezTo>
                <a:lnTo>
                  <a:pt x="0" y="34353"/>
                </a:lnTo>
                <a:cubicBezTo>
                  <a:pt x="0" y="15381"/>
                  <a:pt x="15381" y="0"/>
                  <a:pt x="34353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12" name="TextBox 12"/>
          <p:cNvSpPr txBox="1"/>
          <p:nvPr/>
        </p:nvSpPr>
        <p:spPr>
          <a:xfrm>
            <a:off x="1671637" y="3646170"/>
            <a:ext cx="271130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3200" b="1" spc="-49" dirty="0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Noto sans </a:t>
            </a:r>
            <a:r>
              <a:rPr lang="en-US" sz="3200" b="1" spc="-49" dirty="0" err="1">
                <a:solidFill>
                  <a:srgbClr val="0C7D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kr</a:t>
            </a:r>
            <a:endParaRPr lang="en-US" sz="3200" b="1" spc="-49" dirty="0">
              <a:solidFill>
                <a:srgbClr val="0C7D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35121" y="5344880"/>
            <a:ext cx="4436524" cy="2663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작은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크기에서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판독이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가능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1000개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이상의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언어를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지원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무료로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altLang="ko-KR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사용</a:t>
            </a:r>
            <a:r>
              <a:rPr lang="en-US" altLang="ko-KR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가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능</a:t>
            </a: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85606" y="2953249"/>
            <a:ext cx="15605974" cy="6125336"/>
          </a:xfrm>
          <a:custGeom>
            <a:avLst/>
            <a:gdLst/>
            <a:ahLst/>
            <a:cxnLst/>
            <a:rect l="l" t="t" r="r" b="b"/>
            <a:pathLst>
              <a:path w="4662413" h="1829994">
                <a:moveTo>
                  <a:pt x="11410" y="0"/>
                </a:moveTo>
                <a:lnTo>
                  <a:pt x="4651003" y="0"/>
                </a:lnTo>
                <a:cubicBezTo>
                  <a:pt x="4654029" y="0"/>
                  <a:pt x="4656931" y="1202"/>
                  <a:pt x="4659071" y="3342"/>
                </a:cubicBezTo>
                <a:cubicBezTo>
                  <a:pt x="4661210" y="5482"/>
                  <a:pt x="4662413" y="8384"/>
                  <a:pt x="4662413" y="11410"/>
                </a:cubicBezTo>
                <a:lnTo>
                  <a:pt x="4662413" y="1818584"/>
                </a:lnTo>
                <a:cubicBezTo>
                  <a:pt x="4662413" y="1824885"/>
                  <a:pt x="4657304" y="1829994"/>
                  <a:pt x="4651003" y="1829994"/>
                </a:cubicBezTo>
                <a:lnTo>
                  <a:pt x="11410" y="1829994"/>
                </a:lnTo>
                <a:cubicBezTo>
                  <a:pt x="8384" y="1829994"/>
                  <a:pt x="5482" y="1828791"/>
                  <a:pt x="3342" y="1826652"/>
                </a:cubicBezTo>
                <a:cubicBezTo>
                  <a:pt x="1202" y="1824512"/>
                  <a:pt x="0" y="1821610"/>
                  <a:pt x="0" y="1818584"/>
                </a:cubicBezTo>
                <a:lnTo>
                  <a:pt x="0" y="11410"/>
                </a:lnTo>
                <a:cubicBezTo>
                  <a:pt x="0" y="8384"/>
                  <a:pt x="1202" y="5482"/>
                  <a:pt x="3342" y="3342"/>
                </a:cubicBezTo>
                <a:cubicBezTo>
                  <a:pt x="5482" y="1202"/>
                  <a:pt x="8384" y="0"/>
                  <a:pt x="1141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6" name="TextBox 6"/>
          <p:cNvSpPr txBox="1"/>
          <p:nvPr/>
        </p:nvSpPr>
        <p:spPr>
          <a:xfrm>
            <a:off x="1585606" y="2793839"/>
            <a:ext cx="15605974" cy="628474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3390033" y="3338626"/>
            <a:ext cx="11301259" cy="706329"/>
          </a:xfrm>
          <a:custGeom>
            <a:avLst/>
            <a:gdLst/>
            <a:ahLst/>
            <a:cxnLst/>
            <a:rect l="l" t="t" r="r" b="b"/>
            <a:pathLst>
              <a:path w="11301259" h="706329">
                <a:moveTo>
                  <a:pt x="0" y="0"/>
                </a:moveTo>
                <a:lnTo>
                  <a:pt x="11301259" y="0"/>
                </a:lnTo>
                <a:lnTo>
                  <a:pt x="11301259" y="706329"/>
                </a:lnTo>
                <a:lnTo>
                  <a:pt x="0" y="70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8" name="Freeform 8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 flipH="1">
            <a:off x="4140962" y="3915783"/>
            <a:ext cx="0" cy="1673193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>
            <a:off x="3565983" y="3915783"/>
            <a:ext cx="120575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5127782" y="3915783"/>
            <a:ext cx="317803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6716797" y="3915783"/>
            <a:ext cx="0" cy="2758526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>
            <a:off x="12144046" y="3915783"/>
            <a:ext cx="1145999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2789211" y="3932663"/>
            <a:ext cx="0" cy="1019645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13561735" y="3932663"/>
            <a:ext cx="88236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>
            <a:off x="14291356" y="3932663"/>
            <a:ext cx="0" cy="2515435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TextBox 17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헤더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81412" y="5593641"/>
            <a:ext cx="4732782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메인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716015" y="6626684"/>
            <a:ext cx="4732785" cy="860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홈페이지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커뮤니티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모집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74156" y="4932362"/>
            <a:ext cx="6150329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로그인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회원가입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332362" y="6418055"/>
            <a:ext cx="5736438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프로젝트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만들기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이동</a:t>
            </a:r>
            <a:endParaRPr lang="en-US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53326" y="3005057"/>
            <a:ext cx="15605974" cy="6070632"/>
          </a:xfrm>
          <a:custGeom>
            <a:avLst/>
            <a:gdLst/>
            <a:ahLst/>
            <a:cxnLst/>
            <a:rect l="l" t="t" r="r" b="b"/>
            <a:pathLst>
              <a:path w="4662413" h="1813651">
                <a:moveTo>
                  <a:pt x="11410" y="0"/>
                </a:moveTo>
                <a:lnTo>
                  <a:pt x="4651003" y="0"/>
                </a:lnTo>
                <a:cubicBezTo>
                  <a:pt x="4654029" y="0"/>
                  <a:pt x="4656931" y="1202"/>
                  <a:pt x="4659071" y="3342"/>
                </a:cubicBezTo>
                <a:cubicBezTo>
                  <a:pt x="4661210" y="5482"/>
                  <a:pt x="4662413" y="8384"/>
                  <a:pt x="4662413" y="11410"/>
                </a:cubicBezTo>
                <a:lnTo>
                  <a:pt x="4662413" y="1802241"/>
                </a:lnTo>
                <a:cubicBezTo>
                  <a:pt x="4662413" y="1808543"/>
                  <a:pt x="4657304" y="1813651"/>
                  <a:pt x="4651003" y="1813651"/>
                </a:cubicBezTo>
                <a:lnTo>
                  <a:pt x="11410" y="1813651"/>
                </a:lnTo>
                <a:cubicBezTo>
                  <a:pt x="8384" y="1813651"/>
                  <a:pt x="5482" y="1812449"/>
                  <a:pt x="3342" y="1810309"/>
                </a:cubicBezTo>
                <a:cubicBezTo>
                  <a:pt x="1202" y="1808169"/>
                  <a:pt x="0" y="1805267"/>
                  <a:pt x="0" y="1802241"/>
                </a:cubicBezTo>
                <a:lnTo>
                  <a:pt x="0" y="11410"/>
                </a:lnTo>
                <a:cubicBezTo>
                  <a:pt x="0" y="8384"/>
                  <a:pt x="1202" y="5482"/>
                  <a:pt x="3342" y="3342"/>
                </a:cubicBezTo>
                <a:cubicBezTo>
                  <a:pt x="5482" y="1202"/>
                  <a:pt x="8384" y="0"/>
                  <a:pt x="11410" y="0"/>
                </a:cubicBezTo>
                <a:close/>
              </a:path>
            </a:pathLst>
          </a:custGeom>
          <a:noFill/>
          <a:ln w="19050" cap="rnd">
            <a:solidFill>
              <a:srgbClr val="BCBCBC"/>
            </a:solidFill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4820900" y="1028700"/>
            <a:ext cx="2438400" cy="1371600"/>
          </a:xfrm>
          <a:custGeom>
            <a:avLst/>
            <a:gdLst/>
            <a:ahLst/>
            <a:cxnLst/>
            <a:rect l="l" t="t" r="r" b="b"/>
            <a:pathLst>
              <a:path w="2438400" h="1371600">
                <a:moveTo>
                  <a:pt x="0" y="0"/>
                </a:moveTo>
                <a:lnTo>
                  <a:pt x="2438400" y="0"/>
                </a:lnTo>
                <a:lnTo>
                  <a:pt x="243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93371" y="3201316"/>
            <a:ext cx="11301259" cy="1596303"/>
          </a:xfrm>
          <a:custGeom>
            <a:avLst/>
            <a:gdLst/>
            <a:ahLst/>
            <a:cxnLst/>
            <a:rect l="l" t="t" r="r" b="b"/>
            <a:pathLst>
              <a:path w="11301259" h="1596303">
                <a:moveTo>
                  <a:pt x="0" y="0"/>
                </a:moveTo>
                <a:lnTo>
                  <a:pt x="11301258" y="0"/>
                </a:lnTo>
                <a:lnTo>
                  <a:pt x="11301258" y="1596303"/>
                </a:lnTo>
                <a:lnTo>
                  <a:pt x="0" y="1596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10270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레이아웃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(</a:t>
            </a: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컨텐츠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6875586" y="3697511"/>
            <a:ext cx="434222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176922" y="3697511"/>
            <a:ext cx="0" cy="1445989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9327529" y="5095875"/>
            <a:ext cx="1822185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통합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검색창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3493371" y="4465293"/>
            <a:ext cx="345432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3666087" y="4465293"/>
            <a:ext cx="0" cy="865532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2879512" y="5283200"/>
            <a:ext cx="7483687" cy="868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ko-KR" alt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숨겨진 </a:t>
            </a:r>
            <a:r>
              <a:rPr lang="ko-KR" alt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펀딩페이지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노출</a:t>
            </a:r>
            <a:endParaRPr lang="en-US" altLang="ko-KR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99"/>
              </a:lnSpc>
            </a:pPr>
            <a:endParaRPr lang="en-US" altLang="ko-KR" sz="2499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6242611" y="4637760"/>
            <a:ext cx="2618689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H="1">
            <a:off x="8265172" y="4637760"/>
            <a:ext cx="0" cy="203377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4648200" y="6731458"/>
            <a:ext cx="7927737" cy="41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네비게이션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버튼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99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클릭</a:t>
            </a:r>
            <a:r>
              <a:rPr lang="en-US" sz="2499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시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해당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분야의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펀딩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 b="1" spc="-4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페이지로</a:t>
            </a:r>
            <a:r>
              <a:rPr 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이</a:t>
            </a:r>
            <a:r>
              <a:rPr lang="ko-KR" altLang="en-US" sz="2499" b="1" spc="-4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동</a:t>
            </a:r>
            <a:endParaRPr lang="en-US" sz="2499" b="1" spc="-4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17240250" y="1028700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4820900" y="1028700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4801850" y="2390775"/>
            <a:ext cx="2438400" cy="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4801850" y="1019175"/>
            <a:ext cx="0" cy="1371600"/>
          </a:xfrm>
          <a:prstGeom prst="line">
            <a:avLst/>
          </a:prstGeom>
          <a:ln w="38100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378</Words>
  <Application>Microsoft Office PowerPoint</Application>
  <PresentationFormat>사용자 지정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210 도시락</vt:lpstr>
      <vt:lpstr>Canva Sans</vt:lpstr>
      <vt:lpstr>Arial</vt:lpstr>
      <vt:lpstr>Calibri</vt:lpstr>
      <vt:lpstr>Canva Sans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깔끔한 심플한 팀 프로젝트 발표 프리젠테이션</dc:title>
  <dc:creator>Administrator</dc:creator>
  <cp:lastModifiedBy>FullName</cp:lastModifiedBy>
  <cp:revision>91</cp:revision>
  <dcterms:created xsi:type="dcterms:W3CDTF">2006-08-16T00:00:00Z</dcterms:created>
  <dcterms:modified xsi:type="dcterms:W3CDTF">2025-01-31T08:16:59Z</dcterms:modified>
  <dc:identifier>DAGdFBqTv4I</dc:identifier>
</cp:coreProperties>
</file>