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210 도시락" panose="020B0600000101010101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0000101010101" charset="0"/>
      <p:regular r:id="rId20"/>
    </p:embeddedFont>
    <p:embeddedFont>
      <p:font typeface="Canva Sans Bold" panose="020B0600000101010101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567403" y="8622382"/>
            <a:ext cx="5153193" cy="48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</a:pPr>
            <a:r>
              <a:rPr lang="en-US" sz="25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가이드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27416" y="4458635"/>
            <a:ext cx="603316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Arts 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7910" y="8142101"/>
            <a:ext cx="495218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-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 산업 기사  1조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53326" y="3409329"/>
            <a:ext cx="15605974" cy="5666360"/>
            <a:chOff x="0" y="0"/>
            <a:chExt cx="4662413" cy="16928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62413" cy="1692872"/>
            </a:xfrm>
            <a:custGeom>
              <a:avLst/>
              <a:gdLst/>
              <a:ahLst/>
              <a:cxnLst/>
              <a:rect l="l" t="t" r="r" b="b"/>
              <a:pathLst>
                <a:path w="4662413" h="1692872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681462"/>
                  </a:lnTo>
                  <a:cubicBezTo>
                    <a:pt x="4662413" y="1687763"/>
                    <a:pt x="4657304" y="1692872"/>
                    <a:pt x="4651003" y="1692872"/>
                  </a:cubicBezTo>
                  <a:lnTo>
                    <a:pt x="11410" y="1692872"/>
                  </a:lnTo>
                  <a:cubicBezTo>
                    <a:pt x="8384" y="1692872"/>
                    <a:pt x="5482" y="1691670"/>
                    <a:pt x="3342" y="1689530"/>
                  </a:cubicBezTo>
                  <a:cubicBezTo>
                    <a:pt x="1202" y="1687390"/>
                    <a:pt x="0" y="1684488"/>
                    <a:pt x="0" y="1681462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662413" cy="1740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14765" y="3540612"/>
            <a:ext cx="9938012" cy="5403794"/>
          </a:xfrm>
          <a:custGeom>
            <a:avLst/>
            <a:gdLst/>
            <a:ahLst/>
            <a:cxnLst/>
            <a:rect l="l" t="t" r="r" b="b"/>
            <a:pathLst>
              <a:path w="9938012" h="5403794">
                <a:moveTo>
                  <a:pt x="0" y="0"/>
                </a:moveTo>
                <a:lnTo>
                  <a:pt x="9938012" y="0"/>
                </a:lnTo>
                <a:lnTo>
                  <a:pt x="9938012" y="5403794"/>
                </a:lnTo>
                <a:lnTo>
                  <a:pt x="0" y="54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214765" y="4336967"/>
            <a:ext cx="0" cy="80653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6272488" y="4740233"/>
            <a:ext cx="94227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864163" y="4162887"/>
            <a:ext cx="492889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전문가의 프로필 페이지로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이동하게 해준다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450076" y="5862068"/>
            <a:ext cx="0" cy="196008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6470440" y="7022938"/>
            <a:ext cx="97963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1765248" y="6025555"/>
            <a:ext cx="5126719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마찬가지로 전문가의 프로필 페이지로 이동하며 금액에 따른 순위별로 배치되어 있다.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864842" y="2915522"/>
            <a:ext cx="15605974" cy="6381588"/>
            <a:chOff x="0" y="0"/>
            <a:chExt cx="4662413" cy="1906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62413" cy="1906552"/>
            </a:xfrm>
            <a:custGeom>
              <a:avLst/>
              <a:gdLst/>
              <a:ahLst/>
              <a:cxnLst/>
              <a:rect l="l" t="t" r="r" b="b"/>
              <a:pathLst>
                <a:path w="4662413" h="1906552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95142"/>
                  </a:lnTo>
                  <a:cubicBezTo>
                    <a:pt x="4662413" y="1901443"/>
                    <a:pt x="4657304" y="1906552"/>
                    <a:pt x="4651003" y="1906552"/>
                  </a:cubicBezTo>
                  <a:lnTo>
                    <a:pt x="11410" y="1906552"/>
                  </a:lnTo>
                  <a:cubicBezTo>
                    <a:pt x="8384" y="1906552"/>
                    <a:pt x="5482" y="1905350"/>
                    <a:pt x="3342" y="1903210"/>
                  </a:cubicBezTo>
                  <a:cubicBezTo>
                    <a:pt x="1202" y="1901070"/>
                    <a:pt x="0" y="1898168"/>
                    <a:pt x="0" y="1895142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662413" cy="1954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87415" y="3239313"/>
            <a:ext cx="2573134" cy="5734004"/>
          </a:xfrm>
          <a:custGeom>
            <a:avLst/>
            <a:gdLst/>
            <a:ahLst/>
            <a:cxnLst/>
            <a:rect l="l" t="t" r="r" b="b"/>
            <a:pathLst>
              <a:path w="2573134" h="5734004">
                <a:moveTo>
                  <a:pt x="0" y="0"/>
                </a:moveTo>
                <a:lnTo>
                  <a:pt x="2573135" y="0"/>
                </a:lnTo>
                <a:lnTo>
                  <a:pt x="2573135" y="5734005"/>
                </a:lnTo>
                <a:lnTo>
                  <a:pt x="0" y="5734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13187415" y="4352184"/>
            <a:ext cx="1831314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1479179" y="4370899"/>
            <a:ext cx="2628419" cy="142292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3602897" y="5339793"/>
            <a:ext cx="787628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 펀딩의 달성률, 참여자, 공연 정보를 간략하게 표시해준다.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펀딩 페이지로 이동한다.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5154884" y="4389949"/>
            <a:ext cx="60566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11037903" y="4389949"/>
            <a:ext cx="4419813" cy="309620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3602897" y="7251202"/>
            <a:ext cx="743500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펀딩이 진행되고 있는 공연의 이미지를 간략하게 보여준다.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02897" y="3609209"/>
            <a:ext cx="707767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 달성률이 높은 순서대로 표시해주는 컨텐츠 입니다.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13187415" y="3485530"/>
            <a:ext cx="139692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10680567" y="3485530"/>
            <a:ext cx="3205309" cy="35862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415484" y="2990839"/>
            <a:ext cx="15650720" cy="5970325"/>
            <a:chOff x="0" y="0"/>
            <a:chExt cx="4675781" cy="17836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75781" cy="1783683"/>
            </a:xfrm>
            <a:custGeom>
              <a:avLst/>
              <a:gdLst/>
              <a:ahLst/>
              <a:cxnLst/>
              <a:rect l="l" t="t" r="r" b="b"/>
              <a:pathLst>
                <a:path w="4675781" h="1783683">
                  <a:moveTo>
                    <a:pt x="11377" y="0"/>
                  </a:moveTo>
                  <a:lnTo>
                    <a:pt x="4664404" y="0"/>
                  </a:lnTo>
                  <a:cubicBezTo>
                    <a:pt x="4667421" y="0"/>
                    <a:pt x="4670315" y="1199"/>
                    <a:pt x="4672449" y="3332"/>
                  </a:cubicBezTo>
                  <a:cubicBezTo>
                    <a:pt x="4674582" y="5466"/>
                    <a:pt x="4675781" y="8360"/>
                    <a:pt x="4675781" y="11377"/>
                  </a:cubicBezTo>
                  <a:lnTo>
                    <a:pt x="4675781" y="1772306"/>
                  </a:lnTo>
                  <a:cubicBezTo>
                    <a:pt x="4675781" y="1775323"/>
                    <a:pt x="4674582" y="1778217"/>
                    <a:pt x="4672449" y="1780351"/>
                  </a:cubicBezTo>
                  <a:cubicBezTo>
                    <a:pt x="4670315" y="1782485"/>
                    <a:pt x="4667421" y="1783683"/>
                    <a:pt x="4664404" y="1783683"/>
                  </a:cubicBezTo>
                  <a:lnTo>
                    <a:pt x="11377" y="1783683"/>
                  </a:lnTo>
                  <a:cubicBezTo>
                    <a:pt x="8360" y="1783683"/>
                    <a:pt x="5466" y="1782485"/>
                    <a:pt x="3332" y="1780351"/>
                  </a:cubicBezTo>
                  <a:cubicBezTo>
                    <a:pt x="1199" y="1778217"/>
                    <a:pt x="0" y="1775323"/>
                    <a:pt x="0" y="1772306"/>
                  </a:cubicBezTo>
                  <a:lnTo>
                    <a:pt x="0" y="11377"/>
                  </a:lnTo>
                  <a:cubicBezTo>
                    <a:pt x="0" y="8360"/>
                    <a:pt x="1199" y="5466"/>
                    <a:pt x="3332" y="3332"/>
                  </a:cubicBezTo>
                  <a:cubicBezTo>
                    <a:pt x="5466" y="1199"/>
                    <a:pt x="8360" y="0"/>
                    <a:pt x="11377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675781" cy="18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" b="-116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03489" y="3554721"/>
            <a:ext cx="9681021" cy="1512660"/>
          </a:xfrm>
          <a:custGeom>
            <a:avLst/>
            <a:gdLst/>
            <a:ahLst/>
            <a:cxnLst/>
            <a:rect l="l" t="t" r="r" b="b"/>
            <a:pathLst>
              <a:path w="9681021" h="1512660">
                <a:moveTo>
                  <a:pt x="0" y="0"/>
                </a:moveTo>
                <a:lnTo>
                  <a:pt x="9681022" y="0"/>
                </a:lnTo>
                <a:lnTo>
                  <a:pt x="9681022" y="1512660"/>
                </a:lnTo>
                <a:lnTo>
                  <a:pt x="0" y="15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레이아웃(푸터)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756482" y="4754421"/>
            <a:ext cx="78278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3138827" y="4754421"/>
            <a:ext cx="0" cy="122158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2388733" y="6053552"/>
            <a:ext cx="400035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스토어로 이동한다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844621" y="4754421"/>
            <a:ext cx="5287249" cy="1905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9418542" y="4754421"/>
            <a:ext cx="0" cy="1900014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8754531" y="6703653"/>
            <a:ext cx="221456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약관 및 기타 정보</a:t>
            </a:r>
          </a:p>
        </p:txBody>
      </p:sp>
      <p:sp>
        <p:nvSpPr>
          <p:cNvPr id="16" name="AutoShape 16"/>
          <p:cNvSpPr/>
          <p:nvPr/>
        </p:nvSpPr>
        <p:spPr>
          <a:xfrm>
            <a:off x="4771828" y="4735371"/>
            <a:ext cx="129780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5420731" y="4735371"/>
            <a:ext cx="0" cy="155313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3980306" y="6240877"/>
            <a:ext cx="400035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페이지로 이동한다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41013" y="3040337"/>
            <a:ext cx="8158700" cy="6217963"/>
            <a:chOff x="0" y="0"/>
            <a:chExt cx="2331206" cy="18576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31206" cy="1857668"/>
            </a:xfrm>
            <a:custGeom>
              <a:avLst/>
              <a:gdLst/>
              <a:ahLst/>
              <a:cxnLst/>
              <a:rect l="l" t="t" r="r" b="b"/>
              <a:pathLst>
                <a:path w="2331206" h="1857668">
                  <a:moveTo>
                    <a:pt x="22820" y="0"/>
                  </a:moveTo>
                  <a:lnTo>
                    <a:pt x="2308386" y="0"/>
                  </a:lnTo>
                  <a:cubicBezTo>
                    <a:pt x="2320990" y="0"/>
                    <a:pt x="2331206" y="10217"/>
                    <a:pt x="2331206" y="22820"/>
                  </a:cubicBezTo>
                  <a:lnTo>
                    <a:pt x="2331206" y="1834848"/>
                  </a:lnTo>
                  <a:cubicBezTo>
                    <a:pt x="2331206" y="1840900"/>
                    <a:pt x="2328802" y="1846704"/>
                    <a:pt x="2324522" y="1850984"/>
                  </a:cubicBezTo>
                  <a:cubicBezTo>
                    <a:pt x="2320243" y="1855263"/>
                    <a:pt x="2314439" y="1857668"/>
                    <a:pt x="2308386" y="1857668"/>
                  </a:cubicBezTo>
                  <a:lnTo>
                    <a:pt x="22820" y="1857668"/>
                  </a:lnTo>
                  <a:cubicBezTo>
                    <a:pt x="16768" y="1857668"/>
                    <a:pt x="10963" y="1855263"/>
                    <a:pt x="6684" y="1850984"/>
                  </a:cubicBezTo>
                  <a:cubicBezTo>
                    <a:pt x="2404" y="1846704"/>
                    <a:pt x="0" y="1840900"/>
                    <a:pt x="0" y="1834848"/>
                  </a:cubicBezTo>
                  <a:lnTo>
                    <a:pt x="0" y="22820"/>
                  </a:lnTo>
                  <a:cubicBezTo>
                    <a:pt x="0" y="16768"/>
                    <a:pt x="2404" y="10963"/>
                    <a:pt x="6684" y="6684"/>
                  </a:cubicBezTo>
                  <a:cubicBezTo>
                    <a:pt x="10963" y="2404"/>
                    <a:pt x="16768" y="0"/>
                    <a:pt x="2282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331206" cy="1905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842726" y="3362540"/>
            <a:ext cx="1535088" cy="442033"/>
          </a:xfrm>
          <a:custGeom>
            <a:avLst/>
            <a:gdLst/>
            <a:ahLst/>
            <a:cxnLst/>
            <a:rect l="l" t="t" r="r" b="b"/>
            <a:pathLst>
              <a:path w="1535088" h="442033">
                <a:moveTo>
                  <a:pt x="0" y="0"/>
                </a:moveTo>
                <a:lnTo>
                  <a:pt x="1535087" y="0"/>
                </a:lnTo>
                <a:lnTo>
                  <a:pt x="1535087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94" t="-69194" r="-19034" b="-6717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42726" y="3911655"/>
            <a:ext cx="2103056" cy="442033"/>
          </a:xfrm>
          <a:custGeom>
            <a:avLst/>
            <a:gdLst/>
            <a:ahLst/>
            <a:cxnLst/>
            <a:rect l="l" t="t" r="r" b="b"/>
            <a:pathLst>
              <a:path w="2103056" h="442033">
                <a:moveTo>
                  <a:pt x="0" y="0"/>
                </a:moveTo>
                <a:lnTo>
                  <a:pt x="2103056" y="0"/>
                </a:lnTo>
                <a:lnTo>
                  <a:pt x="2103056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1572" b="-4185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42726" y="4458463"/>
            <a:ext cx="3242195" cy="460883"/>
          </a:xfrm>
          <a:custGeom>
            <a:avLst/>
            <a:gdLst/>
            <a:ahLst/>
            <a:cxnLst/>
            <a:rect l="l" t="t" r="r" b="b"/>
            <a:pathLst>
              <a:path w="3242195" h="460883">
                <a:moveTo>
                  <a:pt x="0" y="0"/>
                </a:moveTo>
                <a:lnTo>
                  <a:pt x="3242194" y="0"/>
                </a:lnTo>
                <a:lnTo>
                  <a:pt x="3242194" y="460882"/>
                </a:lnTo>
                <a:lnTo>
                  <a:pt x="0" y="4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612" b="-23286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1413" y="5345804"/>
            <a:ext cx="1488622" cy="674240"/>
          </a:xfrm>
          <a:custGeom>
            <a:avLst/>
            <a:gdLst/>
            <a:ahLst/>
            <a:cxnLst/>
            <a:rect l="l" t="t" r="r" b="b"/>
            <a:pathLst>
              <a:path w="1488622" h="674240">
                <a:moveTo>
                  <a:pt x="0" y="0"/>
                </a:moveTo>
                <a:lnTo>
                  <a:pt x="1488621" y="0"/>
                </a:lnTo>
                <a:lnTo>
                  <a:pt x="1488621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978" t="-93514" r="-203613" b="-8168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1413" y="6470872"/>
            <a:ext cx="2966364" cy="922110"/>
          </a:xfrm>
          <a:custGeom>
            <a:avLst/>
            <a:gdLst/>
            <a:ahLst/>
            <a:cxnLst/>
            <a:rect l="l" t="t" r="r" b="b"/>
            <a:pathLst>
              <a:path w="2966364" h="922110">
                <a:moveTo>
                  <a:pt x="0" y="0"/>
                </a:moveTo>
                <a:lnTo>
                  <a:pt x="2966363" y="0"/>
                </a:lnTo>
                <a:lnTo>
                  <a:pt x="2966363" y="922110"/>
                </a:lnTo>
                <a:lnTo>
                  <a:pt x="0" y="92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682152" y="3040337"/>
            <a:ext cx="7920048" cy="6217963"/>
            <a:chOff x="0" y="0"/>
            <a:chExt cx="2366179" cy="18576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66179" cy="1857668"/>
            </a:xfrm>
            <a:custGeom>
              <a:avLst/>
              <a:gdLst/>
              <a:ahLst/>
              <a:cxnLst/>
              <a:rect l="l" t="t" r="r" b="b"/>
              <a:pathLst>
                <a:path w="2366179" h="1857668">
                  <a:moveTo>
                    <a:pt x="22483" y="0"/>
                  </a:moveTo>
                  <a:lnTo>
                    <a:pt x="2343697" y="0"/>
                  </a:lnTo>
                  <a:cubicBezTo>
                    <a:pt x="2356114" y="0"/>
                    <a:pt x="2366179" y="10066"/>
                    <a:pt x="2366179" y="22483"/>
                  </a:cubicBezTo>
                  <a:lnTo>
                    <a:pt x="2366179" y="1835185"/>
                  </a:lnTo>
                  <a:cubicBezTo>
                    <a:pt x="2366179" y="1841148"/>
                    <a:pt x="2363811" y="1846866"/>
                    <a:pt x="2359594" y="1851083"/>
                  </a:cubicBezTo>
                  <a:cubicBezTo>
                    <a:pt x="2355378" y="1855299"/>
                    <a:pt x="2349659" y="1857668"/>
                    <a:pt x="2343697" y="1857668"/>
                  </a:cubicBezTo>
                  <a:lnTo>
                    <a:pt x="22483" y="1857668"/>
                  </a:lnTo>
                  <a:cubicBezTo>
                    <a:pt x="16520" y="1857668"/>
                    <a:pt x="10801" y="1855299"/>
                    <a:pt x="6585" y="1851083"/>
                  </a:cubicBezTo>
                  <a:cubicBezTo>
                    <a:pt x="2369" y="1846866"/>
                    <a:pt x="0" y="1841148"/>
                    <a:pt x="0" y="1835185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366179" cy="1905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057182" y="3804573"/>
            <a:ext cx="721427" cy="747792"/>
          </a:xfrm>
          <a:custGeom>
            <a:avLst/>
            <a:gdLst/>
            <a:ahLst/>
            <a:cxnLst/>
            <a:rect l="l" t="t" r="r" b="b"/>
            <a:pathLst>
              <a:path w="721427" h="747792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27209" y="5345804"/>
            <a:ext cx="1976356" cy="674240"/>
          </a:xfrm>
          <a:custGeom>
            <a:avLst/>
            <a:gdLst/>
            <a:ahLst/>
            <a:cxnLst/>
            <a:rect l="l" t="t" r="r" b="b"/>
            <a:pathLst>
              <a:path w="1976356" h="674240">
                <a:moveTo>
                  <a:pt x="0" y="0"/>
                </a:moveTo>
                <a:lnTo>
                  <a:pt x="1976356" y="0"/>
                </a:lnTo>
                <a:lnTo>
                  <a:pt x="1976356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1631" t="-93514" r="-16830" b="-8168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094319" y="7715362"/>
            <a:ext cx="1031900" cy="1276657"/>
          </a:xfrm>
          <a:custGeom>
            <a:avLst/>
            <a:gdLst/>
            <a:ahLst/>
            <a:cxnLst/>
            <a:rect l="l" t="t" r="r" b="b"/>
            <a:pathLst>
              <a:path w="1031900" h="1276657">
                <a:moveTo>
                  <a:pt x="0" y="0"/>
                </a:moveTo>
                <a:lnTo>
                  <a:pt x="1031901" y="0"/>
                </a:lnTo>
                <a:lnTo>
                  <a:pt x="1031901" y="1276657"/>
                </a:lnTo>
                <a:lnTo>
                  <a:pt x="0" y="127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648" r="-1129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154927" y="5366458"/>
            <a:ext cx="2525937" cy="1307172"/>
          </a:xfrm>
          <a:custGeom>
            <a:avLst/>
            <a:gdLst/>
            <a:ahLst/>
            <a:cxnLst/>
            <a:rect l="l" t="t" r="r" b="b"/>
            <a:pathLst>
              <a:path w="2525937" h="1307172">
                <a:moveTo>
                  <a:pt x="0" y="0"/>
                </a:moveTo>
                <a:lnTo>
                  <a:pt x="2525937" y="0"/>
                </a:lnTo>
                <a:lnTo>
                  <a:pt x="2525937" y="1307172"/>
                </a:lnTo>
                <a:lnTo>
                  <a:pt x="0" y="13071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982505" y="7392982"/>
            <a:ext cx="3116091" cy="960708"/>
          </a:xfrm>
          <a:custGeom>
            <a:avLst/>
            <a:gdLst/>
            <a:ahLst/>
            <a:cxnLst/>
            <a:rect l="l" t="t" r="r" b="b"/>
            <a:pathLst>
              <a:path w="3116091" h="960708">
                <a:moveTo>
                  <a:pt x="0" y="0"/>
                </a:moveTo>
                <a:lnTo>
                  <a:pt x="3116091" y="0"/>
                </a:lnTo>
                <a:lnTo>
                  <a:pt x="3116091" y="960708"/>
                </a:lnTo>
                <a:lnTo>
                  <a:pt x="0" y="960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928" r="-2928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구성 요소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573822" y="3598398"/>
            <a:ext cx="2731977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홈페이지로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60740" y="5298179"/>
            <a:ext cx="3888060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가입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560739" y="6532557"/>
            <a:ext cx="3571585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531044" y="3535931"/>
            <a:ext cx="3670432" cy="1314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버튼을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칸씩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왼쪽으로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73822" y="7825711"/>
            <a:ext cx="3341577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사이트로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531043" y="5610447"/>
            <a:ext cx="3415944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프로필로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531043" y="7419311"/>
            <a:ext cx="3415943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이동하게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1842726" y="514350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842726" y="6314738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842726" y="759777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0043162" y="5100482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0043162" y="6931927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8723417" y="4772025"/>
            <a:ext cx="6033168" cy="463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구동 환경</a:t>
            </a:r>
          </a:p>
          <a:p>
            <a:pPr algn="l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스타일</a:t>
            </a:r>
          </a:p>
          <a:p>
            <a:pPr algn="l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</a:p>
          <a:p>
            <a:pPr algn="l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구성요소</a:t>
            </a:r>
          </a:p>
          <a:p>
            <a:pPr algn="l">
              <a:lnSpc>
                <a:spcPts val="7500"/>
              </a:lnSpc>
            </a:pPr>
            <a:endParaRPr lang="en-US" sz="3000" spc="-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51215" y="4772025"/>
            <a:ext cx="1594676" cy="3686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</a:p>
          <a:p>
            <a:pPr algn="r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  <a:p>
            <a:pPr algn="r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  <a:p>
            <a:pPr algn="r">
              <a:lnSpc>
                <a:spcPts val="750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3457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2587546" y="3515266"/>
            <a:ext cx="5081015" cy="5666360"/>
            <a:chOff x="0" y="0"/>
            <a:chExt cx="1517995" cy="16928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17995" cy="1692872"/>
            </a:xfrm>
            <a:custGeom>
              <a:avLst/>
              <a:gdLst/>
              <a:ahLst/>
              <a:cxnLst/>
              <a:rect l="l" t="t" r="r" b="b"/>
              <a:pathLst>
                <a:path w="1517995" h="1692872">
                  <a:moveTo>
                    <a:pt x="35045" y="0"/>
                  </a:moveTo>
                  <a:lnTo>
                    <a:pt x="1482950" y="0"/>
                  </a:lnTo>
                  <a:cubicBezTo>
                    <a:pt x="1502305" y="0"/>
                    <a:pt x="1517995" y="15690"/>
                    <a:pt x="1517995" y="35045"/>
                  </a:cubicBezTo>
                  <a:lnTo>
                    <a:pt x="1517995" y="1657827"/>
                  </a:lnTo>
                  <a:cubicBezTo>
                    <a:pt x="1517995" y="1667121"/>
                    <a:pt x="1514303" y="1676035"/>
                    <a:pt x="1507731" y="1682607"/>
                  </a:cubicBezTo>
                  <a:cubicBezTo>
                    <a:pt x="1501158" y="1689179"/>
                    <a:pt x="1492245" y="1692872"/>
                    <a:pt x="1482950" y="1692872"/>
                  </a:cubicBezTo>
                  <a:lnTo>
                    <a:pt x="35045" y="1692872"/>
                  </a:lnTo>
                  <a:cubicBezTo>
                    <a:pt x="25750" y="1692872"/>
                    <a:pt x="16837" y="1689179"/>
                    <a:pt x="10264" y="1682607"/>
                  </a:cubicBezTo>
                  <a:cubicBezTo>
                    <a:pt x="3692" y="1676035"/>
                    <a:pt x="0" y="1667121"/>
                    <a:pt x="0" y="1657827"/>
                  </a:cubicBezTo>
                  <a:lnTo>
                    <a:pt x="0" y="35045"/>
                  </a:lnTo>
                  <a:cubicBezTo>
                    <a:pt x="0" y="25750"/>
                    <a:pt x="3692" y="16837"/>
                    <a:pt x="10264" y="10264"/>
                  </a:cubicBezTo>
                  <a:cubicBezTo>
                    <a:pt x="16837" y="3692"/>
                    <a:pt x="25750" y="0"/>
                    <a:pt x="35045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517995" cy="1740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443508" y="1028700"/>
            <a:ext cx="3815792" cy="2146383"/>
          </a:xfrm>
          <a:custGeom>
            <a:avLst/>
            <a:gdLst/>
            <a:ahLst/>
            <a:cxnLst/>
            <a:rect l="l" t="t" r="r" b="b"/>
            <a:pathLst>
              <a:path w="3815792" h="2146383">
                <a:moveTo>
                  <a:pt x="0" y="0"/>
                </a:moveTo>
                <a:lnTo>
                  <a:pt x="3815792" y="0"/>
                </a:lnTo>
                <a:lnTo>
                  <a:pt x="3815792" y="2146383"/>
                </a:lnTo>
                <a:lnTo>
                  <a:pt x="0" y="214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94712"/>
              </p:ext>
            </p:extLst>
          </p:nvPr>
        </p:nvGraphicFramePr>
        <p:xfrm>
          <a:off x="9525000" y="3810605"/>
          <a:ext cx="6165515" cy="5075683"/>
        </p:xfrm>
        <a:graphic>
          <a:graphicData uri="http://schemas.openxmlformats.org/drawingml/2006/table">
            <a:tbl>
              <a:tblPr/>
              <a:tblGrid>
                <a:gridCol w="145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59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구분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 dirty="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One frame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Header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로고, 로그인 페이지, 메뉴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Contents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Slide 배너, 버튼, 네비게이션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Footer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회사 정보, 약관, 기타 정보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99">
                <a:tc grid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스크롤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형식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스크롤 형식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구동 환경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47725" y="4044129"/>
            <a:ext cx="4944704" cy="460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컴퓨터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OS확인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Window</a:t>
            </a:r>
          </a:p>
          <a:p>
            <a:pPr algn="l">
              <a:lnSpc>
                <a:spcPts val="5743"/>
              </a:lnSpc>
            </a:pP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웹 </a:t>
            </a: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브라우저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Chrome</a:t>
            </a:r>
          </a:p>
          <a:p>
            <a:pPr algn="l">
              <a:lnSpc>
                <a:spcPts val="5743"/>
              </a:lnSpc>
            </a:pP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모니터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해상도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1920 x 1080 px</a:t>
            </a:r>
          </a:p>
          <a:p>
            <a:pPr algn="l">
              <a:lnSpc>
                <a:spcPts val="5743"/>
              </a:lnSpc>
            </a:pP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프레임</a:t>
            </a:r>
            <a:r>
              <a:rPr lang="en-US" sz="2297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세트</a:t>
            </a:r>
            <a:endParaRPr lang="en-US" sz="2297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743"/>
              </a:lnSpc>
            </a:pPr>
            <a:r>
              <a:rPr lang="en-US" sz="2297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  <a:endParaRPr lang="en-US" sz="2297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743"/>
              </a:lnSpc>
            </a:pPr>
            <a:endParaRPr lang="en-US" sz="2297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55338" y="3409329"/>
            <a:ext cx="10068148" cy="5712013"/>
            <a:chOff x="0" y="0"/>
            <a:chExt cx="3007942" cy="17065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7942" cy="1706511"/>
            </a:xfrm>
            <a:custGeom>
              <a:avLst/>
              <a:gdLst/>
              <a:ahLst/>
              <a:cxnLst/>
              <a:rect l="l" t="t" r="r" b="b"/>
              <a:pathLst>
                <a:path w="3007942" h="1706511">
                  <a:moveTo>
                    <a:pt x="17686" y="0"/>
                  </a:moveTo>
                  <a:lnTo>
                    <a:pt x="2990256" y="0"/>
                  </a:lnTo>
                  <a:cubicBezTo>
                    <a:pt x="2994947" y="0"/>
                    <a:pt x="2999445" y="1863"/>
                    <a:pt x="3002762" y="5180"/>
                  </a:cubicBezTo>
                  <a:cubicBezTo>
                    <a:pt x="3006079" y="8497"/>
                    <a:pt x="3007942" y="12995"/>
                    <a:pt x="3007942" y="17686"/>
                  </a:cubicBezTo>
                  <a:lnTo>
                    <a:pt x="3007942" y="1688825"/>
                  </a:lnTo>
                  <a:cubicBezTo>
                    <a:pt x="3007942" y="1693515"/>
                    <a:pt x="3006079" y="1698014"/>
                    <a:pt x="3002762" y="1701331"/>
                  </a:cubicBezTo>
                  <a:cubicBezTo>
                    <a:pt x="2999445" y="1704648"/>
                    <a:pt x="2994947" y="1706511"/>
                    <a:pt x="2990256" y="1706511"/>
                  </a:cubicBezTo>
                  <a:lnTo>
                    <a:pt x="17686" y="1706511"/>
                  </a:lnTo>
                  <a:cubicBezTo>
                    <a:pt x="12995" y="1706511"/>
                    <a:pt x="8497" y="1704648"/>
                    <a:pt x="5180" y="1701331"/>
                  </a:cubicBezTo>
                  <a:cubicBezTo>
                    <a:pt x="1863" y="1698014"/>
                    <a:pt x="0" y="1693515"/>
                    <a:pt x="0" y="1688825"/>
                  </a:cubicBezTo>
                  <a:lnTo>
                    <a:pt x="0" y="17686"/>
                  </a:lnTo>
                  <a:cubicBezTo>
                    <a:pt x="0" y="12995"/>
                    <a:pt x="1863" y="8497"/>
                    <a:pt x="5180" y="5180"/>
                  </a:cubicBezTo>
                  <a:cubicBezTo>
                    <a:pt x="8497" y="1863"/>
                    <a:pt x="12995" y="0"/>
                    <a:pt x="17686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07942" cy="1754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340599" y="3409329"/>
            <a:ext cx="4515506" cy="5152308"/>
          </a:xfrm>
          <a:custGeom>
            <a:avLst/>
            <a:gdLst/>
            <a:ahLst/>
            <a:cxnLst/>
            <a:rect l="l" t="t" r="r" b="b"/>
            <a:pathLst>
              <a:path w="4515506" h="5152308">
                <a:moveTo>
                  <a:pt x="0" y="0"/>
                </a:moveTo>
                <a:lnTo>
                  <a:pt x="4515506" y="0"/>
                </a:lnTo>
                <a:lnTo>
                  <a:pt x="4515506" y="5152307"/>
                </a:lnTo>
                <a:lnTo>
                  <a:pt x="0" y="51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레이아웃(로고)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03675" y="3924585"/>
            <a:ext cx="223972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ArtsHub란</a:t>
            </a:r>
            <a:r>
              <a:rPr lang="en-US" sz="2499" b="1" spc="-4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00558" y="4721225"/>
            <a:ext cx="857770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 모여 함께 공연을 펀딩하고 협업하기 위한 플랫폼입니다.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03675" y="6150012"/>
            <a:ext cx="169351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‘Art’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14303" y="6105674"/>
            <a:ext cx="6933764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‘Hub’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다양한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모이고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연결되는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중심지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00558" y="6863129"/>
            <a:ext cx="5598410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함께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아이디어를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나누고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</a:p>
          <a:p>
            <a:pPr algn="just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프로젝트를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실행하며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확산시키는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공간을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의미합니다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84250" y="3409329"/>
            <a:ext cx="10068148" cy="5712013"/>
            <a:chOff x="0" y="0"/>
            <a:chExt cx="3007942" cy="17065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7942" cy="1706511"/>
            </a:xfrm>
            <a:custGeom>
              <a:avLst/>
              <a:gdLst/>
              <a:ahLst/>
              <a:cxnLst/>
              <a:rect l="l" t="t" r="r" b="b"/>
              <a:pathLst>
                <a:path w="3007942" h="1706511">
                  <a:moveTo>
                    <a:pt x="17686" y="0"/>
                  </a:moveTo>
                  <a:lnTo>
                    <a:pt x="2990256" y="0"/>
                  </a:lnTo>
                  <a:cubicBezTo>
                    <a:pt x="2994947" y="0"/>
                    <a:pt x="2999445" y="1863"/>
                    <a:pt x="3002762" y="5180"/>
                  </a:cubicBezTo>
                  <a:cubicBezTo>
                    <a:pt x="3006079" y="8497"/>
                    <a:pt x="3007942" y="12995"/>
                    <a:pt x="3007942" y="17686"/>
                  </a:cubicBezTo>
                  <a:lnTo>
                    <a:pt x="3007942" y="1688825"/>
                  </a:lnTo>
                  <a:cubicBezTo>
                    <a:pt x="3007942" y="1693515"/>
                    <a:pt x="3006079" y="1698014"/>
                    <a:pt x="3002762" y="1701331"/>
                  </a:cubicBezTo>
                  <a:cubicBezTo>
                    <a:pt x="2999445" y="1704648"/>
                    <a:pt x="2994947" y="1706511"/>
                    <a:pt x="2990256" y="1706511"/>
                  </a:cubicBezTo>
                  <a:lnTo>
                    <a:pt x="17686" y="1706511"/>
                  </a:lnTo>
                  <a:cubicBezTo>
                    <a:pt x="12995" y="1706511"/>
                    <a:pt x="8497" y="1704648"/>
                    <a:pt x="5180" y="1701331"/>
                  </a:cubicBezTo>
                  <a:cubicBezTo>
                    <a:pt x="1863" y="1698014"/>
                    <a:pt x="0" y="1693515"/>
                    <a:pt x="0" y="1688825"/>
                  </a:cubicBezTo>
                  <a:lnTo>
                    <a:pt x="0" y="17686"/>
                  </a:lnTo>
                  <a:cubicBezTo>
                    <a:pt x="0" y="12995"/>
                    <a:pt x="1863" y="8497"/>
                    <a:pt x="5180" y="5180"/>
                  </a:cubicBezTo>
                  <a:cubicBezTo>
                    <a:pt x="8497" y="1863"/>
                    <a:pt x="12995" y="0"/>
                    <a:pt x="17686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07942" cy="1754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340599" y="3409329"/>
            <a:ext cx="4515506" cy="5152308"/>
          </a:xfrm>
          <a:custGeom>
            <a:avLst/>
            <a:gdLst/>
            <a:ahLst/>
            <a:cxnLst/>
            <a:rect l="l" t="t" r="r" b="b"/>
            <a:pathLst>
              <a:path w="4515506" h="5152308">
                <a:moveTo>
                  <a:pt x="0" y="0"/>
                </a:moveTo>
                <a:lnTo>
                  <a:pt x="4515506" y="0"/>
                </a:lnTo>
                <a:lnTo>
                  <a:pt x="4515506" y="5152307"/>
                </a:lnTo>
                <a:lnTo>
                  <a:pt x="0" y="51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레이아웃(로고)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8042" y="3942692"/>
            <a:ext cx="1754358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디자인</a:t>
            </a:r>
            <a:r>
              <a:rPr lang="en-US" sz="2499" b="1" spc="-4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요소</a:t>
            </a:r>
            <a:endParaRPr lang="en-US" sz="2499" b="1" spc="-49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01186" y="4721225"/>
            <a:ext cx="4842813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흐르는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물, 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을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형상화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90188" y="6030385"/>
            <a:ext cx="7411012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계속해서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변화하고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확장하는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과정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90188" y="6873875"/>
            <a:ext cx="8935012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오르는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새로운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창작물이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탄생하는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순간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을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각각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나타냅니다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599020" y="3409329"/>
            <a:ext cx="15089960" cy="5666360"/>
            <a:chOff x="0" y="0"/>
            <a:chExt cx="4508249" cy="16928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08249" cy="1692872"/>
            </a:xfrm>
            <a:custGeom>
              <a:avLst/>
              <a:gdLst/>
              <a:ahLst/>
              <a:cxnLst/>
              <a:rect l="l" t="t" r="r" b="b"/>
              <a:pathLst>
                <a:path w="4508249" h="1692872">
                  <a:moveTo>
                    <a:pt x="11800" y="0"/>
                  </a:moveTo>
                  <a:lnTo>
                    <a:pt x="4496449" y="0"/>
                  </a:lnTo>
                  <a:cubicBezTo>
                    <a:pt x="4499579" y="0"/>
                    <a:pt x="4502580" y="1243"/>
                    <a:pt x="4504793" y="3456"/>
                  </a:cubicBezTo>
                  <a:cubicBezTo>
                    <a:pt x="4507006" y="5669"/>
                    <a:pt x="4508249" y="8671"/>
                    <a:pt x="4508249" y="11800"/>
                  </a:cubicBezTo>
                  <a:lnTo>
                    <a:pt x="4508249" y="1681071"/>
                  </a:lnTo>
                  <a:cubicBezTo>
                    <a:pt x="4508249" y="1687588"/>
                    <a:pt x="4502966" y="1692872"/>
                    <a:pt x="4496449" y="1692872"/>
                  </a:cubicBezTo>
                  <a:lnTo>
                    <a:pt x="11800" y="1692872"/>
                  </a:lnTo>
                  <a:cubicBezTo>
                    <a:pt x="8671" y="1692872"/>
                    <a:pt x="5669" y="1691629"/>
                    <a:pt x="3456" y="1689415"/>
                  </a:cubicBezTo>
                  <a:cubicBezTo>
                    <a:pt x="1243" y="1687202"/>
                    <a:pt x="0" y="1684201"/>
                    <a:pt x="0" y="1681071"/>
                  </a:cubicBezTo>
                  <a:lnTo>
                    <a:pt x="0" y="11800"/>
                  </a:lnTo>
                  <a:cubicBezTo>
                    <a:pt x="0" y="5283"/>
                    <a:pt x="5283" y="0"/>
                    <a:pt x="1180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508249" cy="1740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094601" y="3752626"/>
            <a:ext cx="2489883" cy="248988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C3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레이아웃(색상)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707064" y="3752626"/>
            <a:ext cx="2489883" cy="248988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99059" y="3752626"/>
            <a:ext cx="2489883" cy="248988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7D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510262" y="4739568"/>
            <a:ext cx="1658561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#29c3ff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14719" y="4739568"/>
            <a:ext cx="1658561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#0c7dff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122725" y="4739568"/>
            <a:ext cx="1658561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#bcbcbc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16237" y="7296351"/>
            <a:ext cx="204661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41, 195, 255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20695" y="7296351"/>
            <a:ext cx="204661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12, 125, 255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53041" y="7296351"/>
            <a:ext cx="219793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188, 188, 188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77272" y="6875603"/>
            <a:ext cx="121733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7196264" y="3214156"/>
            <a:ext cx="10063036" cy="6044144"/>
            <a:chOff x="0" y="0"/>
            <a:chExt cx="3006415" cy="18057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6415" cy="1805737"/>
            </a:xfrm>
            <a:custGeom>
              <a:avLst/>
              <a:gdLst/>
              <a:ahLst/>
              <a:cxnLst/>
              <a:rect l="l" t="t" r="r" b="b"/>
              <a:pathLst>
                <a:path w="3006415" h="1805737">
                  <a:moveTo>
                    <a:pt x="17695" y="0"/>
                  </a:moveTo>
                  <a:lnTo>
                    <a:pt x="2988720" y="0"/>
                  </a:lnTo>
                  <a:cubicBezTo>
                    <a:pt x="2998492" y="0"/>
                    <a:pt x="3006415" y="7922"/>
                    <a:pt x="3006415" y="17695"/>
                  </a:cubicBezTo>
                  <a:lnTo>
                    <a:pt x="3006415" y="1788043"/>
                  </a:lnTo>
                  <a:cubicBezTo>
                    <a:pt x="3006415" y="1797815"/>
                    <a:pt x="2998492" y="1805737"/>
                    <a:pt x="2988720" y="1805737"/>
                  </a:cubicBezTo>
                  <a:lnTo>
                    <a:pt x="17695" y="1805737"/>
                  </a:lnTo>
                  <a:cubicBezTo>
                    <a:pt x="7922" y="1805737"/>
                    <a:pt x="0" y="1797815"/>
                    <a:pt x="0" y="1788043"/>
                  </a:cubicBezTo>
                  <a:lnTo>
                    <a:pt x="0" y="17695"/>
                  </a:lnTo>
                  <a:cubicBezTo>
                    <a:pt x="0" y="7922"/>
                    <a:pt x="7922" y="0"/>
                    <a:pt x="17695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06415" cy="1853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997923" y="3426992"/>
            <a:ext cx="8541597" cy="5618473"/>
          </a:xfrm>
          <a:custGeom>
            <a:avLst/>
            <a:gdLst/>
            <a:ahLst/>
            <a:cxnLst/>
            <a:rect l="l" t="t" r="r" b="b"/>
            <a:pathLst>
              <a:path w="8541597" h="5618473">
                <a:moveTo>
                  <a:pt x="0" y="0"/>
                </a:moveTo>
                <a:lnTo>
                  <a:pt x="8541598" y="0"/>
                </a:lnTo>
                <a:lnTo>
                  <a:pt x="8541598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레이아웃(폰트)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74793" y="3214156"/>
            <a:ext cx="5183296" cy="6044144"/>
            <a:chOff x="0" y="0"/>
            <a:chExt cx="1548552" cy="18057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48552" cy="1805737"/>
            </a:xfrm>
            <a:custGeom>
              <a:avLst/>
              <a:gdLst/>
              <a:ahLst/>
              <a:cxnLst/>
              <a:rect l="l" t="t" r="r" b="b"/>
              <a:pathLst>
                <a:path w="1548552" h="1805737">
                  <a:moveTo>
                    <a:pt x="34353" y="0"/>
                  </a:moveTo>
                  <a:lnTo>
                    <a:pt x="1514199" y="0"/>
                  </a:lnTo>
                  <a:cubicBezTo>
                    <a:pt x="1523310" y="0"/>
                    <a:pt x="1532048" y="3619"/>
                    <a:pt x="1538490" y="10062"/>
                  </a:cubicBezTo>
                  <a:cubicBezTo>
                    <a:pt x="1544933" y="16504"/>
                    <a:pt x="1548552" y="25242"/>
                    <a:pt x="1548552" y="34353"/>
                  </a:cubicBezTo>
                  <a:lnTo>
                    <a:pt x="1548552" y="1771384"/>
                  </a:lnTo>
                  <a:cubicBezTo>
                    <a:pt x="1548552" y="1790357"/>
                    <a:pt x="1533172" y="1805737"/>
                    <a:pt x="1514199" y="1805737"/>
                  </a:cubicBezTo>
                  <a:lnTo>
                    <a:pt x="34353" y="1805737"/>
                  </a:lnTo>
                  <a:cubicBezTo>
                    <a:pt x="25242" y="1805737"/>
                    <a:pt x="16504" y="1802118"/>
                    <a:pt x="10062" y="1795675"/>
                  </a:cubicBezTo>
                  <a:cubicBezTo>
                    <a:pt x="3619" y="1789233"/>
                    <a:pt x="0" y="1780495"/>
                    <a:pt x="0" y="1771384"/>
                  </a:cubicBezTo>
                  <a:lnTo>
                    <a:pt x="0" y="34353"/>
                  </a:lnTo>
                  <a:cubicBezTo>
                    <a:pt x="0" y="15381"/>
                    <a:pt x="15381" y="0"/>
                    <a:pt x="34353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48552" cy="1853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60692" y="3646170"/>
            <a:ext cx="185395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spc="-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Noto sans kr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35676" y="5314315"/>
            <a:ext cx="4436524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작은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크기에서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판독이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가능하게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잘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다듬어졌다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35676" y="6711897"/>
            <a:ext cx="465067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1000개 이상의 언어를 지원한다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35676" y="7671328"/>
            <a:ext cx="32012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무료로 사용이 가능하다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53326" y="2950356"/>
            <a:ext cx="15605974" cy="6125333"/>
            <a:chOff x="0" y="0"/>
            <a:chExt cx="4662413" cy="18299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62413" cy="1829994"/>
            </a:xfrm>
            <a:custGeom>
              <a:avLst/>
              <a:gdLst/>
              <a:ahLst/>
              <a:cxnLst/>
              <a:rect l="l" t="t" r="r" b="b"/>
              <a:pathLst>
                <a:path w="4662413" h="1829994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18584"/>
                  </a:lnTo>
                  <a:cubicBezTo>
                    <a:pt x="4662413" y="1824885"/>
                    <a:pt x="4657304" y="1829994"/>
                    <a:pt x="4651003" y="1829994"/>
                  </a:cubicBezTo>
                  <a:lnTo>
                    <a:pt x="11410" y="1829994"/>
                  </a:lnTo>
                  <a:cubicBezTo>
                    <a:pt x="8384" y="1829994"/>
                    <a:pt x="5482" y="1828791"/>
                    <a:pt x="3342" y="1826652"/>
                  </a:cubicBezTo>
                  <a:cubicBezTo>
                    <a:pt x="1202" y="1824512"/>
                    <a:pt x="0" y="1821610"/>
                    <a:pt x="0" y="1818584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662413" cy="1877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390033" y="3338626"/>
            <a:ext cx="11301259" cy="706329"/>
          </a:xfrm>
          <a:custGeom>
            <a:avLst/>
            <a:gdLst/>
            <a:ahLst/>
            <a:cxnLst/>
            <a:rect l="l" t="t" r="r" b="b"/>
            <a:pathLst>
              <a:path w="11301259" h="70632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flipH="1">
            <a:off x="4140962" y="3915783"/>
            <a:ext cx="0" cy="167319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3565983" y="3915783"/>
            <a:ext cx="120575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127782" y="3915783"/>
            <a:ext cx="31780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6716797" y="3915783"/>
            <a:ext cx="0" cy="2758526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12144046" y="3915783"/>
            <a:ext cx="114599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2789211" y="3932663"/>
            <a:ext cx="0" cy="101964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13561735" y="3932663"/>
            <a:ext cx="88236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4291356" y="3932663"/>
            <a:ext cx="0" cy="251543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레이아웃(헤더)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81412" y="5593641"/>
            <a:ext cx="4732782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메인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이동한다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16015" y="6626684"/>
            <a:ext cx="4732785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이동한다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커뮤니티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모집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74156" y="4932362"/>
            <a:ext cx="6150329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회원가입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이동한다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32362" y="6418055"/>
            <a:ext cx="5642145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모집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홈페이지의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바로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이동한다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53326" y="3005057"/>
            <a:ext cx="15605974" cy="6070632"/>
            <a:chOff x="0" y="0"/>
            <a:chExt cx="4662413" cy="18136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62413" cy="1813651"/>
            </a:xfrm>
            <a:custGeom>
              <a:avLst/>
              <a:gdLst/>
              <a:ahLst/>
              <a:cxnLst/>
              <a:rect l="l" t="t" r="r" b="b"/>
              <a:pathLst>
                <a:path w="4662413" h="1813651">
                  <a:moveTo>
                    <a:pt x="11410" y="0"/>
                  </a:moveTo>
                  <a:lnTo>
                    <a:pt x="4651003" y="0"/>
                  </a:lnTo>
                  <a:cubicBezTo>
                    <a:pt x="4654029" y="0"/>
                    <a:pt x="4656931" y="1202"/>
                    <a:pt x="4659071" y="3342"/>
                  </a:cubicBezTo>
                  <a:cubicBezTo>
                    <a:pt x="4661210" y="5482"/>
                    <a:pt x="4662413" y="8384"/>
                    <a:pt x="4662413" y="11410"/>
                  </a:cubicBezTo>
                  <a:lnTo>
                    <a:pt x="4662413" y="1802241"/>
                  </a:lnTo>
                  <a:cubicBezTo>
                    <a:pt x="4662413" y="1808543"/>
                    <a:pt x="4657304" y="1813651"/>
                    <a:pt x="4651003" y="1813651"/>
                  </a:cubicBezTo>
                  <a:lnTo>
                    <a:pt x="11410" y="1813651"/>
                  </a:lnTo>
                  <a:cubicBezTo>
                    <a:pt x="8384" y="1813651"/>
                    <a:pt x="5482" y="1812449"/>
                    <a:pt x="3342" y="1810309"/>
                  </a:cubicBezTo>
                  <a:cubicBezTo>
                    <a:pt x="1202" y="1808169"/>
                    <a:pt x="0" y="1805267"/>
                    <a:pt x="0" y="1802241"/>
                  </a:cubicBezTo>
                  <a:lnTo>
                    <a:pt x="0" y="11410"/>
                  </a:lnTo>
                  <a:cubicBezTo>
                    <a:pt x="0" y="8384"/>
                    <a:pt x="1202" y="5482"/>
                    <a:pt x="3342" y="3342"/>
                  </a:cubicBezTo>
                  <a:cubicBezTo>
                    <a:pt x="5482" y="1202"/>
                    <a:pt x="8384" y="0"/>
                    <a:pt x="11410" y="0"/>
                  </a:cubicBezTo>
                  <a:close/>
                </a:path>
              </a:pathLst>
            </a:custGeom>
            <a:solidFill>
              <a:srgbClr val="F6F6F6"/>
            </a:solidFill>
            <a:ln w="19050" cap="rnd">
              <a:solidFill>
                <a:srgbClr val="27272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662413" cy="186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3371" y="3201316"/>
            <a:ext cx="11301259" cy="1596303"/>
          </a:xfrm>
          <a:custGeom>
            <a:avLst/>
            <a:gdLst/>
            <a:ahLst/>
            <a:cxnLst/>
            <a:rect l="l" t="t" r="r" b="b"/>
            <a:pathLst>
              <a:path w="11301259" h="1596303">
                <a:moveTo>
                  <a:pt x="0" y="0"/>
                </a:moveTo>
                <a:lnTo>
                  <a:pt x="11301258" y="0"/>
                </a:lnTo>
                <a:lnTo>
                  <a:pt x="11301258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레이아웃(컨텐츠)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6875586" y="3697511"/>
            <a:ext cx="434222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176922" y="3697511"/>
            <a:ext cx="0" cy="1445989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9531613" y="5095875"/>
            <a:ext cx="150018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통합 검색창</a:t>
            </a:r>
          </a:p>
        </p:txBody>
      </p:sp>
      <p:sp>
        <p:nvSpPr>
          <p:cNvPr id="13" name="AutoShape 13"/>
          <p:cNvSpPr/>
          <p:nvPr/>
        </p:nvSpPr>
        <p:spPr>
          <a:xfrm>
            <a:off x="3493371" y="4465293"/>
            <a:ext cx="3454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3666087" y="4465293"/>
            <a:ext cx="0" cy="865532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2879513" y="5283200"/>
            <a:ext cx="3571726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왼쪽에 있는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버튼을 보여준다</a:t>
            </a:r>
          </a:p>
        </p:txBody>
      </p:sp>
      <p:sp>
        <p:nvSpPr>
          <p:cNvPr id="16" name="AutoShape 16"/>
          <p:cNvSpPr/>
          <p:nvPr/>
        </p:nvSpPr>
        <p:spPr>
          <a:xfrm>
            <a:off x="6242611" y="4637760"/>
            <a:ext cx="261868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8265172" y="4637760"/>
            <a:ext cx="0" cy="203377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6474062" y="6731458"/>
            <a:ext cx="557182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 버튼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 시 해당 분야의 펀딩 페이지로 이동한다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Office PowerPoint</Application>
  <PresentationFormat>사용자 지정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Calibri</vt:lpstr>
      <vt:lpstr>Canva Sans Bold</vt:lpstr>
      <vt:lpstr>210 도시락</vt:lpstr>
      <vt:lpstr>Canva Sans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cp:lastModifiedBy>FullName</cp:lastModifiedBy>
  <cp:revision>3</cp:revision>
  <dcterms:created xsi:type="dcterms:W3CDTF">2006-08-16T00:00:00Z</dcterms:created>
  <dcterms:modified xsi:type="dcterms:W3CDTF">2025-01-31T02:58:37Z</dcterms:modified>
  <dc:identifier>DAGdFBqTv4I</dc:identifier>
</cp:coreProperties>
</file>