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anva Sans Bold" charset="1" panose="020B0803030501040103"/>
      <p:regular r:id="rId18"/>
    </p:embeddedFont>
    <p:embeddedFont>
      <p:font typeface="210 도시락" charset="1" panose="02020603020101020101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3351906"/>
            <a:ext cx="16230600" cy="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3403574"/>
            <a:ext cx="16230600" cy="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567403" y="8622382"/>
            <a:ext cx="5153193" cy="48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0"/>
              </a:lnSpc>
            </a:pPr>
            <a:r>
              <a:rPr lang="en-US" b="true" sz="2500" spc="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황재웅, 김지성, 최서연, 하태형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03457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스타일 가이드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27416" y="4458635"/>
            <a:ext cx="603316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Arts Hub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67910" y="8142101"/>
            <a:ext cx="4952180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-1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정보처리 산업 기사  1조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53326" y="3409329"/>
            <a:ext cx="10792933" cy="5563989"/>
            <a:chOff x="0" y="0"/>
            <a:chExt cx="3224477" cy="16622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24477" cy="1662287"/>
            </a:xfrm>
            <a:custGeom>
              <a:avLst/>
              <a:gdLst/>
              <a:ahLst/>
              <a:cxnLst/>
              <a:rect r="r" b="b" t="t" l="l"/>
              <a:pathLst>
                <a:path h="1662287" w="3224477">
                  <a:moveTo>
                    <a:pt x="16498" y="0"/>
                  </a:moveTo>
                  <a:lnTo>
                    <a:pt x="3207979" y="0"/>
                  </a:lnTo>
                  <a:cubicBezTo>
                    <a:pt x="3212355" y="0"/>
                    <a:pt x="3216551" y="1738"/>
                    <a:pt x="3219645" y="4832"/>
                  </a:cubicBezTo>
                  <a:cubicBezTo>
                    <a:pt x="3222739" y="7926"/>
                    <a:pt x="3224477" y="12123"/>
                    <a:pt x="3224477" y="16498"/>
                  </a:cubicBezTo>
                  <a:lnTo>
                    <a:pt x="3224477" y="1645789"/>
                  </a:lnTo>
                  <a:cubicBezTo>
                    <a:pt x="3224477" y="1654901"/>
                    <a:pt x="3217091" y="1662287"/>
                    <a:pt x="3207979" y="1662287"/>
                  </a:cubicBezTo>
                  <a:lnTo>
                    <a:pt x="16498" y="1662287"/>
                  </a:lnTo>
                  <a:cubicBezTo>
                    <a:pt x="7387" y="1662287"/>
                    <a:pt x="0" y="1654901"/>
                    <a:pt x="0" y="1645789"/>
                  </a:cubicBezTo>
                  <a:lnTo>
                    <a:pt x="0" y="16498"/>
                  </a:lnTo>
                  <a:cubicBezTo>
                    <a:pt x="0" y="7387"/>
                    <a:pt x="7387" y="0"/>
                    <a:pt x="16498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224477" cy="1709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820900" y="1028700"/>
            <a:ext cx="2438400" cy="1371600"/>
          </a:xfrm>
          <a:custGeom>
            <a:avLst/>
            <a:gdLst/>
            <a:ahLst/>
            <a:cxnLst/>
            <a:rect r="r" b="b" t="t" l="l"/>
            <a:pathLst>
              <a:path h="1371600" w="24384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008234" y="2718731"/>
            <a:ext cx="2852685" cy="6356958"/>
          </a:xfrm>
          <a:custGeom>
            <a:avLst/>
            <a:gdLst/>
            <a:ahLst/>
            <a:cxnLst/>
            <a:rect r="r" b="b" t="t" l="l"/>
            <a:pathLst>
              <a:path h="6356958" w="2852685">
                <a:moveTo>
                  <a:pt x="0" y="0"/>
                </a:moveTo>
                <a:lnTo>
                  <a:pt x="2852685" y="0"/>
                </a:lnTo>
                <a:lnTo>
                  <a:pt x="2852685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레이아웃(컨텐츠)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415484" y="2990839"/>
            <a:ext cx="15650720" cy="5970325"/>
            <a:chOff x="0" y="0"/>
            <a:chExt cx="4675781" cy="17836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75781" cy="1783683"/>
            </a:xfrm>
            <a:custGeom>
              <a:avLst/>
              <a:gdLst/>
              <a:ahLst/>
              <a:cxnLst/>
              <a:rect r="r" b="b" t="t" l="l"/>
              <a:pathLst>
                <a:path h="1783683" w="4675781">
                  <a:moveTo>
                    <a:pt x="11377" y="0"/>
                  </a:moveTo>
                  <a:lnTo>
                    <a:pt x="4664404" y="0"/>
                  </a:lnTo>
                  <a:cubicBezTo>
                    <a:pt x="4667421" y="0"/>
                    <a:pt x="4670315" y="1199"/>
                    <a:pt x="4672449" y="3332"/>
                  </a:cubicBezTo>
                  <a:cubicBezTo>
                    <a:pt x="4674582" y="5466"/>
                    <a:pt x="4675781" y="8360"/>
                    <a:pt x="4675781" y="11377"/>
                  </a:cubicBezTo>
                  <a:lnTo>
                    <a:pt x="4675781" y="1772306"/>
                  </a:lnTo>
                  <a:cubicBezTo>
                    <a:pt x="4675781" y="1775323"/>
                    <a:pt x="4674582" y="1778217"/>
                    <a:pt x="4672449" y="1780351"/>
                  </a:cubicBezTo>
                  <a:cubicBezTo>
                    <a:pt x="4670315" y="1782485"/>
                    <a:pt x="4667421" y="1783683"/>
                    <a:pt x="4664404" y="1783683"/>
                  </a:cubicBezTo>
                  <a:lnTo>
                    <a:pt x="11377" y="1783683"/>
                  </a:lnTo>
                  <a:cubicBezTo>
                    <a:pt x="8360" y="1783683"/>
                    <a:pt x="5466" y="1782485"/>
                    <a:pt x="3332" y="1780351"/>
                  </a:cubicBezTo>
                  <a:cubicBezTo>
                    <a:pt x="1199" y="1778217"/>
                    <a:pt x="0" y="1775323"/>
                    <a:pt x="0" y="1772306"/>
                  </a:cubicBezTo>
                  <a:lnTo>
                    <a:pt x="0" y="11377"/>
                  </a:lnTo>
                  <a:cubicBezTo>
                    <a:pt x="0" y="8360"/>
                    <a:pt x="1199" y="5466"/>
                    <a:pt x="3332" y="3332"/>
                  </a:cubicBezTo>
                  <a:cubicBezTo>
                    <a:pt x="5466" y="1199"/>
                    <a:pt x="8360" y="0"/>
                    <a:pt x="11377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675781" cy="1831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820900" y="1028700"/>
            <a:ext cx="2438400" cy="1371600"/>
          </a:xfrm>
          <a:custGeom>
            <a:avLst/>
            <a:gdLst/>
            <a:ahLst/>
            <a:cxnLst/>
            <a:rect r="r" b="b" t="t" l="l"/>
            <a:pathLst>
              <a:path h="1371600" w="24384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13" r="0" b="-116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03489" y="3554721"/>
            <a:ext cx="9681021" cy="1512660"/>
          </a:xfrm>
          <a:custGeom>
            <a:avLst/>
            <a:gdLst/>
            <a:ahLst/>
            <a:cxnLst/>
            <a:rect r="r" b="b" t="t" l="l"/>
            <a:pathLst>
              <a:path h="1512660" w="9681021">
                <a:moveTo>
                  <a:pt x="0" y="0"/>
                </a:moveTo>
                <a:lnTo>
                  <a:pt x="9681022" y="0"/>
                </a:lnTo>
                <a:lnTo>
                  <a:pt x="9681022" y="1512660"/>
                </a:lnTo>
                <a:lnTo>
                  <a:pt x="0" y="15126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레이아웃(푸터)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2756482" y="4754421"/>
            <a:ext cx="782787" cy="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3138827" y="4754421"/>
            <a:ext cx="0" cy="1221581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12388733" y="6053552"/>
            <a:ext cx="342885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해당 스토어로 이동</a:t>
            </a:r>
          </a:p>
        </p:txBody>
      </p:sp>
      <p:sp>
        <p:nvSpPr>
          <p:cNvPr name="AutoShape 13" id="13"/>
          <p:cNvSpPr/>
          <p:nvPr/>
        </p:nvSpPr>
        <p:spPr>
          <a:xfrm>
            <a:off x="6844621" y="4754421"/>
            <a:ext cx="5287249" cy="1905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9418542" y="4754421"/>
            <a:ext cx="0" cy="1900014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5" id="15"/>
          <p:cNvSpPr txBox="true"/>
          <p:nvPr/>
        </p:nvSpPr>
        <p:spPr>
          <a:xfrm rot="0">
            <a:off x="8754531" y="6703653"/>
            <a:ext cx="221456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약관 및 기타 정보</a:t>
            </a:r>
          </a:p>
        </p:txBody>
      </p:sp>
      <p:sp>
        <p:nvSpPr>
          <p:cNvPr name="AutoShape 16" id="16"/>
          <p:cNvSpPr/>
          <p:nvPr/>
        </p:nvSpPr>
        <p:spPr>
          <a:xfrm>
            <a:off x="4771828" y="5143500"/>
            <a:ext cx="1297806" cy="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5420731" y="5143500"/>
            <a:ext cx="0" cy="1145002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3980306" y="6240877"/>
            <a:ext cx="342885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해당 페이지로 이동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41013" y="3040337"/>
            <a:ext cx="7802987" cy="6217963"/>
            <a:chOff x="0" y="0"/>
            <a:chExt cx="2331206" cy="185766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31206" cy="1857668"/>
            </a:xfrm>
            <a:custGeom>
              <a:avLst/>
              <a:gdLst/>
              <a:ahLst/>
              <a:cxnLst/>
              <a:rect r="r" b="b" t="t" l="l"/>
              <a:pathLst>
                <a:path h="1857668" w="2331206">
                  <a:moveTo>
                    <a:pt x="22820" y="0"/>
                  </a:moveTo>
                  <a:lnTo>
                    <a:pt x="2308386" y="0"/>
                  </a:lnTo>
                  <a:cubicBezTo>
                    <a:pt x="2320990" y="0"/>
                    <a:pt x="2331206" y="10217"/>
                    <a:pt x="2331206" y="22820"/>
                  </a:cubicBezTo>
                  <a:lnTo>
                    <a:pt x="2331206" y="1834848"/>
                  </a:lnTo>
                  <a:cubicBezTo>
                    <a:pt x="2331206" y="1840900"/>
                    <a:pt x="2328802" y="1846704"/>
                    <a:pt x="2324522" y="1850984"/>
                  </a:cubicBezTo>
                  <a:cubicBezTo>
                    <a:pt x="2320243" y="1855263"/>
                    <a:pt x="2314439" y="1857668"/>
                    <a:pt x="2308386" y="1857668"/>
                  </a:cubicBezTo>
                  <a:lnTo>
                    <a:pt x="22820" y="1857668"/>
                  </a:lnTo>
                  <a:cubicBezTo>
                    <a:pt x="16768" y="1857668"/>
                    <a:pt x="10963" y="1855263"/>
                    <a:pt x="6684" y="1850984"/>
                  </a:cubicBezTo>
                  <a:cubicBezTo>
                    <a:pt x="2404" y="1846704"/>
                    <a:pt x="0" y="1840900"/>
                    <a:pt x="0" y="1834848"/>
                  </a:cubicBezTo>
                  <a:lnTo>
                    <a:pt x="0" y="22820"/>
                  </a:lnTo>
                  <a:cubicBezTo>
                    <a:pt x="0" y="16768"/>
                    <a:pt x="2404" y="10963"/>
                    <a:pt x="6684" y="6684"/>
                  </a:cubicBezTo>
                  <a:cubicBezTo>
                    <a:pt x="10963" y="2404"/>
                    <a:pt x="16768" y="0"/>
                    <a:pt x="22820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331206" cy="1905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842726" y="3362540"/>
            <a:ext cx="1535088" cy="442033"/>
          </a:xfrm>
          <a:custGeom>
            <a:avLst/>
            <a:gdLst/>
            <a:ahLst/>
            <a:cxnLst/>
            <a:rect r="r" b="b" t="t" l="l"/>
            <a:pathLst>
              <a:path h="442033" w="1535088">
                <a:moveTo>
                  <a:pt x="0" y="0"/>
                </a:moveTo>
                <a:lnTo>
                  <a:pt x="1535087" y="0"/>
                </a:lnTo>
                <a:lnTo>
                  <a:pt x="1535087" y="442033"/>
                </a:lnTo>
                <a:lnTo>
                  <a:pt x="0" y="4420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094" t="-69194" r="-19034" b="-6717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42726" y="3911655"/>
            <a:ext cx="2103056" cy="442033"/>
          </a:xfrm>
          <a:custGeom>
            <a:avLst/>
            <a:gdLst/>
            <a:ahLst/>
            <a:cxnLst/>
            <a:rect r="r" b="b" t="t" l="l"/>
            <a:pathLst>
              <a:path h="442033" w="2103056">
                <a:moveTo>
                  <a:pt x="0" y="0"/>
                </a:moveTo>
                <a:lnTo>
                  <a:pt x="2103056" y="0"/>
                </a:lnTo>
                <a:lnTo>
                  <a:pt x="2103056" y="442033"/>
                </a:lnTo>
                <a:lnTo>
                  <a:pt x="0" y="4420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1572" r="0" b="-4185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42726" y="4458463"/>
            <a:ext cx="3242195" cy="460883"/>
          </a:xfrm>
          <a:custGeom>
            <a:avLst/>
            <a:gdLst/>
            <a:ahLst/>
            <a:cxnLst/>
            <a:rect r="r" b="b" t="t" l="l"/>
            <a:pathLst>
              <a:path h="460883" w="3242195">
                <a:moveTo>
                  <a:pt x="0" y="0"/>
                </a:moveTo>
                <a:lnTo>
                  <a:pt x="3242194" y="0"/>
                </a:lnTo>
                <a:lnTo>
                  <a:pt x="3242194" y="460882"/>
                </a:lnTo>
                <a:lnTo>
                  <a:pt x="0" y="460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6612" r="0" b="-232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81413" y="5345804"/>
            <a:ext cx="1488622" cy="674240"/>
          </a:xfrm>
          <a:custGeom>
            <a:avLst/>
            <a:gdLst/>
            <a:ahLst/>
            <a:cxnLst/>
            <a:rect r="r" b="b" t="t" l="l"/>
            <a:pathLst>
              <a:path h="674240" w="1488622">
                <a:moveTo>
                  <a:pt x="0" y="0"/>
                </a:moveTo>
                <a:lnTo>
                  <a:pt x="1488621" y="0"/>
                </a:lnTo>
                <a:lnTo>
                  <a:pt x="1488621" y="674240"/>
                </a:lnTo>
                <a:lnTo>
                  <a:pt x="0" y="6742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978" t="-93514" r="-203613" b="-81685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1413" y="6470872"/>
            <a:ext cx="2966364" cy="922110"/>
          </a:xfrm>
          <a:custGeom>
            <a:avLst/>
            <a:gdLst/>
            <a:ahLst/>
            <a:cxnLst/>
            <a:rect r="r" b="b" t="t" l="l"/>
            <a:pathLst>
              <a:path h="922110" w="2966364">
                <a:moveTo>
                  <a:pt x="0" y="0"/>
                </a:moveTo>
                <a:lnTo>
                  <a:pt x="2966363" y="0"/>
                </a:lnTo>
                <a:lnTo>
                  <a:pt x="2966363" y="922110"/>
                </a:lnTo>
                <a:lnTo>
                  <a:pt x="0" y="9221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9448800" y="3040337"/>
            <a:ext cx="7920048" cy="6217963"/>
            <a:chOff x="0" y="0"/>
            <a:chExt cx="2366179" cy="185766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66179" cy="1857668"/>
            </a:xfrm>
            <a:custGeom>
              <a:avLst/>
              <a:gdLst/>
              <a:ahLst/>
              <a:cxnLst/>
              <a:rect r="r" b="b" t="t" l="l"/>
              <a:pathLst>
                <a:path h="1857668" w="2366179">
                  <a:moveTo>
                    <a:pt x="22483" y="0"/>
                  </a:moveTo>
                  <a:lnTo>
                    <a:pt x="2343697" y="0"/>
                  </a:lnTo>
                  <a:cubicBezTo>
                    <a:pt x="2356114" y="0"/>
                    <a:pt x="2366179" y="10066"/>
                    <a:pt x="2366179" y="22483"/>
                  </a:cubicBezTo>
                  <a:lnTo>
                    <a:pt x="2366179" y="1835185"/>
                  </a:lnTo>
                  <a:cubicBezTo>
                    <a:pt x="2366179" y="1841148"/>
                    <a:pt x="2363811" y="1846866"/>
                    <a:pt x="2359594" y="1851083"/>
                  </a:cubicBezTo>
                  <a:cubicBezTo>
                    <a:pt x="2355378" y="1855299"/>
                    <a:pt x="2349659" y="1857668"/>
                    <a:pt x="2343697" y="1857668"/>
                  </a:cubicBezTo>
                  <a:lnTo>
                    <a:pt x="22483" y="1857668"/>
                  </a:lnTo>
                  <a:cubicBezTo>
                    <a:pt x="16520" y="1857668"/>
                    <a:pt x="10801" y="1855299"/>
                    <a:pt x="6585" y="1851083"/>
                  </a:cubicBezTo>
                  <a:cubicBezTo>
                    <a:pt x="2369" y="1846866"/>
                    <a:pt x="0" y="1841148"/>
                    <a:pt x="0" y="1835185"/>
                  </a:cubicBezTo>
                  <a:lnTo>
                    <a:pt x="0" y="22483"/>
                  </a:lnTo>
                  <a:cubicBezTo>
                    <a:pt x="0" y="10066"/>
                    <a:pt x="10066" y="0"/>
                    <a:pt x="22483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366179" cy="1905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1057182" y="3804573"/>
            <a:ext cx="721427" cy="747792"/>
          </a:xfrm>
          <a:custGeom>
            <a:avLst/>
            <a:gdLst/>
            <a:ahLst/>
            <a:cxnLst/>
            <a:rect r="r" b="b" t="t" l="l"/>
            <a:pathLst>
              <a:path h="747792" w="721427">
                <a:moveTo>
                  <a:pt x="0" y="0"/>
                </a:moveTo>
                <a:lnTo>
                  <a:pt x="721427" y="0"/>
                </a:lnTo>
                <a:lnTo>
                  <a:pt x="721427" y="747791"/>
                </a:lnTo>
                <a:lnTo>
                  <a:pt x="0" y="7477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327209" y="5345804"/>
            <a:ext cx="1976356" cy="674240"/>
          </a:xfrm>
          <a:custGeom>
            <a:avLst/>
            <a:gdLst/>
            <a:ahLst/>
            <a:cxnLst/>
            <a:rect r="r" b="b" t="t" l="l"/>
            <a:pathLst>
              <a:path h="674240" w="1976356">
                <a:moveTo>
                  <a:pt x="0" y="0"/>
                </a:moveTo>
                <a:lnTo>
                  <a:pt x="1976356" y="0"/>
                </a:lnTo>
                <a:lnTo>
                  <a:pt x="1976356" y="674240"/>
                </a:lnTo>
                <a:lnTo>
                  <a:pt x="0" y="6742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1631" t="-93514" r="-16830" b="-81685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094319" y="7715362"/>
            <a:ext cx="1031900" cy="1276657"/>
          </a:xfrm>
          <a:custGeom>
            <a:avLst/>
            <a:gdLst/>
            <a:ahLst/>
            <a:cxnLst/>
            <a:rect r="r" b="b" t="t" l="l"/>
            <a:pathLst>
              <a:path h="1276657" w="1031900">
                <a:moveTo>
                  <a:pt x="0" y="0"/>
                </a:moveTo>
                <a:lnTo>
                  <a:pt x="1031901" y="0"/>
                </a:lnTo>
                <a:lnTo>
                  <a:pt x="1031901" y="1276657"/>
                </a:lnTo>
                <a:lnTo>
                  <a:pt x="0" y="12766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648" t="0" r="-11293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154927" y="5366458"/>
            <a:ext cx="2525937" cy="1307172"/>
          </a:xfrm>
          <a:custGeom>
            <a:avLst/>
            <a:gdLst/>
            <a:ahLst/>
            <a:cxnLst/>
            <a:rect r="r" b="b" t="t" l="l"/>
            <a:pathLst>
              <a:path h="1307172" w="2525937">
                <a:moveTo>
                  <a:pt x="0" y="0"/>
                </a:moveTo>
                <a:lnTo>
                  <a:pt x="2525937" y="0"/>
                </a:lnTo>
                <a:lnTo>
                  <a:pt x="2525937" y="1307172"/>
                </a:lnTo>
                <a:lnTo>
                  <a:pt x="0" y="130717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982505" y="7392982"/>
            <a:ext cx="3116091" cy="960708"/>
          </a:xfrm>
          <a:custGeom>
            <a:avLst/>
            <a:gdLst/>
            <a:ahLst/>
            <a:cxnLst/>
            <a:rect r="r" b="b" t="t" l="l"/>
            <a:pathLst>
              <a:path h="960708" w="3116091">
                <a:moveTo>
                  <a:pt x="0" y="0"/>
                </a:moveTo>
                <a:lnTo>
                  <a:pt x="3116091" y="0"/>
                </a:lnTo>
                <a:lnTo>
                  <a:pt x="3116091" y="960708"/>
                </a:lnTo>
                <a:lnTo>
                  <a:pt x="0" y="96070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928" t="0" r="-2928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구성 요소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573823" y="3598398"/>
            <a:ext cx="242872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 홈페이지로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이동하기 위한 버튼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560740" y="5298179"/>
            <a:ext cx="3402211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로그인/회원 가입 페이지로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이동하기 위한 버튼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560740" y="6532557"/>
            <a:ext cx="328597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프로젝트 만들기 페이지로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이동하기 위한 버튼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531044" y="3535931"/>
            <a:ext cx="3429000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 네비게이션 버튼을</a:t>
            </a:r>
          </a:p>
          <a:p>
            <a:pPr algn="l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한 칸씩 왼쪽으로 이동하게 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해주는 버튼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573823" y="7825711"/>
            <a:ext cx="300022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 사이트로 이동하게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해주는 네비게이션 버튼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531044" y="5610447"/>
            <a:ext cx="300022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 전문가의 프로필로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이동하게 해주는 버튼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531044" y="7419311"/>
            <a:ext cx="300022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 프로젝트 페이지로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이동하게 해주는 버튼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3406915"/>
            <a:ext cx="16230600" cy="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3458584"/>
            <a:ext cx="16230600" cy="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8582709" y="4465200"/>
            <a:ext cx="6033168" cy="5093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구동 환경</a:t>
            </a:r>
          </a:p>
          <a:p>
            <a:pPr algn="l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스타일</a:t>
            </a:r>
          </a:p>
          <a:p>
            <a:pPr algn="l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레이아웃</a:t>
            </a:r>
          </a:p>
          <a:p>
            <a:pPr algn="l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기능</a:t>
            </a:r>
          </a:p>
          <a:p>
            <a:pPr algn="l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구성요소</a:t>
            </a:r>
          </a:p>
          <a:p>
            <a:pPr algn="l">
              <a:lnSpc>
                <a:spcPts val="684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451215" y="4465200"/>
            <a:ext cx="1594676" cy="4227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01</a:t>
            </a:r>
          </a:p>
          <a:p>
            <a:pPr algn="r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02</a:t>
            </a:r>
          </a:p>
          <a:p>
            <a:pPr algn="r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03</a:t>
            </a:r>
          </a:p>
          <a:p>
            <a:pPr algn="r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04</a:t>
            </a:r>
          </a:p>
          <a:p>
            <a:pPr algn="r">
              <a:lnSpc>
                <a:spcPts val="684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03457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00002" y="3478756"/>
            <a:ext cx="4650679" cy="5666360"/>
            <a:chOff x="0" y="0"/>
            <a:chExt cx="1389429" cy="16928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9429" cy="1692872"/>
            </a:xfrm>
            <a:custGeom>
              <a:avLst/>
              <a:gdLst/>
              <a:ahLst/>
              <a:cxnLst/>
              <a:rect r="r" b="b" t="t" l="l"/>
              <a:pathLst>
                <a:path h="1692872" w="1389429">
                  <a:moveTo>
                    <a:pt x="38288" y="0"/>
                  </a:moveTo>
                  <a:lnTo>
                    <a:pt x="1351141" y="0"/>
                  </a:lnTo>
                  <a:cubicBezTo>
                    <a:pt x="1361295" y="0"/>
                    <a:pt x="1371034" y="4034"/>
                    <a:pt x="1378214" y="11214"/>
                  </a:cubicBezTo>
                  <a:cubicBezTo>
                    <a:pt x="1385395" y="18395"/>
                    <a:pt x="1389429" y="28133"/>
                    <a:pt x="1389429" y="38288"/>
                  </a:cubicBezTo>
                  <a:lnTo>
                    <a:pt x="1389429" y="1654584"/>
                  </a:lnTo>
                  <a:cubicBezTo>
                    <a:pt x="1389429" y="1664739"/>
                    <a:pt x="1385395" y="1674477"/>
                    <a:pt x="1378214" y="1681657"/>
                  </a:cubicBezTo>
                  <a:cubicBezTo>
                    <a:pt x="1371034" y="1688838"/>
                    <a:pt x="1361295" y="1692872"/>
                    <a:pt x="1351141" y="1692872"/>
                  </a:cubicBezTo>
                  <a:lnTo>
                    <a:pt x="38288" y="1692872"/>
                  </a:lnTo>
                  <a:cubicBezTo>
                    <a:pt x="28133" y="1692872"/>
                    <a:pt x="18395" y="1688838"/>
                    <a:pt x="11214" y="1681657"/>
                  </a:cubicBezTo>
                  <a:cubicBezTo>
                    <a:pt x="4034" y="1674477"/>
                    <a:pt x="0" y="1664739"/>
                    <a:pt x="0" y="1654584"/>
                  </a:cubicBezTo>
                  <a:lnTo>
                    <a:pt x="0" y="38288"/>
                  </a:lnTo>
                  <a:cubicBezTo>
                    <a:pt x="0" y="28133"/>
                    <a:pt x="4034" y="18395"/>
                    <a:pt x="11214" y="11214"/>
                  </a:cubicBezTo>
                  <a:cubicBezTo>
                    <a:pt x="18395" y="4034"/>
                    <a:pt x="28133" y="0"/>
                    <a:pt x="38288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389429" cy="1740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433315" y="3478756"/>
            <a:ext cx="8656019" cy="4869011"/>
          </a:xfrm>
          <a:custGeom>
            <a:avLst/>
            <a:gdLst/>
            <a:ahLst/>
            <a:cxnLst/>
            <a:rect r="r" b="b" t="t" l="l"/>
            <a:pathLst>
              <a:path h="4869011" w="8656019">
                <a:moveTo>
                  <a:pt x="0" y="0"/>
                </a:moveTo>
                <a:lnTo>
                  <a:pt x="8656019" y="0"/>
                </a:lnTo>
                <a:lnTo>
                  <a:pt x="8656019" y="4869011"/>
                </a:lnTo>
                <a:lnTo>
                  <a:pt x="0" y="4869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구동 환경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31411" y="4781657"/>
            <a:ext cx="4944704" cy="3454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6"/>
              </a:lnSpc>
            </a:pPr>
            <a:r>
              <a:rPr lang="en-US" sz="2297" spc="-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컴퓨터 OS확인 : </a:t>
            </a:r>
            <a:r>
              <a:rPr lang="en-US" sz="2297" spc="-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Window</a:t>
            </a:r>
          </a:p>
          <a:p>
            <a:pPr algn="l">
              <a:lnSpc>
                <a:spcPts val="4686"/>
              </a:lnSpc>
            </a:pPr>
            <a:r>
              <a:rPr lang="en-US" sz="2297" spc="-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웹 브라우저 : Chrome</a:t>
            </a:r>
          </a:p>
          <a:p>
            <a:pPr algn="l">
              <a:lnSpc>
                <a:spcPts val="4686"/>
              </a:lnSpc>
            </a:pPr>
            <a:r>
              <a:rPr lang="en-US" sz="2297" spc="-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모니터 해상도 : 1920 x 1080 px</a:t>
            </a:r>
          </a:p>
          <a:p>
            <a:pPr algn="l">
              <a:lnSpc>
                <a:spcPts val="4686"/>
              </a:lnSpc>
            </a:pPr>
            <a:r>
              <a:rPr lang="en-US" sz="2297" spc="-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프레임 세트</a:t>
            </a:r>
          </a:p>
          <a:p>
            <a:pPr algn="l">
              <a:lnSpc>
                <a:spcPts val="4686"/>
              </a:lnSpc>
            </a:pPr>
            <a:r>
              <a:rPr lang="en-US" sz="2297" spc="-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레이아웃</a:t>
            </a:r>
          </a:p>
          <a:p>
            <a:pPr algn="l">
              <a:lnSpc>
                <a:spcPts val="468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4477569" y="8342061"/>
            <a:ext cx="1611766" cy="52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6"/>
              </a:lnSpc>
            </a:pPr>
            <a:r>
              <a:rPr lang="en-US" sz="2297" spc="-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스크롤 형식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53326" y="3409329"/>
            <a:ext cx="7724637" cy="5712013"/>
            <a:chOff x="0" y="0"/>
            <a:chExt cx="2307799" cy="17065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07798" cy="1706511"/>
            </a:xfrm>
            <a:custGeom>
              <a:avLst/>
              <a:gdLst/>
              <a:ahLst/>
              <a:cxnLst/>
              <a:rect r="r" b="b" t="t" l="l"/>
              <a:pathLst>
                <a:path h="1706511" w="2307798">
                  <a:moveTo>
                    <a:pt x="23051" y="0"/>
                  </a:moveTo>
                  <a:lnTo>
                    <a:pt x="2284747" y="0"/>
                  </a:lnTo>
                  <a:cubicBezTo>
                    <a:pt x="2290861" y="0"/>
                    <a:pt x="2296724" y="2429"/>
                    <a:pt x="2301047" y="6752"/>
                  </a:cubicBezTo>
                  <a:cubicBezTo>
                    <a:pt x="2305370" y="11075"/>
                    <a:pt x="2307798" y="16938"/>
                    <a:pt x="2307798" y="23051"/>
                  </a:cubicBezTo>
                  <a:lnTo>
                    <a:pt x="2307798" y="1683459"/>
                  </a:lnTo>
                  <a:cubicBezTo>
                    <a:pt x="2307798" y="1696190"/>
                    <a:pt x="2297478" y="1706511"/>
                    <a:pt x="2284747" y="1706511"/>
                  </a:cubicBezTo>
                  <a:lnTo>
                    <a:pt x="23051" y="1706511"/>
                  </a:lnTo>
                  <a:cubicBezTo>
                    <a:pt x="10320" y="1706511"/>
                    <a:pt x="0" y="1696190"/>
                    <a:pt x="0" y="1683459"/>
                  </a:cubicBezTo>
                  <a:lnTo>
                    <a:pt x="0" y="23051"/>
                  </a:lnTo>
                  <a:cubicBezTo>
                    <a:pt x="0" y="10320"/>
                    <a:pt x="10320" y="0"/>
                    <a:pt x="23051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307799" cy="1754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440116" y="3409329"/>
            <a:ext cx="4515506" cy="5152308"/>
          </a:xfrm>
          <a:custGeom>
            <a:avLst/>
            <a:gdLst/>
            <a:ahLst/>
            <a:cxnLst/>
            <a:rect r="r" b="b" t="t" l="l"/>
            <a:pathLst>
              <a:path h="5152308" w="4515506">
                <a:moveTo>
                  <a:pt x="0" y="0"/>
                </a:moveTo>
                <a:lnTo>
                  <a:pt x="4515506" y="0"/>
                </a:lnTo>
                <a:lnTo>
                  <a:pt x="4515506" y="5152307"/>
                </a:lnTo>
                <a:lnTo>
                  <a:pt x="0" y="515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레이아웃(로고)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99020" y="3409329"/>
            <a:ext cx="15089960" cy="5666360"/>
            <a:chOff x="0" y="0"/>
            <a:chExt cx="4508249" cy="16928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08249" cy="1692872"/>
            </a:xfrm>
            <a:custGeom>
              <a:avLst/>
              <a:gdLst/>
              <a:ahLst/>
              <a:cxnLst/>
              <a:rect r="r" b="b" t="t" l="l"/>
              <a:pathLst>
                <a:path h="1692872" w="4508249">
                  <a:moveTo>
                    <a:pt x="11800" y="0"/>
                  </a:moveTo>
                  <a:lnTo>
                    <a:pt x="4496449" y="0"/>
                  </a:lnTo>
                  <a:cubicBezTo>
                    <a:pt x="4499579" y="0"/>
                    <a:pt x="4502580" y="1243"/>
                    <a:pt x="4504793" y="3456"/>
                  </a:cubicBezTo>
                  <a:cubicBezTo>
                    <a:pt x="4507006" y="5669"/>
                    <a:pt x="4508249" y="8671"/>
                    <a:pt x="4508249" y="11800"/>
                  </a:cubicBezTo>
                  <a:lnTo>
                    <a:pt x="4508249" y="1681071"/>
                  </a:lnTo>
                  <a:cubicBezTo>
                    <a:pt x="4508249" y="1687588"/>
                    <a:pt x="4502966" y="1692872"/>
                    <a:pt x="4496449" y="1692872"/>
                  </a:cubicBezTo>
                  <a:lnTo>
                    <a:pt x="11800" y="1692872"/>
                  </a:lnTo>
                  <a:cubicBezTo>
                    <a:pt x="8671" y="1692872"/>
                    <a:pt x="5669" y="1691629"/>
                    <a:pt x="3456" y="1689415"/>
                  </a:cubicBezTo>
                  <a:cubicBezTo>
                    <a:pt x="1243" y="1687202"/>
                    <a:pt x="0" y="1684201"/>
                    <a:pt x="0" y="1681071"/>
                  </a:cubicBezTo>
                  <a:lnTo>
                    <a:pt x="0" y="11800"/>
                  </a:lnTo>
                  <a:cubicBezTo>
                    <a:pt x="0" y="5283"/>
                    <a:pt x="5283" y="0"/>
                    <a:pt x="11800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508249" cy="1740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094601" y="3752626"/>
            <a:ext cx="2489883" cy="248988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C3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레이아웃(색상)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2707064" y="3752626"/>
            <a:ext cx="2489883" cy="248988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899059" y="3752626"/>
            <a:ext cx="2489883" cy="248988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7D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510262" y="4739568"/>
            <a:ext cx="1658561" cy="46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#29c3ff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14719" y="4739568"/>
            <a:ext cx="1658561" cy="46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#0c7dff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122725" y="4739568"/>
            <a:ext cx="1658561" cy="46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#bcbcbc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316237" y="7296351"/>
            <a:ext cx="2046610" cy="46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41, 195, 255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120695" y="7296351"/>
            <a:ext cx="2046610" cy="46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12, 125, 255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853041" y="7296351"/>
            <a:ext cx="2197930" cy="46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188, 188, 188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77272" y="6875603"/>
            <a:ext cx="1217330" cy="46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RGB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6304217" y="3214156"/>
            <a:ext cx="10955083" cy="6044144"/>
            <a:chOff x="0" y="0"/>
            <a:chExt cx="3272921" cy="18057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72921" cy="1805737"/>
            </a:xfrm>
            <a:custGeom>
              <a:avLst/>
              <a:gdLst/>
              <a:ahLst/>
              <a:cxnLst/>
              <a:rect r="r" b="b" t="t" l="l"/>
              <a:pathLst>
                <a:path h="1805737" w="3272921">
                  <a:moveTo>
                    <a:pt x="16254" y="0"/>
                  </a:moveTo>
                  <a:lnTo>
                    <a:pt x="3256667" y="0"/>
                  </a:lnTo>
                  <a:cubicBezTo>
                    <a:pt x="3265644" y="0"/>
                    <a:pt x="3272921" y="7277"/>
                    <a:pt x="3272921" y="16254"/>
                  </a:cubicBezTo>
                  <a:lnTo>
                    <a:pt x="3272921" y="1789483"/>
                  </a:lnTo>
                  <a:cubicBezTo>
                    <a:pt x="3272921" y="1798460"/>
                    <a:pt x="3265644" y="1805737"/>
                    <a:pt x="3256667" y="1805737"/>
                  </a:cubicBezTo>
                  <a:lnTo>
                    <a:pt x="16254" y="1805737"/>
                  </a:lnTo>
                  <a:cubicBezTo>
                    <a:pt x="11943" y="1805737"/>
                    <a:pt x="7809" y="1804025"/>
                    <a:pt x="4761" y="1800977"/>
                  </a:cubicBezTo>
                  <a:cubicBezTo>
                    <a:pt x="1712" y="1797929"/>
                    <a:pt x="0" y="1793794"/>
                    <a:pt x="0" y="1789483"/>
                  </a:cubicBezTo>
                  <a:lnTo>
                    <a:pt x="0" y="16254"/>
                  </a:lnTo>
                  <a:cubicBezTo>
                    <a:pt x="0" y="11943"/>
                    <a:pt x="1712" y="7809"/>
                    <a:pt x="4761" y="4761"/>
                  </a:cubicBezTo>
                  <a:cubicBezTo>
                    <a:pt x="7809" y="1712"/>
                    <a:pt x="11943" y="0"/>
                    <a:pt x="16254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272921" cy="1853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510960" y="3426992"/>
            <a:ext cx="8541597" cy="5618473"/>
          </a:xfrm>
          <a:custGeom>
            <a:avLst/>
            <a:gdLst/>
            <a:ahLst/>
            <a:cxnLst/>
            <a:rect r="r" b="b" t="t" l="l"/>
            <a:pathLst>
              <a:path h="5618473" w="8541597">
                <a:moveTo>
                  <a:pt x="0" y="0"/>
                </a:moveTo>
                <a:lnTo>
                  <a:pt x="8541597" y="0"/>
                </a:lnTo>
                <a:lnTo>
                  <a:pt x="8541597" y="5618473"/>
                </a:lnTo>
                <a:lnTo>
                  <a:pt x="0" y="5618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레이아웃(폰트)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74793" y="3214156"/>
            <a:ext cx="4650679" cy="6044144"/>
            <a:chOff x="0" y="0"/>
            <a:chExt cx="1389429" cy="180573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89429" cy="1805737"/>
            </a:xfrm>
            <a:custGeom>
              <a:avLst/>
              <a:gdLst/>
              <a:ahLst/>
              <a:cxnLst/>
              <a:rect r="r" b="b" t="t" l="l"/>
              <a:pathLst>
                <a:path h="1805737" w="1389429">
                  <a:moveTo>
                    <a:pt x="38288" y="0"/>
                  </a:moveTo>
                  <a:lnTo>
                    <a:pt x="1351141" y="0"/>
                  </a:lnTo>
                  <a:cubicBezTo>
                    <a:pt x="1361295" y="0"/>
                    <a:pt x="1371034" y="4034"/>
                    <a:pt x="1378214" y="11214"/>
                  </a:cubicBezTo>
                  <a:cubicBezTo>
                    <a:pt x="1385395" y="18395"/>
                    <a:pt x="1389429" y="28133"/>
                    <a:pt x="1389429" y="38288"/>
                  </a:cubicBezTo>
                  <a:lnTo>
                    <a:pt x="1389429" y="1767450"/>
                  </a:lnTo>
                  <a:cubicBezTo>
                    <a:pt x="1389429" y="1777604"/>
                    <a:pt x="1385395" y="1787343"/>
                    <a:pt x="1378214" y="1794523"/>
                  </a:cubicBezTo>
                  <a:cubicBezTo>
                    <a:pt x="1371034" y="1801704"/>
                    <a:pt x="1361295" y="1805737"/>
                    <a:pt x="1351141" y="1805737"/>
                  </a:cubicBezTo>
                  <a:lnTo>
                    <a:pt x="38288" y="1805737"/>
                  </a:lnTo>
                  <a:cubicBezTo>
                    <a:pt x="28133" y="1805737"/>
                    <a:pt x="18395" y="1801704"/>
                    <a:pt x="11214" y="1794523"/>
                  </a:cubicBezTo>
                  <a:cubicBezTo>
                    <a:pt x="4034" y="1787343"/>
                    <a:pt x="0" y="1777604"/>
                    <a:pt x="0" y="1767450"/>
                  </a:cubicBezTo>
                  <a:lnTo>
                    <a:pt x="0" y="38288"/>
                  </a:lnTo>
                  <a:cubicBezTo>
                    <a:pt x="0" y="28133"/>
                    <a:pt x="4034" y="18395"/>
                    <a:pt x="11214" y="11214"/>
                  </a:cubicBezTo>
                  <a:cubicBezTo>
                    <a:pt x="18395" y="4034"/>
                    <a:pt x="28133" y="0"/>
                    <a:pt x="38288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389429" cy="1853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875202" y="3646170"/>
            <a:ext cx="182493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Noto sans kr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35676" y="5314315"/>
            <a:ext cx="3928914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작은 크기에서 판독이 가능하게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잘 다듬어졌다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35676" y="6711897"/>
            <a:ext cx="465067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1000개 이상의 언어를 지원한다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35676" y="7671328"/>
            <a:ext cx="320121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무료로 사용이 가능하다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53326" y="2950356"/>
            <a:ext cx="15605974" cy="6125333"/>
            <a:chOff x="0" y="0"/>
            <a:chExt cx="4662413" cy="18299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62413" cy="1829994"/>
            </a:xfrm>
            <a:custGeom>
              <a:avLst/>
              <a:gdLst/>
              <a:ahLst/>
              <a:cxnLst/>
              <a:rect r="r" b="b" t="t" l="l"/>
              <a:pathLst>
                <a:path h="1829994" w="4662413">
                  <a:moveTo>
                    <a:pt x="11410" y="0"/>
                  </a:moveTo>
                  <a:lnTo>
                    <a:pt x="4651003" y="0"/>
                  </a:lnTo>
                  <a:cubicBezTo>
                    <a:pt x="4654029" y="0"/>
                    <a:pt x="4656931" y="1202"/>
                    <a:pt x="4659071" y="3342"/>
                  </a:cubicBezTo>
                  <a:cubicBezTo>
                    <a:pt x="4661210" y="5482"/>
                    <a:pt x="4662413" y="8384"/>
                    <a:pt x="4662413" y="11410"/>
                  </a:cubicBezTo>
                  <a:lnTo>
                    <a:pt x="4662413" y="1818584"/>
                  </a:lnTo>
                  <a:cubicBezTo>
                    <a:pt x="4662413" y="1824885"/>
                    <a:pt x="4657304" y="1829994"/>
                    <a:pt x="4651003" y="1829994"/>
                  </a:cubicBezTo>
                  <a:lnTo>
                    <a:pt x="11410" y="1829994"/>
                  </a:lnTo>
                  <a:cubicBezTo>
                    <a:pt x="8384" y="1829994"/>
                    <a:pt x="5482" y="1828791"/>
                    <a:pt x="3342" y="1826652"/>
                  </a:cubicBezTo>
                  <a:cubicBezTo>
                    <a:pt x="1202" y="1824512"/>
                    <a:pt x="0" y="1821610"/>
                    <a:pt x="0" y="1818584"/>
                  </a:cubicBezTo>
                  <a:lnTo>
                    <a:pt x="0" y="11410"/>
                  </a:lnTo>
                  <a:cubicBezTo>
                    <a:pt x="0" y="8384"/>
                    <a:pt x="1202" y="5482"/>
                    <a:pt x="3342" y="3342"/>
                  </a:cubicBezTo>
                  <a:cubicBezTo>
                    <a:pt x="5482" y="1202"/>
                    <a:pt x="8384" y="0"/>
                    <a:pt x="11410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662413" cy="1877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390033" y="3338626"/>
            <a:ext cx="11301259" cy="706329"/>
          </a:xfrm>
          <a:custGeom>
            <a:avLst/>
            <a:gdLst/>
            <a:ahLst/>
            <a:cxnLst/>
            <a:rect r="r" b="b" t="t" l="l"/>
            <a:pathLst>
              <a:path h="706329" w="11301259">
                <a:moveTo>
                  <a:pt x="0" y="0"/>
                </a:moveTo>
                <a:lnTo>
                  <a:pt x="11301259" y="0"/>
                </a:lnTo>
                <a:lnTo>
                  <a:pt x="11301259" y="706329"/>
                </a:lnTo>
                <a:lnTo>
                  <a:pt x="0" y="706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820900" y="1028700"/>
            <a:ext cx="2438400" cy="1371600"/>
          </a:xfrm>
          <a:custGeom>
            <a:avLst/>
            <a:gdLst/>
            <a:ahLst/>
            <a:cxnLst/>
            <a:rect r="r" b="b" t="t" l="l"/>
            <a:pathLst>
              <a:path h="1371600" w="24384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레이아웃(헤더)</a:t>
            </a:r>
          </a:p>
        </p:txBody>
      </p:sp>
      <p:sp>
        <p:nvSpPr>
          <p:cNvPr name="AutoShape 10" id="10"/>
          <p:cNvSpPr/>
          <p:nvPr/>
        </p:nvSpPr>
        <p:spPr>
          <a:xfrm flipH="true">
            <a:off x="4140962" y="3915783"/>
            <a:ext cx="0" cy="1673193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3565983" y="3915783"/>
            <a:ext cx="1205752" cy="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2172089" y="5590747"/>
            <a:ext cx="428610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메인 홈페이지로 이동한다</a:t>
            </a:r>
          </a:p>
        </p:txBody>
      </p:sp>
      <p:sp>
        <p:nvSpPr>
          <p:cNvPr name="AutoShape 13" id="13"/>
          <p:cNvSpPr/>
          <p:nvPr/>
        </p:nvSpPr>
        <p:spPr>
          <a:xfrm>
            <a:off x="5127782" y="3915783"/>
            <a:ext cx="3178032" cy="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6716797" y="3915783"/>
            <a:ext cx="0" cy="2758526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5" id="15"/>
          <p:cNvSpPr txBox="true"/>
          <p:nvPr/>
        </p:nvSpPr>
        <p:spPr>
          <a:xfrm rot="0">
            <a:off x="4716015" y="6626684"/>
            <a:ext cx="4286101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해당 홈페이지로 이동한다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(펀딩, 커뮤니티, 프로젝트 모집)</a:t>
            </a:r>
          </a:p>
        </p:txBody>
      </p:sp>
      <p:sp>
        <p:nvSpPr>
          <p:cNvPr name="AutoShape 16" id="16"/>
          <p:cNvSpPr/>
          <p:nvPr/>
        </p:nvSpPr>
        <p:spPr>
          <a:xfrm>
            <a:off x="12144046" y="3915783"/>
            <a:ext cx="1145999" cy="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2789211" y="3932663"/>
            <a:ext cx="0" cy="1019645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8540963" y="4936433"/>
            <a:ext cx="554518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로그인/회원가입 페이지로 이동한다</a:t>
            </a:r>
          </a:p>
        </p:txBody>
      </p:sp>
      <p:sp>
        <p:nvSpPr>
          <p:cNvPr name="AutoShape 19" id="19"/>
          <p:cNvSpPr/>
          <p:nvPr/>
        </p:nvSpPr>
        <p:spPr>
          <a:xfrm>
            <a:off x="13561735" y="3932663"/>
            <a:ext cx="882362" cy="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H="true">
            <a:off x="14291356" y="3932663"/>
            <a:ext cx="0" cy="2515435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1" id="21"/>
          <p:cNvSpPr txBox="true"/>
          <p:nvPr/>
        </p:nvSpPr>
        <p:spPr>
          <a:xfrm rot="0">
            <a:off x="11719754" y="6429048"/>
            <a:ext cx="5143202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프로젝트 모집 홈페이지의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프로젝트 만들기 페이지로 바로 이동한다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53326" y="3005057"/>
            <a:ext cx="15605974" cy="6070632"/>
            <a:chOff x="0" y="0"/>
            <a:chExt cx="4662413" cy="18136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62413" cy="1813651"/>
            </a:xfrm>
            <a:custGeom>
              <a:avLst/>
              <a:gdLst/>
              <a:ahLst/>
              <a:cxnLst/>
              <a:rect r="r" b="b" t="t" l="l"/>
              <a:pathLst>
                <a:path h="1813651" w="4662413">
                  <a:moveTo>
                    <a:pt x="11410" y="0"/>
                  </a:moveTo>
                  <a:lnTo>
                    <a:pt x="4651003" y="0"/>
                  </a:lnTo>
                  <a:cubicBezTo>
                    <a:pt x="4654029" y="0"/>
                    <a:pt x="4656931" y="1202"/>
                    <a:pt x="4659071" y="3342"/>
                  </a:cubicBezTo>
                  <a:cubicBezTo>
                    <a:pt x="4661210" y="5482"/>
                    <a:pt x="4662413" y="8384"/>
                    <a:pt x="4662413" y="11410"/>
                  </a:cubicBezTo>
                  <a:lnTo>
                    <a:pt x="4662413" y="1802241"/>
                  </a:lnTo>
                  <a:cubicBezTo>
                    <a:pt x="4662413" y="1808543"/>
                    <a:pt x="4657304" y="1813651"/>
                    <a:pt x="4651003" y="1813651"/>
                  </a:cubicBezTo>
                  <a:lnTo>
                    <a:pt x="11410" y="1813651"/>
                  </a:lnTo>
                  <a:cubicBezTo>
                    <a:pt x="8384" y="1813651"/>
                    <a:pt x="5482" y="1812449"/>
                    <a:pt x="3342" y="1810309"/>
                  </a:cubicBezTo>
                  <a:cubicBezTo>
                    <a:pt x="1202" y="1808169"/>
                    <a:pt x="0" y="1805267"/>
                    <a:pt x="0" y="1802241"/>
                  </a:cubicBezTo>
                  <a:lnTo>
                    <a:pt x="0" y="11410"/>
                  </a:lnTo>
                  <a:cubicBezTo>
                    <a:pt x="0" y="8384"/>
                    <a:pt x="1202" y="5482"/>
                    <a:pt x="3342" y="3342"/>
                  </a:cubicBezTo>
                  <a:cubicBezTo>
                    <a:pt x="5482" y="1202"/>
                    <a:pt x="8384" y="0"/>
                    <a:pt x="11410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662413" cy="1861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820900" y="1028700"/>
            <a:ext cx="2438400" cy="1371600"/>
          </a:xfrm>
          <a:custGeom>
            <a:avLst/>
            <a:gdLst/>
            <a:ahLst/>
            <a:cxnLst/>
            <a:rect r="r" b="b" t="t" l="l"/>
            <a:pathLst>
              <a:path h="1371600" w="24384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93371" y="3201316"/>
            <a:ext cx="11301259" cy="1596303"/>
          </a:xfrm>
          <a:custGeom>
            <a:avLst/>
            <a:gdLst/>
            <a:ahLst/>
            <a:cxnLst/>
            <a:rect r="r" b="b" t="t" l="l"/>
            <a:pathLst>
              <a:path h="1596303" w="11301259">
                <a:moveTo>
                  <a:pt x="0" y="0"/>
                </a:moveTo>
                <a:lnTo>
                  <a:pt x="11301258" y="0"/>
                </a:lnTo>
                <a:lnTo>
                  <a:pt x="11301258" y="1596303"/>
                </a:lnTo>
                <a:lnTo>
                  <a:pt x="0" y="15963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레이아웃(컨텐츠)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6875586" y="3697511"/>
            <a:ext cx="4342220" cy="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0176922" y="3697511"/>
            <a:ext cx="0" cy="1445989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9531613" y="5095875"/>
            <a:ext cx="150018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통합 검색창</a:t>
            </a:r>
          </a:p>
        </p:txBody>
      </p:sp>
      <p:sp>
        <p:nvSpPr>
          <p:cNvPr name="AutoShape 13" id="13"/>
          <p:cNvSpPr/>
          <p:nvPr/>
        </p:nvSpPr>
        <p:spPr>
          <a:xfrm>
            <a:off x="3493371" y="4465293"/>
            <a:ext cx="345432" cy="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3666087" y="4465293"/>
            <a:ext cx="0" cy="865532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5" id="15"/>
          <p:cNvSpPr txBox="true"/>
          <p:nvPr/>
        </p:nvSpPr>
        <p:spPr>
          <a:xfrm rot="0">
            <a:off x="2879513" y="5283200"/>
            <a:ext cx="357172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왼쪽에 있는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네비게이션 버튼을 보여준다</a:t>
            </a:r>
          </a:p>
        </p:txBody>
      </p:sp>
      <p:sp>
        <p:nvSpPr>
          <p:cNvPr name="AutoShape 16" id="16"/>
          <p:cNvSpPr/>
          <p:nvPr/>
        </p:nvSpPr>
        <p:spPr>
          <a:xfrm>
            <a:off x="6242611" y="4637760"/>
            <a:ext cx="2618689" cy="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H="true">
            <a:off x="8265172" y="4637760"/>
            <a:ext cx="0" cy="2033770"/>
          </a:xfrm>
          <a:prstGeom prst="line">
            <a:avLst/>
          </a:prstGeom>
          <a:ln cap="flat" w="38100">
            <a:solidFill>
              <a:srgbClr val="29C3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6474062" y="6731458"/>
            <a:ext cx="5571827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네비게이션 버튼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해당 분야의 펀딩 페이지로 이동한다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86524" y="0"/>
            <a:ext cx="4762" cy="10287000"/>
          </a:xfrm>
          <a:prstGeom prst="line">
            <a:avLst/>
          </a:prstGeom>
          <a:ln cap="flat" w="9525">
            <a:solidFill>
              <a:srgbClr val="29C3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53326" y="3409329"/>
            <a:ext cx="4650679" cy="5666360"/>
            <a:chOff x="0" y="0"/>
            <a:chExt cx="1389429" cy="16928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9429" cy="1692872"/>
            </a:xfrm>
            <a:custGeom>
              <a:avLst/>
              <a:gdLst/>
              <a:ahLst/>
              <a:cxnLst/>
              <a:rect r="r" b="b" t="t" l="l"/>
              <a:pathLst>
                <a:path h="1692872" w="1389429">
                  <a:moveTo>
                    <a:pt x="38288" y="0"/>
                  </a:moveTo>
                  <a:lnTo>
                    <a:pt x="1351141" y="0"/>
                  </a:lnTo>
                  <a:cubicBezTo>
                    <a:pt x="1361295" y="0"/>
                    <a:pt x="1371034" y="4034"/>
                    <a:pt x="1378214" y="11214"/>
                  </a:cubicBezTo>
                  <a:cubicBezTo>
                    <a:pt x="1385395" y="18395"/>
                    <a:pt x="1389429" y="28133"/>
                    <a:pt x="1389429" y="38288"/>
                  </a:cubicBezTo>
                  <a:lnTo>
                    <a:pt x="1389429" y="1654584"/>
                  </a:lnTo>
                  <a:cubicBezTo>
                    <a:pt x="1389429" y="1664739"/>
                    <a:pt x="1385395" y="1674477"/>
                    <a:pt x="1378214" y="1681657"/>
                  </a:cubicBezTo>
                  <a:cubicBezTo>
                    <a:pt x="1371034" y="1688838"/>
                    <a:pt x="1361295" y="1692872"/>
                    <a:pt x="1351141" y="1692872"/>
                  </a:cubicBezTo>
                  <a:lnTo>
                    <a:pt x="38288" y="1692872"/>
                  </a:lnTo>
                  <a:cubicBezTo>
                    <a:pt x="28133" y="1692872"/>
                    <a:pt x="18395" y="1688838"/>
                    <a:pt x="11214" y="1681657"/>
                  </a:cubicBezTo>
                  <a:cubicBezTo>
                    <a:pt x="4034" y="1674477"/>
                    <a:pt x="0" y="1664739"/>
                    <a:pt x="0" y="1654584"/>
                  </a:cubicBezTo>
                  <a:lnTo>
                    <a:pt x="0" y="38288"/>
                  </a:lnTo>
                  <a:cubicBezTo>
                    <a:pt x="0" y="28133"/>
                    <a:pt x="4034" y="18395"/>
                    <a:pt x="11214" y="11214"/>
                  </a:cubicBezTo>
                  <a:cubicBezTo>
                    <a:pt x="18395" y="4034"/>
                    <a:pt x="28133" y="0"/>
                    <a:pt x="38288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389429" cy="1740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820900" y="1028700"/>
            <a:ext cx="2438400" cy="1371600"/>
          </a:xfrm>
          <a:custGeom>
            <a:avLst/>
            <a:gdLst/>
            <a:ahLst/>
            <a:cxnLst/>
            <a:rect r="r" b="b" t="t" l="l"/>
            <a:pathLst>
              <a:path h="1371600" w="24384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21288" y="3409329"/>
            <a:ext cx="9938012" cy="5403794"/>
          </a:xfrm>
          <a:custGeom>
            <a:avLst/>
            <a:gdLst/>
            <a:ahLst/>
            <a:cxnLst/>
            <a:rect r="r" b="b" t="t" l="l"/>
            <a:pathLst>
              <a:path h="5403794" w="9938012">
                <a:moveTo>
                  <a:pt x="0" y="0"/>
                </a:moveTo>
                <a:lnTo>
                  <a:pt x="9938012" y="0"/>
                </a:lnTo>
                <a:lnTo>
                  <a:pt x="9938012" y="5403794"/>
                </a:lnTo>
                <a:lnTo>
                  <a:pt x="0" y="54037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10270" y="847725"/>
            <a:ext cx="1168108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레이아웃(컨텐츠)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DAGdFBqTv4I</dc:identifier>
  <dcterms:modified xsi:type="dcterms:W3CDTF">2011-08-01T06:04:30Z</dcterms:modified>
  <cp:revision>1</cp:revision>
  <dc:title>흰색 깔끔한 심플한 팀 프로젝트 발표 프리젠테이션</dc:title>
</cp:coreProperties>
</file>