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94" r:id="rId4"/>
    <p:sldId id="291" r:id="rId5"/>
    <p:sldId id="268" r:id="rId6"/>
    <p:sldId id="292" r:id="rId7"/>
    <p:sldId id="293" r:id="rId8"/>
    <p:sldId id="297" r:id="rId9"/>
    <p:sldId id="298" r:id="rId10"/>
    <p:sldId id="299" r:id="rId11"/>
    <p:sldId id="295" r:id="rId12"/>
    <p:sldId id="300" r:id="rId13"/>
    <p:sldId id="301" r:id="rId14"/>
    <p:sldId id="302" r:id="rId15"/>
    <p:sldId id="303" r:id="rId16"/>
    <p:sldId id="306" r:id="rId17"/>
    <p:sldId id="308" r:id="rId18"/>
    <p:sldId id="304" r:id="rId19"/>
    <p:sldId id="305" r:id="rId20"/>
    <p:sldId id="296" r:id="rId21"/>
    <p:sldId id="307" r:id="rId22"/>
    <p:sldId id="286" r:id="rId23"/>
    <p:sldId id="287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C3FF"/>
    <a:srgbClr val="0C7DFF"/>
    <a:srgbClr val="FFFFFF"/>
    <a:srgbClr val="BCBCBC"/>
    <a:srgbClr val="407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6" d="100"/>
          <a:sy n="46" d="100"/>
        </p:scale>
        <p:origin x="468" y="12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11351-AB44-4E9A-9F8B-0BA0C8163AD9}" type="doc">
      <dgm:prSet loTypeId="urn:microsoft.com/office/officeart/2005/8/layout/matrix1" loCatId="matrix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4F1149B5-5E3F-4907-B40E-A220B4223C74}">
      <dgm:prSet phldrT="[텍스트]"/>
      <dgm:spPr>
        <a:solidFill>
          <a:srgbClr val="29C3FF"/>
        </a:solidFill>
        <a:ln>
          <a:solidFill>
            <a:srgbClr val="0C7DFF"/>
          </a:solidFill>
        </a:ln>
      </dgm:spPr>
      <dgm:t>
        <a:bodyPr/>
        <a:lstStyle/>
        <a:p>
          <a:pPr latinLnBrk="1"/>
          <a:r>
            <a:rPr lang="ko-KR" altLang="en-US" dirty="0">
              <a:latin typeface="210 도시락"/>
            </a:rPr>
            <a:t>테스트 설계</a:t>
          </a:r>
        </a:p>
      </dgm:t>
    </dgm:pt>
    <dgm:pt modelId="{CC1C65C0-68C6-4D6F-9106-6A9A2704176A}" type="parTrans" cxnId="{28789ACD-D74A-41BF-807E-A9038933A1B1}">
      <dgm:prSet/>
      <dgm:spPr/>
      <dgm:t>
        <a:bodyPr/>
        <a:lstStyle/>
        <a:p>
          <a:pPr latinLnBrk="1"/>
          <a:endParaRPr lang="ko-KR" altLang="en-US"/>
        </a:p>
      </dgm:t>
    </dgm:pt>
    <dgm:pt modelId="{03406959-BB17-4B2B-9B3E-B618996C4582}" type="sibTrans" cxnId="{28789ACD-D74A-41BF-807E-A9038933A1B1}">
      <dgm:prSet/>
      <dgm:spPr/>
      <dgm:t>
        <a:bodyPr/>
        <a:lstStyle/>
        <a:p>
          <a:pPr latinLnBrk="1"/>
          <a:endParaRPr lang="ko-KR" altLang="en-US"/>
        </a:p>
      </dgm:t>
    </dgm:pt>
    <dgm:pt modelId="{6F706AD1-F6CD-4937-8B57-E77BAF8BFEFB}">
      <dgm:prSet phldrT="[텍스트]" custT="1"/>
      <dgm:spPr>
        <a:ln>
          <a:solidFill>
            <a:srgbClr val="0C7DFF"/>
          </a:solidFill>
        </a:ln>
      </dgm:spPr>
      <dgm:t>
        <a:bodyPr anchor="t" anchorCtr="0"/>
        <a:lstStyle/>
        <a:p>
          <a:pPr algn="ctr" latinLnBrk="1"/>
          <a:r>
            <a:rPr lang="ko-KR" altLang="en-US" sz="2800" dirty="0"/>
            <a:t>목적</a:t>
          </a:r>
          <a:endParaRPr lang="en-US" altLang="ko-KR" sz="2800" dirty="0"/>
        </a:p>
        <a:p>
          <a:pPr algn="l" latinLnBrk="1"/>
          <a:r>
            <a:rPr lang="ko-KR" altLang="en-US" sz="2000" spc="-60" dirty="0">
              <a:latin typeface="210 도시락"/>
              <a:ea typeface="210 도시락"/>
              <a:cs typeface="Canva Sans"/>
              <a:sym typeface="Canva Sans"/>
            </a:rPr>
            <a:t> </a:t>
          </a:r>
          <a:r>
            <a:rPr lang="ko-KR" altLang="en-US" sz="2200" b="0" spc="-60" dirty="0">
              <a:latin typeface="+mn-ea"/>
              <a:ea typeface="+mn-ea"/>
              <a:cs typeface="Canva Sans"/>
              <a:sym typeface="Canva Sans"/>
            </a:rPr>
            <a:t>컨텐츠의 일관성</a:t>
          </a:r>
          <a:r>
            <a:rPr lang="en-US" altLang="ko-KR" sz="2200" b="0" spc="-60" dirty="0">
              <a:latin typeface="+mn-ea"/>
              <a:ea typeface="+mn-ea"/>
              <a:cs typeface="Canva Sans"/>
              <a:sym typeface="Canva Sans"/>
            </a:rPr>
            <a:t>, </a:t>
          </a:r>
          <a:r>
            <a:rPr lang="ko-KR" altLang="en-US" sz="2200" b="0" spc="-60" dirty="0">
              <a:latin typeface="+mn-ea"/>
              <a:ea typeface="+mn-ea"/>
              <a:cs typeface="Canva Sans"/>
              <a:sym typeface="Canva Sans"/>
            </a:rPr>
            <a:t>버튼들의 </a:t>
          </a:r>
          <a:r>
            <a:rPr lang="ko-KR" altLang="en-US" sz="2200" b="0" spc="-60" dirty="0" err="1">
              <a:latin typeface="+mn-ea"/>
              <a:ea typeface="+mn-ea"/>
              <a:cs typeface="Canva Sans"/>
              <a:sym typeface="Canva Sans"/>
            </a:rPr>
            <a:t>직관성</a:t>
          </a:r>
          <a:r>
            <a:rPr lang="en-US" altLang="ko-KR" sz="2200" b="0" spc="-60" dirty="0">
              <a:latin typeface="+mn-ea"/>
              <a:ea typeface="+mn-ea"/>
              <a:cs typeface="Canva Sans"/>
              <a:sym typeface="Canva Sans"/>
            </a:rPr>
            <a:t>, </a:t>
          </a:r>
          <a:r>
            <a:rPr lang="ko-KR" altLang="en-US" sz="2200" b="0" spc="-60" dirty="0">
              <a:latin typeface="+mn-ea"/>
              <a:ea typeface="+mn-ea"/>
              <a:cs typeface="Canva Sans"/>
              <a:sym typeface="Canva Sans"/>
            </a:rPr>
            <a:t>가시성</a:t>
          </a:r>
          <a:r>
            <a:rPr lang="en-US" altLang="ko-KR" sz="2200" b="0" spc="-60" dirty="0">
              <a:latin typeface="+mn-ea"/>
              <a:ea typeface="+mn-ea"/>
              <a:cs typeface="Canva Sans"/>
              <a:sym typeface="Canva Sans"/>
            </a:rPr>
            <a:t>, </a:t>
          </a:r>
          <a:r>
            <a:rPr lang="ko-KR" altLang="en-US" sz="2200" b="0" spc="-60" dirty="0">
              <a:latin typeface="+mn-ea"/>
              <a:ea typeface="+mn-ea"/>
              <a:cs typeface="Canva Sans"/>
              <a:sym typeface="Canva Sans"/>
            </a:rPr>
            <a:t>기능들의 예측가능성 등에 대한 사용자 경험을 조사하여 미흡한 부분을 개선</a:t>
          </a:r>
          <a:endParaRPr lang="ko-KR" altLang="en-US" sz="2200" b="0" dirty="0">
            <a:latin typeface="+mn-ea"/>
            <a:ea typeface="+mn-ea"/>
          </a:endParaRPr>
        </a:p>
      </dgm:t>
    </dgm:pt>
    <dgm:pt modelId="{B894C4C5-941B-4C08-B950-79DDE1041747}" type="parTrans" cxnId="{69C62261-F6C4-42B8-AA21-D106C5990F3A}">
      <dgm:prSet/>
      <dgm:spPr/>
      <dgm:t>
        <a:bodyPr/>
        <a:lstStyle/>
        <a:p>
          <a:pPr latinLnBrk="1"/>
          <a:endParaRPr lang="ko-KR" altLang="en-US"/>
        </a:p>
      </dgm:t>
    </dgm:pt>
    <dgm:pt modelId="{79C983D7-465C-4034-81B0-9FB777B0C42C}" type="sibTrans" cxnId="{69C62261-F6C4-42B8-AA21-D106C5990F3A}">
      <dgm:prSet/>
      <dgm:spPr/>
      <dgm:t>
        <a:bodyPr/>
        <a:lstStyle/>
        <a:p>
          <a:pPr latinLnBrk="1"/>
          <a:endParaRPr lang="ko-KR" altLang="en-US"/>
        </a:p>
      </dgm:t>
    </dgm:pt>
    <dgm:pt modelId="{71FD1FD3-C7D2-4BA5-8FE0-1A5B6A16D8B2}">
      <dgm:prSet phldrT="[텍스트]" custT="1"/>
      <dgm:spPr>
        <a:ln>
          <a:solidFill>
            <a:srgbClr val="0C7DFF"/>
          </a:solidFill>
        </a:ln>
      </dgm:spPr>
      <dgm:t>
        <a:bodyPr anchor="b" anchorCtr="0"/>
        <a:lstStyle/>
        <a:p>
          <a:pPr algn="ctr" latinLnBrk="1"/>
          <a:r>
            <a:rPr lang="ko-KR" altLang="en-US" sz="2800" dirty="0"/>
            <a:t>범위</a:t>
          </a:r>
          <a:endParaRPr lang="en-US" altLang="ko-KR" sz="2800" dirty="0"/>
        </a:p>
        <a:p>
          <a:pPr algn="l" latinLnBrk="1"/>
          <a:r>
            <a:rPr lang="ko-KR" altLang="en-US" sz="2200" spc="-60" dirty="0">
              <a:latin typeface="+mn-ea"/>
              <a:ea typeface="+mn-ea"/>
              <a:cs typeface="Canva Sans"/>
              <a:sym typeface="Canva Sans"/>
            </a:rPr>
            <a:t>메인 페이지로부터 다른 페이지로의 이동을 중점으로 페이지를 이동하는 버튼들의 가시성과 직관성을 확인</a:t>
          </a:r>
          <a:endParaRPr lang="en-US" altLang="ko-KR" sz="2200" dirty="0">
            <a:latin typeface="+mn-ea"/>
            <a:ea typeface="+mn-ea"/>
          </a:endParaRPr>
        </a:p>
      </dgm:t>
    </dgm:pt>
    <dgm:pt modelId="{754C86DC-0183-4731-88C5-16444A3D463A}" type="parTrans" cxnId="{6E7AD161-5E55-43AF-ADE8-4B1DF65452A5}">
      <dgm:prSet/>
      <dgm:spPr/>
      <dgm:t>
        <a:bodyPr/>
        <a:lstStyle/>
        <a:p>
          <a:pPr latinLnBrk="1"/>
          <a:endParaRPr lang="ko-KR" altLang="en-US"/>
        </a:p>
      </dgm:t>
    </dgm:pt>
    <dgm:pt modelId="{2F7C9C4E-3963-4F5A-B281-620CA19F044D}" type="sibTrans" cxnId="{6E7AD161-5E55-43AF-ADE8-4B1DF65452A5}">
      <dgm:prSet/>
      <dgm:spPr/>
      <dgm:t>
        <a:bodyPr/>
        <a:lstStyle/>
        <a:p>
          <a:pPr latinLnBrk="1"/>
          <a:endParaRPr lang="ko-KR" altLang="en-US"/>
        </a:p>
      </dgm:t>
    </dgm:pt>
    <dgm:pt modelId="{2061BEFD-3475-4093-A930-AE70F03E8075}">
      <dgm:prSet phldrT="[텍스트]" custT="1"/>
      <dgm:spPr>
        <a:ln>
          <a:solidFill>
            <a:srgbClr val="0C7DFF"/>
          </a:solidFill>
        </a:ln>
      </dgm:spPr>
      <dgm:t>
        <a:bodyPr anchor="t" anchorCtr="0"/>
        <a:lstStyle/>
        <a:p>
          <a:pPr algn="ctr" latinLnBrk="1">
            <a:lnSpc>
              <a:spcPts val="2500"/>
            </a:lnSpc>
          </a:pPr>
          <a:r>
            <a:rPr lang="ko-KR" altLang="en-US" sz="2800" dirty="0">
              <a:latin typeface="+mn-ea"/>
              <a:ea typeface="+mn-ea"/>
            </a:rPr>
            <a:t>일정</a:t>
          </a:r>
          <a:endParaRPr lang="en-US" altLang="ko-KR" sz="2800" dirty="0">
            <a:latin typeface="+mn-ea"/>
            <a:ea typeface="+mn-ea"/>
          </a:endParaRPr>
        </a:p>
        <a:p>
          <a:pPr algn="just" latinLnBrk="1">
            <a:lnSpc>
              <a:spcPts val="2500"/>
            </a:lnSpc>
          </a:pPr>
          <a:r>
            <a:rPr lang="en-US" altLang="ko-KR" sz="2400" spc="-60" dirty="0">
              <a:latin typeface="+mn-ea"/>
              <a:ea typeface="+mn-ea"/>
              <a:cs typeface="Canva Sans"/>
              <a:sym typeface="Canva Sans"/>
            </a:rPr>
            <a:t>-</a:t>
          </a:r>
          <a:r>
            <a:rPr lang="ko-KR" altLang="en-US" sz="2400" spc="-60" dirty="0">
              <a:latin typeface="+mn-ea"/>
              <a:ea typeface="+mn-ea"/>
              <a:cs typeface="Canva Sans"/>
              <a:sym typeface="Canva Sans"/>
            </a:rPr>
            <a:t>일시</a:t>
          </a:r>
          <a:r>
            <a:rPr lang="en-US" altLang="ko-KR" sz="2400" spc="-60" dirty="0">
              <a:latin typeface="+mn-ea"/>
              <a:ea typeface="+mn-ea"/>
              <a:cs typeface="Canva Sans"/>
              <a:sym typeface="Canva Sans"/>
            </a:rPr>
            <a:t>: 2025/02/24</a:t>
          </a:r>
        </a:p>
        <a:p>
          <a:pPr algn="just" latinLnBrk="1">
            <a:lnSpc>
              <a:spcPts val="2500"/>
            </a:lnSpc>
          </a:pPr>
          <a:r>
            <a:rPr lang="en-US" altLang="ko-KR" sz="2400" spc="-60" dirty="0">
              <a:latin typeface="+mn-ea"/>
              <a:ea typeface="+mn-ea"/>
              <a:cs typeface="Canva Sans"/>
              <a:sym typeface="Canva Sans"/>
            </a:rPr>
            <a:t>-</a:t>
          </a:r>
          <a:r>
            <a:rPr lang="ko-KR" altLang="en-US" sz="2400" spc="-60" dirty="0">
              <a:latin typeface="+mn-ea"/>
              <a:ea typeface="+mn-ea"/>
              <a:cs typeface="Canva Sans"/>
              <a:sym typeface="Canva Sans"/>
            </a:rPr>
            <a:t>장소</a:t>
          </a:r>
          <a:r>
            <a:rPr lang="en-US" altLang="ko-KR" sz="2400" spc="-60" dirty="0">
              <a:latin typeface="+mn-ea"/>
              <a:ea typeface="+mn-ea"/>
              <a:cs typeface="Canva Sans"/>
              <a:sym typeface="Canva Sans"/>
            </a:rPr>
            <a:t>: </a:t>
          </a:r>
          <a:r>
            <a:rPr lang="ko-KR" altLang="en-US" sz="2400" spc="-60" dirty="0">
              <a:latin typeface="+mn-ea"/>
              <a:ea typeface="+mn-ea"/>
              <a:cs typeface="Canva Sans"/>
              <a:sym typeface="Canva Sans"/>
            </a:rPr>
            <a:t>코리아</a:t>
          </a:r>
          <a:r>
            <a:rPr lang="en-US" altLang="ko-KR" sz="2400" spc="-60" dirty="0">
              <a:latin typeface="+mn-ea"/>
              <a:ea typeface="+mn-ea"/>
              <a:cs typeface="Canva Sans"/>
              <a:sym typeface="Canva Sans"/>
            </a:rPr>
            <a:t>IT</a:t>
          </a:r>
          <a:r>
            <a:rPr lang="ko-KR" altLang="en-US" sz="2400" spc="-60" dirty="0">
              <a:latin typeface="+mn-ea"/>
              <a:ea typeface="+mn-ea"/>
              <a:cs typeface="Canva Sans"/>
              <a:sym typeface="Canva Sans"/>
            </a:rPr>
            <a:t>아카데미 </a:t>
          </a:r>
          <a:r>
            <a:rPr lang="en-US" altLang="ko-KR" sz="2400" spc="-60" dirty="0">
              <a:latin typeface="+mn-ea"/>
              <a:ea typeface="+mn-ea"/>
              <a:cs typeface="Canva Sans"/>
              <a:sym typeface="Canva Sans"/>
            </a:rPr>
            <a:t>9</a:t>
          </a:r>
          <a:r>
            <a:rPr lang="ko-KR" altLang="en-US" sz="2400" spc="-60" dirty="0">
              <a:latin typeface="+mn-ea"/>
              <a:ea typeface="+mn-ea"/>
              <a:cs typeface="Canva Sans"/>
              <a:sym typeface="Canva Sans"/>
            </a:rPr>
            <a:t>층</a:t>
          </a:r>
          <a:endParaRPr lang="en-US" altLang="ko-KR" sz="2400" spc="-60" dirty="0">
            <a:latin typeface="+mn-ea"/>
            <a:ea typeface="+mn-ea"/>
            <a:cs typeface="Canva Sans"/>
            <a:sym typeface="Canva Sans"/>
          </a:endParaRPr>
        </a:p>
      </dgm:t>
    </dgm:pt>
    <dgm:pt modelId="{79A36694-0A29-443A-8732-E15C31502E24}" type="parTrans" cxnId="{965A0D89-F647-4ED0-86A2-77B7CB14B21C}">
      <dgm:prSet/>
      <dgm:spPr/>
      <dgm:t>
        <a:bodyPr/>
        <a:lstStyle/>
        <a:p>
          <a:pPr latinLnBrk="1"/>
          <a:endParaRPr lang="ko-KR" altLang="en-US"/>
        </a:p>
      </dgm:t>
    </dgm:pt>
    <dgm:pt modelId="{B91538D6-8D94-439E-8EEA-4B2E4996788A}" type="sibTrans" cxnId="{965A0D89-F647-4ED0-86A2-77B7CB14B21C}">
      <dgm:prSet/>
      <dgm:spPr/>
      <dgm:t>
        <a:bodyPr/>
        <a:lstStyle/>
        <a:p>
          <a:pPr latinLnBrk="1"/>
          <a:endParaRPr lang="ko-KR" altLang="en-US"/>
        </a:p>
      </dgm:t>
    </dgm:pt>
    <dgm:pt modelId="{20572430-2D17-47AD-8E1B-8949B7E2A46A}">
      <dgm:prSet phldrT="[텍스트]" custT="1"/>
      <dgm:spPr>
        <a:ln>
          <a:solidFill>
            <a:srgbClr val="0C7DFF"/>
          </a:solidFill>
        </a:ln>
      </dgm:spPr>
      <dgm:t>
        <a:bodyPr anchor="t"/>
        <a:lstStyle/>
        <a:p>
          <a:pPr latinLnBrk="1">
            <a:lnSpc>
              <a:spcPts val="3000"/>
            </a:lnSpc>
          </a:pPr>
          <a:r>
            <a:rPr lang="ko-KR" altLang="en-US" sz="2800" dirty="0"/>
            <a:t>인원</a:t>
          </a:r>
          <a:endParaRPr lang="en-US" altLang="ko-KR" sz="2800" dirty="0"/>
        </a:p>
        <a:p>
          <a:pPr latinLnBrk="1">
            <a:lnSpc>
              <a:spcPts val="3000"/>
            </a:lnSpc>
          </a:pPr>
          <a:r>
            <a:rPr lang="ko-KR" altLang="en-US" sz="2400" dirty="0">
              <a:latin typeface="+mn-ea"/>
              <a:ea typeface="+mn-ea"/>
            </a:rPr>
            <a:t>내부 관련자 </a:t>
          </a:r>
          <a:r>
            <a:rPr lang="en-US" altLang="ko-KR" sz="2400" dirty="0">
              <a:latin typeface="+mn-ea"/>
              <a:ea typeface="+mn-ea"/>
            </a:rPr>
            <a:t>4</a:t>
          </a:r>
          <a:r>
            <a:rPr lang="ko-KR" altLang="en-US" sz="2400" dirty="0">
              <a:latin typeface="+mn-ea"/>
              <a:ea typeface="+mn-ea"/>
            </a:rPr>
            <a:t>인</a:t>
          </a:r>
        </a:p>
      </dgm:t>
    </dgm:pt>
    <dgm:pt modelId="{36D4E718-A00E-4676-8BBF-3AF85A6479B7}" type="parTrans" cxnId="{02A6962F-8C1A-43B4-A8E4-ADE8AFC498F9}">
      <dgm:prSet/>
      <dgm:spPr/>
      <dgm:t>
        <a:bodyPr/>
        <a:lstStyle/>
        <a:p>
          <a:pPr latinLnBrk="1"/>
          <a:endParaRPr lang="ko-KR" altLang="en-US"/>
        </a:p>
      </dgm:t>
    </dgm:pt>
    <dgm:pt modelId="{DC3ABE81-080F-45A7-B0B6-1DFC3FAE8579}" type="sibTrans" cxnId="{02A6962F-8C1A-43B4-A8E4-ADE8AFC498F9}">
      <dgm:prSet/>
      <dgm:spPr/>
      <dgm:t>
        <a:bodyPr/>
        <a:lstStyle/>
        <a:p>
          <a:pPr latinLnBrk="1"/>
          <a:endParaRPr lang="ko-KR" altLang="en-US"/>
        </a:p>
      </dgm:t>
    </dgm:pt>
    <dgm:pt modelId="{B3BD8069-AE56-4F4E-849A-07B9EC4C6C00}" type="pres">
      <dgm:prSet presAssocID="{FA111351-AB44-4E9A-9F8B-0BA0C8163AD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9237AE-50E4-4064-A2A7-04707ECB9CE3}" type="pres">
      <dgm:prSet presAssocID="{FA111351-AB44-4E9A-9F8B-0BA0C8163AD9}" presName="matrix" presStyleCnt="0"/>
      <dgm:spPr/>
    </dgm:pt>
    <dgm:pt modelId="{64B747EF-7744-4A59-9213-B3A94FC53632}" type="pres">
      <dgm:prSet presAssocID="{FA111351-AB44-4E9A-9F8B-0BA0C8163AD9}" presName="tile1" presStyleLbl="node1" presStyleIdx="0" presStyleCnt="4"/>
      <dgm:spPr/>
    </dgm:pt>
    <dgm:pt modelId="{A9928092-0B6B-4F73-BB34-AE9226FE4415}" type="pres">
      <dgm:prSet presAssocID="{FA111351-AB44-4E9A-9F8B-0BA0C8163AD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3D6CEF-5FF0-45A3-8DF5-B1D0EFCE89FD}" type="pres">
      <dgm:prSet presAssocID="{FA111351-AB44-4E9A-9F8B-0BA0C8163AD9}" presName="tile2" presStyleLbl="node1" presStyleIdx="1" presStyleCnt="4"/>
      <dgm:spPr/>
    </dgm:pt>
    <dgm:pt modelId="{9945716B-C884-4CEE-8280-3A20CBC9A219}" type="pres">
      <dgm:prSet presAssocID="{FA111351-AB44-4E9A-9F8B-0BA0C8163AD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C163BE-EC19-45E5-90EB-33D3153B34A3}" type="pres">
      <dgm:prSet presAssocID="{FA111351-AB44-4E9A-9F8B-0BA0C8163AD9}" presName="tile3" presStyleLbl="node1" presStyleIdx="2" presStyleCnt="4" custLinFactNeighborX="0"/>
      <dgm:spPr/>
    </dgm:pt>
    <dgm:pt modelId="{9741E3E4-6692-4BE8-BB8C-B00D9B672CD9}" type="pres">
      <dgm:prSet presAssocID="{FA111351-AB44-4E9A-9F8B-0BA0C8163AD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C904383-2382-46E7-B9B5-B251C4EB3402}" type="pres">
      <dgm:prSet presAssocID="{FA111351-AB44-4E9A-9F8B-0BA0C8163AD9}" presName="tile4" presStyleLbl="node1" presStyleIdx="3" presStyleCnt="4"/>
      <dgm:spPr/>
    </dgm:pt>
    <dgm:pt modelId="{C338952C-F7A6-4E19-B964-ED6B4099B606}" type="pres">
      <dgm:prSet presAssocID="{FA111351-AB44-4E9A-9F8B-0BA0C8163AD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EBE64CB-C5D8-40E0-9723-D3252A9157E8}" type="pres">
      <dgm:prSet presAssocID="{FA111351-AB44-4E9A-9F8B-0BA0C8163AD9}" presName="centerTile" presStyleLbl="fgShp" presStyleIdx="0" presStyleCnt="1" custScaleY="58249">
        <dgm:presLayoutVars>
          <dgm:chMax val="0"/>
          <dgm:chPref val="0"/>
        </dgm:presLayoutVars>
      </dgm:prSet>
      <dgm:spPr/>
    </dgm:pt>
  </dgm:ptLst>
  <dgm:cxnLst>
    <dgm:cxn modelId="{BB522E03-E907-4E73-B64E-B6CD1E7C24E4}" type="presOf" srcId="{6F706AD1-F6CD-4937-8B57-E77BAF8BFEFB}" destId="{A9928092-0B6B-4F73-BB34-AE9226FE4415}" srcOrd="1" destOrd="0" presId="urn:microsoft.com/office/officeart/2005/8/layout/matrix1"/>
    <dgm:cxn modelId="{02A6962F-8C1A-43B4-A8E4-ADE8AFC498F9}" srcId="{4F1149B5-5E3F-4907-B40E-A220B4223C74}" destId="{20572430-2D17-47AD-8E1B-8949B7E2A46A}" srcOrd="3" destOrd="0" parTransId="{36D4E718-A00E-4676-8BBF-3AF85A6479B7}" sibTransId="{DC3ABE81-080F-45A7-B0B6-1DFC3FAE8579}"/>
    <dgm:cxn modelId="{A93B0F33-D4EF-4790-B274-4283EE9BCDB1}" type="presOf" srcId="{71FD1FD3-C7D2-4BA5-8FE0-1A5B6A16D8B2}" destId="{9945716B-C884-4CEE-8280-3A20CBC9A219}" srcOrd="1" destOrd="0" presId="urn:microsoft.com/office/officeart/2005/8/layout/matrix1"/>
    <dgm:cxn modelId="{76D6CA3F-B9F1-4A00-A887-F3D9996B6C94}" type="presOf" srcId="{FA111351-AB44-4E9A-9F8B-0BA0C8163AD9}" destId="{B3BD8069-AE56-4F4E-849A-07B9EC4C6C00}" srcOrd="0" destOrd="0" presId="urn:microsoft.com/office/officeart/2005/8/layout/matrix1"/>
    <dgm:cxn modelId="{69C62261-F6C4-42B8-AA21-D106C5990F3A}" srcId="{4F1149B5-5E3F-4907-B40E-A220B4223C74}" destId="{6F706AD1-F6CD-4937-8B57-E77BAF8BFEFB}" srcOrd="0" destOrd="0" parTransId="{B894C4C5-941B-4C08-B950-79DDE1041747}" sibTransId="{79C983D7-465C-4034-81B0-9FB777B0C42C}"/>
    <dgm:cxn modelId="{6E7AD161-5E55-43AF-ADE8-4B1DF65452A5}" srcId="{4F1149B5-5E3F-4907-B40E-A220B4223C74}" destId="{71FD1FD3-C7D2-4BA5-8FE0-1A5B6A16D8B2}" srcOrd="1" destOrd="0" parTransId="{754C86DC-0183-4731-88C5-16444A3D463A}" sibTransId="{2F7C9C4E-3963-4F5A-B281-620CA19F044D}"/>
    <dgm:cxn modelId="{0A416970-8B25-43A0-BEC0-D2D24FAA144B}" type="presOf" srcId="{2061BEFD-3475-4093-A930-AE70F03E8075}" destId="{9741E3E4-6692-4BE8-BB8C-B00D9B672CD9}" srcOrd="1" destOrd="0" presId="urn:microsoft.com/office/officeart/2005/8/layout/matrix1"/>
    <dgm:cxn modelId="{C01C2884-FAA2-43E9-B72C-317E6E79B6FE}" type="presOf" srcId="{6F706AD1-F6CD-4937-8B57-E77BAF8BFEFB}" destId="{64B747EF-7744-4A59-9213-B3A94FC53632}" srcOrd="0" destOrd="0" presId="urn:microsoft.com/office/officeart/2005/8/layout/matrix1"/>
    <dgm:cxn modelId="{965A0D89-F647-4ED0-86A2-77B7CB14B21C}" srcId="{4F1149B5-5E3F-4907-B40E-A220B4223C74}" destId="{2061BEFD-3475-4093-A930-AE70F03E8075}" srcOrd="2" destOrd="0" parTransId="{79A36694-0A29-443A-8732-E15C31502E24}" sibTransId="{B91538D6-8D94-439E-8EEA-4B2E4996788A}"/>
    <dgm:cxn modelId="{0A8E7FB8-4D5C-43BF-ABFF-AB965098C9E6}" type="presOf" srcId="{4F1149B5-5E3F-4907-B40E-A220B4223C74}" destId="{FEBE64CB-C5D8-40E0-9723-D3252A9157E8}" srcOrd="0" destOrd="0" presId="urn:microsoft.com/office/officeart/2005/8/layout/matrix1"/>
    <dgm:cxn modelId="{58F62DCD-1952-4053-8AE5-42570FDC9F7F}" type="presOf" srcId="{20572430-2D17-47AD-8E1B-8949B7E2A46A}" destId="{C338952C-F7A6-4E19-B964-ED6B4099B606}" srcOrd="1" destOrd="0" presId="urn:microsoft.com/office/officeart/2005/8/layout/matrix1"/>
    <dgm:cxn modelId="{28789ACD-D74A-41BF-807E-A9038933A1B1}" srcId="{FA111351-AB44-4E9A-9F8B-0BA0C8163AD9}" destId="{4F1149B5-5E3F-4907-B40E-A220B4223C74}" srcOrd="0" destOrd="0" parTransId="{CC1C65C0-68C6-4D6F-9106-6A9A2704176A}" sibTransId="{03406959-BB17-4B2B-9B3E-B618996C4582}"/>
    <dgm:cxn modelId="{44CB27D1-FB27-4598-AD91-9F0D3C1F7154}" type="presOf" srcId="{71FD1FD3-C7D2-4BA5-8FE0-1A5B6A16D8B2}" destId="{893D6CEF-5FF0-45A3-8DF5-B1D0EFCE89FD}" srcOrd="0" destOrd="0" presId="urn:microsoft.com/office/officeart/2005/8/layout/matrix1"/>
    <dgm:cxn modelId="{3479CED1-58DF-4C2F-B18A-C357D0D1CB23}" type="presOf" srcId="{20572430-2D17-47AD-8E1B-8949B7E2A46A}" destId="{6C904383-2382-46E7-B9B5-B251C4EB3402}" srcOrd="0" destOrd="0" presId="urn:microsoft.com/office/officeart/2005/8/layout/matrix1"/>
    <dgm:cxn modelId="{DF2FC8DF-976D-422B-BF4E-3D4A3EE31036}" type="presOf" srcId="{2061BEFD-3475-4093-A930-AE70F03E8075}" destId="{FFC163BE-EC19-45E5-90EB-33D3153B34A3}" srcOrd="0" destOrd="0" presId="urn:microsoft.com/office/officeart/2005/8/layout/matrix1"/>
    <dgm:cxn modelId="{07CDB61D-3D4B-429C-A3D9-F7108D952CF3}" type="presParOf" srcId="{B3BD8069-AE56-4F4E-849A-07B9EC4C6C00}" destId="{439237AE-50E4-4064-A2A7-04707ECB9CE3}" srcOrd="0" destOrd="0" presId="urn:microsoft.com/office/officeart/2005/8/layout/matrix1"/>
    <dgm:cxn modelId="{3ABE13E1-B9D9-42F1-A262-C4FA2763788B}" type="presParOf" srcId="{439237AE-50E4-4064-A2A7-04707ECB9CE3}" destId="{64B747EF-7744-4A59-9213-B3A94FC53632}" srcOrd="0" destOrd="0" presId="urn:microsoft.com/office/officeart/2005/8/layout/matrix1"/>
    <dgm:cxn modelId="{B84DD248-AAAD-4102-A28F-889611F632F2}" type="presParOf" srcId="{439237AE-50E4-4064-A2A7-04707ECB9CE3}" destId="{A9928092-0B6B-4F73-BB34-AE9226FE4415}" srcOrd="1" destOrd="0" presId="urn:microsoft.com/office/officeart/2005/8/layout/matrix1"/>
    <dgm:cxn modelId="{AAB47CB5-A23A-4774-8202-38919629A7BC}" type="presParOf" srcId="{439237AE-50E4-4064-A2A7-04707ECB9CE3}" destId="{893D6CEF-5FF0-45A3-8DF5-B1D0EFCE89FD}" srcOrd="2" destOrd="0" presId="urn:microsoft.com/office/officeart/2005/8/layout/matrix1"/>
    <dgm:cxn modelId="{C06EDFDE-B876-41ED-B201-ABA0F28377B5}" type="presParOf" srcId="{439237AE-50E4-4064-A2A7-04707ECB9CE3}" destId="{9945716B-C884-4CEE-8280-3A20CBC9A219}" srcOrd="3" destOrd="0" presId="urn:microsoft.com/office/officeart/2005/8/layout/matrix1"/>
    <dgm:cxn modelId="{9CC6D3CB-F71E-4FFA-A778-362E2ABC91D9}" type="presParOf" srcId="{439237AE-50E4-4064-A2A7-04707ECB9CE3}" destId="{FFC163BE-EC19-45E5-90EB-33D3153B34A3}" srcOrd="4" destOrd="0" presId="urn:microsoft.com/office/officeart/2005/8/layout/matrix1"/>
    <dgm:cxn modelId="{E46FFD62-DF0F-44AA-B5C0-011854E9170A}" type="presParOf" srcId="{439237AE-50E4-4064-A2A7-04707ECB9CE3}" destId="{9741E3E4-6692-4BE8-BB8C-B00D9B672CD9}" srcOrd="5" destOrd="0" presId="urn:microsoft.com/office/officeart/2005/8/layout/matrix1"/>
    <dgm:cxn modelId="{F0A1243C-55B8-43C3-BB03-6CB9BC1989E6}" type="presParOf" srcId="{439237AE-50E4-4064-A2A7-04707ECB9CE3}" destId="{6C904383-2382-46E7-B9B5-B251C4EB3402}" srcOrd="6" destOrd="0" presId="urn:microsoft.com/office/officeart/2005/8/layout/matrix1"/>
    <dgm:cxn modelId="{ABA39607-A692-4574-90B0-6BEFA3A988D7}" type="presParOf" srcId="{439237AE-50E4-4064-A2A7-04707ECB9CE3}" destId="{C338952C-F7A6-4E19-B964-ED6B4099B606}" srcOrd="7" destOrd="0" presId="urn:microsoft.com/office/officeart/2005/8/layout/matrix1"/>
    <dgm:cxn modelId="{64C0D650-8FC8-42B0-A267-1B68D5CD35EB}" type="presParOf" srcId="{B3BD8069-AE56-4F4E-849A-07B9EC4C6C00}" destId="{FEBE64CB-C5D8-40E0-9723-D3252A9157E8}" srcOrd="1" destOrd="0" presId="urn:microsoft.com/office/officeart/2005/8/layout/matrix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47353-3971-4657-A415-F25242AEAB9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70E5F4-1BFA-4697-A58C-EE42BEBF1360}">
      <dgm:prSet phldrT="[텍스트]" custT="1"/>
      <dgm:spPr>
        <a:solidFill>
          <a:srgbClr val="29C3FF"/>
        </a:solidFill>
        <a:ln>
          <a:solidFill>
            <a:srgbClr val="29C3FF"/>
          </a:solidFill>
        </a:ln>
      </dgm:spPr>
      <dgm:t>
        <a:bodyPr lIns="0" tIns="180000" rIns="0" anchor="ctr" anchorCtr="0"/>
        <a:lstStyle/>
        <a:p>
          <a:pPr latinLnBrk="1">
            <a:lnSpc>
              <a:spcPct val="50000"/>
            </a:lnSpc>
          </a:pPr>
          <a:r>
            <a:rPr lang="ko-KR" altLang="en-US" sz="2400" dirty="0"/>
            <a:t>사전 </a:t>
          </a:r>
          <a:endParaRPr lang="en-US" altLang="ko-KR" sz="2400" dirty="0"/>
        </a:p>
        <a:p>
          <a:pPr latinLnBrk="1">
            <a:lnSpc>
              <a:spcPct val="50000"/>
            </a:lnSpc>
          </a:pPr>
          <a:r>
            <a:rPr lang="ko-KR" altLang="en-US" sz="2400" dirty="0"/>
            <a:t>인터뷰</a:t>
          </a:r>
        </a:p>
      </dgm:t>
    </dgm:pt>
    <dgm:pt modelId="{4F5AFD3F-9CCB-4EDD-ABB5-0F9697360671}" type="parTrans" cxnId="{46BE99F0-5C2D-43AD-9C9A-C14B3040059F}">
      <dgm:prSet/>
      <dgm:spPr/>
      <dgm:t>
        <a:bodyPr/>
        <a:lstStyle/>
        <a:p>
          <a:pPr latinLnBrk="1"/>
          <a:endParaRPr lang="ko-KR" altLang="en-US"/>
        </a:p>
      </dgm:t>
    </dgm:pt>
    <dgm:pt modelId="{CE14B4CA-473F-4A52-AAED-E4109E683104}" type="sibTrans" cxnId="{46BE99F0-5C2D-43AD-9C9A-C14B3040059F}">
      <dgm:prSet/>
      <dgm:spPr/>
      <dgm:t>
        <a:bodyPr/>
        <a:lstStyle/>
        <a:p>
          <a:pPr latinLnBrk="1"/>
          <a:endParaRPr lang="ko-KR" altLang="en-US"/>
        </a:p>
      </dgm:t>
    </dgm:pt>
    <dgm:pt modelId="{86A4FB27-A3AC-4FA2-B0BA-C35EB1F21191}">
      <dgm:prSet phldrT="[텍스트]" custT="1"/>
      <dgm:spPr>
        <a:solidFill>
          <a:srgbClr val="FFFFFF"/>
        </a:solidFill>
      </dgm:spPr>
      <dgm:t>
        <a:bodyPr/>
        <a:lstStyle/>
        <a:p>
          <a:pPr latinLnBrk="1"/>
          <a:r>
            <a:rPr lang="ko-KR" altLang="en-US" sz="2000" dirty="0"/>
            <a:t>인적사항 조사</a:t>
          </a:r>
        </a:p>
      </dgm:t>
    </dgm:pt>
    <dgm:pt modelId="{D3300A66-1FB7-4E86-B131-4B3D975CCFAC}" type="parTrans" cxnId="{39E26E32-924B-4207-8CAB-1FBC73F548C3}">
      <dgm:prSet/>
      <dgm:spPr/>
      <dgm:t>
        <a:bodyPr/>
        <a:lstStyle/>
        <a:p>
          <a:pPr latinLnBrk="1"/>
          <a:endParaRPr lang="ko-KR" altLang="en-US"/>
        </a:p>
      </dgm:t>
    </dgm:pt>
    <dgm:pt modelId="{A120AAD6-FDF9-4DD2-A736-C9162E0772B8}" type="sibTrans" cxnId="{39E26E32-924B-4207-8CAB-1FBC73F548C3}">
      <dgm:prSet/>
      <dgm:spPr/>
      <dgm:t>
        <a:bodyPr/>
        <a:lstStyle/>
        <a:p>
          <a:pPr latinLnBrk="1"/>
          <a:endParaRPr lang="ko-KR" altLang="en-US"/>
        </a:p>
      </dgm:t>
    </dgm:pt>
    <dgm:pt modelId="{707CFDCC-8128-496F-A8B3-4B6EB4803D8F}">
      <dgm:prSet phldrT="[텍스트]" custT="1"/>
      <dgm:spPr>
        <a:solidFill>
          <a:srgbClr val="29C3FF"/>
        </a:solidFill>
        <a:ln>
          <a:solidFill>
            <a:srgbClr val="29C3FF"/>
          </a:solidFill>
        </a:ln>
      </dgm:spPr>
      <dgm:t>
        <a:bodyPr/>
        <a:lstStyle/>
        <a:p>
          <a:pPr latinLnBrk="1"/>
          <a:r>
            <a:rPr lang="ko-KR" altLang="en-US" sz="2800" dirty="0"/>
            <a:t>테스트</a:t>
          </a:r>
        </a:p>
      </dgm:t>
    </dgm:pt>
    <dgm:pt modelId="{3679E807-CC83-4872-8B45-79F1BEFB8D91}" type="parTrans" cxnId="{E3A6B412-09D3-4C44-9B86-620875F326AE}">
      <dgm:prSet/>
      <dgm:spPr/>
      <dgm:t>
        <a:bodyPr/>
        <a:lstStyle/>
        <a:p>
          <a:pPr latinLnBrk="1"/>
          <a:endParaRPr lang="ko-KR" altLang="en-US"/>
        </a:p>
      </dgm:t>
    </dgm:pt>
    <dgm:pt modelId="{F5ECD8ED-D502-4A5B-BED2-A48DCA0F0AF1}" type="sibTrans" cxnId="{E3A6B412-09D3-4C44-9B86-620875F326AE}">
      <dgm:prSet/>
      <dgm:spPr/>
      <dgm:t>
        <a:bodyPr/>
        <a:lstStyle/>
        <a:p>
          <a:pPr latinLnBrk="1"/>
          <a:endParaRPr lang="ko-KR" altLang="en-US"/>
        </a:p>
      </dgm:t>
    </dgm:pt>
    <dgm:pt modelId="{2B576D20-A12A-48DB-82D1-260DEC739EEE}">
      <dgm:prSet phldrT="[텍스트]" custT="1"/>
      <dgm:spPr>
        <a:solidFill>
          <a:srgbClr val="FFFFFF"/>
        </a:solidFill>
      </dgm:spPr>
      <dgm:t>
        <a:bodyPr/>
        <a:lstStyle/>
        <a:p>
          <a:pPr latinLnBrk="1"/>
          <a:r>
            <a:rPr lang="ko-KR" altLang="en-US" sz="1800" dirty="0"/>
            <a:t>웹 사이트 디자인 및 필요 메뉴 접근성 확인</a:t>
          </a:r>
        </a:p>
      </dgm:t>
    </dgm:pt>
    <dgm:pt modelId="{75EB7363-886C-47EC-8AFF-44B1F780249F}" type="parTrans" cxnId="{C7CBB15A-C63A-4782-AF10-5C11780780FF}">
      <dgm:prSet/>
      <dgm:spPr/>
      <dgm:t>
        <a:bodyPr/>
        <a:lstStyle/>
        <a:p>
          <a:pPr latinLnBrk="1"/>
          <a:endParaRPr lang="ko-KR" altLang="en-US"/>
        </a:p>
      </dgm:t>
    </dgm:pt>
    <dgm:pt modelId="{187BFFA9-9AD8-4E51-9443-EFFAB406A7A4}" type="sibTrans" cxnId="{C7CBB15A-C63A-4782-AF10-5C11780780FF}">
      <dgm:prSet/>
      <dgm:spPr/>
      <dgm:t>
        <a:bodyPr/>
        <a:lstStyle/>
        <a:p>
          <a:pPr latinLnBrk="1"/>
          <a:endParaRPr lang="ko-KR" altLang="en-US"/>
        </a:p>
      </dgm:t>
    </dgm:pt>
    <dgm:pt modelId="{71FA8AB4-5079-41E8-9A6D-E72846BD0259}">
      <dgm:prSet phldrT="[텍스트]" custT="1"/>
      <dgm:spPr>
        <a:solidFill>
          <a:srgbClr val="29C3FF"/>
        </a:solidFill>
        <a:ln>
          <a:solidFill>
            <a:srgbClr val="29C3FF"/>
          </a:solidFill>
        </a:ln>
      </dgm:spPr>
      <dgm:t>
        <a:bodyPr/>
        <a:lstStyle/>
        <a:p>
          <a:pPr latinLnBrk="1"/>
          <a:r>
            <a:rPr lang="ko-KR" altLang="en-US" sz="2400" dirty="0"/>
            <a:t>결과 보고</a:t>
          </a:r>
        </a:p>
      </dgm:t>
    </dgm:pt>
    <dgm:pt modelId="{B8C80509-25EF-4080-92EB-FBF07BD0E046}" type="parTrans" cxnId="{6E0C8EC4-5A8B-4A34-AD88-E80178E7C015}">
      <dgm:prSet/>
      <dgm:spPr/>
      <dgm:t>
        <a:bodyPr/>
        <a:lstStyle/>
        <a:p>
          <a:pPr latinLnBrk="1"/>
          <a:endParaRPr lang="ko-KR" altLang="en-US"/>
        </a:p>
      </dgm:t>
    </dgm:pt>
    <dgm:pt modelId="{0FB4C3AF-B8E0-421F-BA0A-F2053ABD790E}" type="sibTrans" cxnId="{6E0C8EC4-5A8B-4A34-AD88-E80178E7C015}">
      <dgm:prSet/>
      <dgm:spPr/>
      <dgm:t>
        <a:bodyPr/>
        <a:lstStyle/>
        <a:p>
          <a:pPr latinLnBrk="1"/>
          <a:endParaRPr lang="ko-KR" altLang="en-US"/>
        </a:p>
      </dgm:t>
    </dgm:pt>
    <dgm:pt modelId="{DEC0653D-FB7A-429F-A20C-4DC8333E9715}">
      <dgm:prSet phldrT="[텍스트]" custT="1"/>
      <dgm:spPr>
        <a:solidFill>
          <a:srgbClr val="FFFFFF"/>
        </a:solidFill>
      </dgm:spPr>
      <dgm:t>
        <a:bodyPr/>
        <a:lstStyle/>
        <a:p>
          <a:pPr latinLnBrk="1"/>
          <a:r>
            <a:rPr lang="ko-KR" altLang="en-US" sz="2000" dirty="0"/>
            <a:t>테스터의 피드백을 참고하여 개선점 선정 후 화면 최적화</a:t>
          </a:r>
        </a:p>
      </dgm:t>
    </dgm:pt>
    <dgm:pt modelId="{4B1B9CB6-A96D-4FF3-8DD5-C44F55D882B8}" type="parTrans" cxnId="{7710A35D-7324-42D0-8C0B-13CC92A8378B}">
      <dgm:prSet/>
      <dgm:spPr/>
      <dgm:t>
        <a:bodyPr/>
        <a:lstStyle/>
        <a:p>
          <a:pPr latinLnBrk="1"/>
          <a:endParaRPr lang="ko-KR" altLang="en-US"/>
        </a:p>
      </dgm:t>
    </dgm:pt>
    <dgm:pt modelId="{8C4B7656-8206-4DCB-BB9F-C9B335D1D2DD}" type="sibTrans" cxnId="{7710A35D-7324-42D0-8C0B-13CC92A8378B}">
      <dgm:prSet/>
      <dgm:spPr/>
      <dgm:t>
        <a:bodyPr/>
        <a:lstStyle/>
        <a:p>
          <a:pPr latinLnBrk="1"/>
          <a:endParaRPr lang="ko-KR" altLang="en-US"/>
        </a:p>
      </dgm:t>
    </dgm:pt>
    <dgm:pt modelId="{5BF84772-D8F5-4F05-80C5-5C976C4C33C8}">
      <dgm:prSet phldrT="[텍스트]" custT="1"/>
      <dgm:spPr>
        <a:solidFill>
          <a:srgbClr val="FFFFFF"/>
        </a:solidFill>
      </dgm:spPr>
      <dgm:t>
        <a:bodyPr/>
        <a:lstStyle/>
        <a:p>
          <a:pPr latinLnBrk="1"/>
          <a:r>
            <a:rPr lang="ko-KR" altLang="en-US" sz="1800" dirty="0"/>
            <a:t>모바일 최적화 정도와 페이지 로딩 속도 측정</a:t>
          </a:r>
        </a:p>
      </dgm:t>
    </dgm:pt>
    <dgm:pt modelId="{662E2949-1DDE-4580-A938-F820F21714B9}" type="parTrans" cxnId="{179B511F-CEEF-483A-A060-5F284C31A924}">
      <dgm:prSet/>
      <dgm:spPr/>
      <dgm:t>
        <a:bodyPr/>
        <a:lstStyle/>
        <a:p>
          <a:pPr latinLnBrk="1"/>
          <a:endParaRPr lang="ko-KR" altLang="en-US"/>
        </a:p>
      </dgm:t>
    </dgm:pt>
    <dgm:pt modelId="{77C98794-C15C-4422-92DD-2F797C9EDA3D}" type="sibTrans" cxnId="{179B511F-CEEF-483A-A060-5F284C31A924}">
      <dgm:prSet/>
      <dgm:spPr/>
      <dgm:t>
        <a:bodyPr/>
        <a:lstStyle/>
        <a:p>
          <a:pPr latinLnBrk="1"/>
          <a:endParaRPr lang="ko-KR" altLang="en-US"/>
        </a:p>
      </dgm:t>
    </dgm:pt>
    <dgm:pt modelId="{F23F24BC-7E36-4C56-9201-F0795234F6E2}" type="pres">
      <dgm:prSet presAssocID="{07747353-3971-4657-A415-F25242AEAB91}" presName="theList" presStyleCnt="0">
        <dgm:presLayoutVars>
          <dgm:dir/>
          <dgm:animLvl val="lvl"/>
          <dgm:resizeHandles val="exact"/>
        </dgm:presLayoutVars>
      </dgm:prSet>
      <dgm:spPr/>
    </dgm:pt>
    <dgm:pt modelId="{9E00968B-D96E-422B-935A-DEADE05BFFCF}" type="pres">
      <dgm:prSet presAssocID="{AC70E5F4-1BFA-4697-A58C-EE42BEBF1360}" presName="compNode" presStyleCnt="0"/>
      <dgm:spPr/>
    </dgm:pt>
    <dgm:pt modelId="{BA21833F-5E33-4BAE-8FA3-FD3AD2BA284B}" type="pres">
      <dgm:prSet presAssocID="{AC70E5F4-1BFA-4697-A58C-EE42BEBF1360}" presName="noGeometry" presStyleCnt="0"/>
      <dgm:spPr/>
    </dgm:pt>
    <dgm:pt modelId="{8DF6C805-812B-41DF-AB67-8F67F6D00F99}" type="pres">
      <dgm:prSet presAssocID="{AC70E5F4-1BFA-4697-A58C-EE42BEBF1360}" presName="childTextVisible" presStyleLbl="bgAccFollowNode1" presStyleIdx="0" presStyleCnt="3" custScaleX="103772" custLinFactNeighborX="1665">
        <dgm:presLayoutVars>
          <dgm:bulletEnabled val="1"/>
        </dgm:presLayoutVars>
      </dgm:prSet>
      <dgm:spPr/>
    </dgm:pt>
    <dgm:pt modelId="{1E55CDF4-C8BD-4D8C-B897-DAA7DB250487}" type="pres">
      <dgm:prSet presAssocID="{AC70E5F4-1BFA-4697-A58C-EE42BEBF1360}" presName="childTextHidden" presStyleLbl="bgAccFollowNode1" presStyleIdx="0" presStyleCnt="3"/>
      <dgm:spPr/>
    </dgm:pt>
    <dgm:pt modelId="{763D6265-EA55-4881-B81B-8AC9044059D5}" type="pres">
      <dgm:prSet presAssocID="{AC70E5F4-1BFA-4697-A58C-EE42BEBF1360}" presName="parentText" presStyleLbl="node1" presStyleIdx="0" presStyleCnt="3" custLinFactNeighborX="-4192">
        <dgm:presLayoutVars>
          <dgm:chMax val="1"/>
          <dgm:bulletEnabled val="1"/>
        </dgm:presLayoutVars>
      </dgm:prSet>
      <dgm:spPr/>
    </dgm:pt>
    <dgm:pt modelId="{18D49B50-3370-444D-A51A-557F30C1DACE}" type="pres">
      <dgm:prSet presAssocID="{AC70E5F4-1BFA-4697-A58C-EE42BEBF1360}" presName="aSpace" presStyleCnt="0"/>
      <dgm:spPr/>
    </dgm:pt>
    <dgm:pt modelId="{AD2DA427-C7CE-4B26-A63D-002C9F42BEF7}" type="pres">
      <dgm:prSet presAssocID="{707CFDCC-8128-496F-A8B3-4B6EB4803D8F}" presName="compNode" presStyleCnt="0"/>
      <dgm:spPr/>
    </dgm:pt>
    <dgm:pt modelId="{7ED83D04-B37D-4FCE-B2D2-C1762893D5C5}" type="pres">
      <dgm:prSet presAssocID="{707CFDCC-8128-496F-A8B3-4B6EB4803D8F}" presName="noGeometry" presStyleCnt="0"/>
      <dgm:spPr/>
    </dgm:pt>
    <dgm:pt modelId="{A35D68A1-E47C-4507-AB49-1E9EA1069F0C}" type="pres">
      <dgm:prSet presAssocID="{707CFDCC-8128-496F-A8B3-4B6EB4803D8F}" presName="childTextVisible" presStyleLbl="bgAccFollowNode1" presStyleIdx="1" presStyleCnt="3" custAng="0" custScaleX="99540" custLinFactNeighborX="-1137" custLinFactNeighborY="-241">
        <dgm:presLayoutVars>
          <dgm:bulletEnabled val="1"/>
        </dgm:presLayoutVars>
      </dgm:prSet>
      <dgm:spPr/>
    </dgm:pt>
    <dgm:pt modelId="{F5C12B92-EE14-45DF-B6D4-5E4628EBF95B}" type="pres">
      <dgm:prSet presAssocID="{707CFDCC-8128-496F-A8B3-4B6EB4803D8F}" presName="childTextHidden" presStyleLbl="bgAccFollowNode1" presStyleIdx="1" presStyleCnt="3"/>
      <dgm:spPr/>
    </dgm:pt>
    <dgm:pt modelId="{075A5932-F0D7-4886-A465-8CE9D1A8694A}" type="pres">
      <dgm:prSet presAssocID="{707CFDCC-8128-496F-A8B3-4B6EB4803D8F}" presName="parentText" presStyleLbl="node1" presStyleIdx="1" presStyleCnt="3" custAng="0" custLinFactNeighborX="-2118" custLinFactNeighborY="-423">
        <dgm:presLayoutVars>
          <dgm:chMax val="1"/>
          <dgm:bulletEnabled val="1"/>
        </dgm:presLayoutVars>
      </dgm:prSet>
      <dgm:spPr/>
    </dgm:pt>
    <dgm:pt modelId="{D896D460-1362-476E-BA3F-F3E6E15F623C}" type="pres">
      <dgm:prSet presAssocID="{707CFDCC-8128-496F-A8B3-4B6EB4803D8F}" presName="aSpace" presStyleCnt="0"/>
      <dgm:spPr/>
    </dgm:pt>
    <dgm:pt modelId="{D317E642-D21A-43F1-8DD3-73F41438BC40}" type="pres">
      <dgm:prSet presAssocID="{71FA8AB4-5079-41E8-9A6D-E72846BD0259}" presName="compNode" presStyleCnt="0"/>
      <dgm:spPr/>
    </dgm:pt>
    <dgm:pt modelId="{A01D7608-C0F5-40C2-A177-6FAA07F072AB}" type="pres">
      <dgm:prSet presAssocID="{71FA8AB4-5079-41E8-9A6D-E72846BD0259}" presName="noGeometry" presStyleCnt="0"/>
      <dgm:spPr/>
    </dgm:pt>
    <dgm:pt modelId="{80783F63-2E88-4237-A79B-2AB20B2D2015}" type="pres">
      <dgm:prSet presAssocID="{71FA8AB4-5079-41E8-9A6D-E72846BD0259}" presName="childTextVisible" presStyleLbl="bgAccFollowNode1" presStyleIdx="2" presStyleCnt="3" custLinFactNeighborX="-3689">
        <dgm:presLayoutVars>
          <dgm:bulletEnabled val="1"/>
        </dgm:presLayoutVars>
      </dgm:prSet>
      <dgm:spPr/>
    </dgm:pt>
    <dgm:pt modelId="{AAF149A4-DABB-42E7-95C1-EE2AB4428D16}" type="pres">
      <dgm:prSet presAssocID="{71FA8AB4-5079-41E8-9A6D-E72846BD0259}" presName="childTextHidden" presStyleLbl="bgAccFollowNode1" presStyleIdx="2" presStyleCnt="3"/>
      <dgm:spPr/>
    </dgm:pt>
    <dgm:pt modelId="{B690987A-8DA2-40BC-8B2D-1E8A0F97CCAE}" type="pres">
      <dgm:prSet presAssocID="{71FA8AB4-5079-41E8-9A6D-E72846BD0259}" presName="parentText" presStyleLbl="node1" presStyleIdx="2" presStyleCnt="3" custLinFactNeighborX="-7395">
        <dgm:presLayoutVars>
          <dgm:chMax val="1"/>
          <dgm:bulletEnabled val="1"/>
        </dgm:presLayoutVars>
      </dgm:prSet>
      <dgm:spPr/>
    </dgm:pt>
  </dgm:ptLst>
  <dgm:cxnLst>
    <dgm:cxn modelId="{FE572A0E-3C58-4519-A862-F29272519803}" type="presOf" srcId="{5BF84772-D8F5-4F05-80C5-5C976C4C33C8}" destId="{F5C12B92-EE14-45DF-B6D4-5E4628EBF95B}" srcOrd="1" destOrd="1" presId="urn:microsoft.com/office/officeart/2005/8/layout/hProcess6"/>
    <dgm:cxn modelId="{3C45E10F-DE22-4D08-BE18-0F3C3672B6D6}" type="presOf" srcId="{5BF84772-D8F5-4F05-80C5-5C976C4C33C8}" destId="{A35D68A1-E47C-4507-AB49-1E9EA1069F0C}" srcOrd="0" destOrd="1" presId="urn:microsoft.com/office/officeart/2005/8/layout/hProcess6"/>
    <dgm:cxn modelId="{E3A6B412-09D3-4C44-9B86-620875F326AE}" srcId="{07747353-3971-4657-A415-F25242AEAB91}" destId="{707CFDCC-8128-496F-A8B3-4B6EB4803D8F}" srcOrd="1" destOrd="0" parTransId="{3679E807-CC83-4872-8B45-79F1BEFB8D91}" sibTransId="{F5ECD8ED-D502-4A5B-BED2-A48DCA0F0AF1}"/>
    <dgm:cxn modelId="{179B511F-CEEF-483A-A060-5F284C31A924}" srcId="{707CFDCC-8128-496F-A8B3-4B6EB4803D8F}" destId="{5BF84772-D8F5-4F05-80C5-5C976C4C33C8}" srcOrd="1" destOrd="0" parTransId="{662E2949-1DDE-4580-A938-F820F21714B9}" sibTransId="{77C98794-C15C-4422-92DD-2F797C9EDA3D}"/>
    <dgm:cxn modelId="{60D92A2A-0961-4D9C-A284-67783E79607A}" type="presOf" srcId="{DEC0653D-FB7A-429F-A20C-4DC8333E9715}" destId="{80783F63-2E88-4237-A79B-2AB20B2D2015}" srcOrd="0" destOrd="0" presId="urn:microsoft.com/office/officeart/2005/8/layout/hProcess6"/>
    <dgm:cxn modelId="{39E26E32-924B-4207-8CAB-1FBC73F548C3}" srcId="{AC70E5F4-1BFA-4697-A58C-EE42BEBF1360}" destId="{86A4FB27-A3AC-4FA2-B0BA-C35EB1F21191}" srcOrd="0" destOrd="0" parTransId="{D3300A66-1FB7-4E86-B131-4B3D975CCFAC}" sibTransId="{A120AAD6-FDF9-4DD2-A736-C9162E0772B8}"/>
    <dgm:cxn modelId="{7710A35D-7324-42D0-8C0B-13CC92A8378B}" srcId="{71FA8AB4-5079-41E8-9A6D-E72846BD0259}" destId="{DEC0653D-FB7A-429F-A20C-4DC8333E9715}" srcOrd="0" destOrd="0" parTransId="{4B1B9CB6-A96D-4FF3-8DD5-C44F55D882B8}" sibTransId="{8C4B7656-8206-4DCB-BB9F-C9B335D1D2DD}"/>
    <dgm:cxn modelId="{BA5C9E4B-1111-4A7C-B945-E8A1A408FDE7}" type="presOf" srcId="{86A4FB27-A3AC-4FA2-B0BA-C35EB1F21191}" destId="{8DF6C805-812B-41DF-AB67-8F67F6D00F99}" srcOrd="0" destOrd="0" presId="urn:microsoft.com/office/officeart/2005/8/layout/hProcess6"/>
    <dgm:cxn modelId="{12BD4755-1924-44B0-83FC-5060D91DF84E}" type="presOf" srcId="{2B576D20-A12A-48DB-82D1-260DEC739EEE}" destId="{A35D68A1-E47C-4507-AB49-1E9EA1069F0C}" srcOrd="0" destOrd="0" presId="urn:microsoft.com/office/officeart/2005/8/layout/hProcess6"/>
    <dgm:cxn modelId="{A10BB559-175B-454B-ABAC-DD94F4F9F7E2}" type="presOf" srcId="{2B576D20-A12A-48DB-82D1-260DEC739EEE}" destId="{F5C12B92-EE14-45DF-B6D4-5E4628EBF95B}" srcOrd="1" destOrd="0" presId="urn:microsoft.com/office/officeart/2005/8/layout/hProcess6"/>
    <dgm:cxn modelId="{C7CBB15A-C63A-4782-AF10-5C11780780FF}" srcId="{707CFDCC-8128-496F-A8B3-4B6EB4803D8F}" destId="{2B576D20-A12A-48DB-82D1-260DEC739EEE}" srcOrd="0" destOrd="0" parTransId="{75EB7363-886C-47EC-8AFF-44B1F780249F}" sibTransId="{187BFFA9-9AD8-4E51-9443-EFFAB406A7A4}"/>
    <dgm:cxn modelId="{C013C180-CE95-4946-A0CC-5CA69FB47E90}" type="presOf" srcId="{07747353-3971-4657-A415-F25242AEAB91}" destId="{F23F24BC-7E36-4C56-9201-F0795234F6E2}" srcOrd="0" destOrd="0" presId="urn:microsoft.com/office/officeart/2005/8/layout/hProcess6"/>
    <dgm:cxn modelId="{FE8B3591-2AA3-4580-B542-98A5278C08B9}" type="presOf" srcId="{71FA8AB4-5079-41E8-9A6D-E72846BD0259}" destId="{B690987A-8DA2-40BC-8B2D-1E8A0F97CCAE}" srcOrd="0" destOrd="0" presId="urn:microsoft.com/office/officeart/2005/8/layout/hProcess6"/>
    <dgm:cxn modelId="{AF0CF697-F7D5-4033-9AA0-60AF88D9B722}" type="presOf" srcId="{707CFDCC-8128-496F-A8B3-4B6EB4803D8F}" destId="{075A5932-F0D7-4886-A465-8CE9D1A8694A}" srcOrd="0" destOrd="0" presId="urn:microsoft.com/office/officeart/2005/8/layout/hProcess6"/>
    <dgm:cxn modelId="{6E0C8EC4-5A8B-4A34-AD88-E80178E7C015}" srcId="{07747353-3971-4657-A415-F25242AEAB91}" destId="{71FA8AB4-5079-41E8-9A6D-E72846BD0259}" srcOrd="2" destOrd="0" parTransId="{B8C80509-25EF-4080-92EB-FBF07BD0E046}" sibTransId="{0FB4C3AF-B8E0-421F-BA0A-F2053ABD790E}"/>
    <dgm:cxn modelId="{7A9BD7CF-D742-4670-8D9C-C50CFA692A02}" type="presOf" srcId="{AC70E5F4-1BFA-4697-A58C-EE42BEBF1360}" destId="{763D6265-EA55-4881-B81B-8AC9044059D5}" srcOrd="0" destOrd="0" presId="urn:microsoft.com/office/officeart/2005/8/layout/hProcess6"/>
    <dgm:cxn modelId="{553547D2-D2BA-495A-ABBB-9C7A724422B7}" type="presOf" srcId="{DEC0653D-FB7A-429F-A20C-4DC8333E9715}" destId="{AAF149A4-DABB-42E7-95C1-EE2AB4428D16}" srcOrd="1" destOrd="0" presId="urn:microsoft.com/office/officeart/2005/8/layout/hProcess6"/>
    <dgm:cxn modelId="{46BE99F0-5C2D-43AD-9C9A-C14B3040059F}" srcId="{07747353-3971-4657-A415-F25242AEAB91}" destId="{AC70E5F4-1BFA-4697-A58C-EE42BEBF1360}" srcOrd="0" destOrd="0" parTransId="{4F5AFD3F-9CCB-4EDD-ABB5-0F9697360671}" sibTransId="{CE14B4CA-473F-4A52-AAED-E4109E683104}"/>
    <dgm:cxn modelId="{8C8BD3F6-E569-4611-BC5A-0398973AD2E9}" type="presOf" srcId="{86A4FB27-A3AC-4FA2-B0BA-C35EB1F21191}" destId="{1E55CDF4-C8BD-4D8C-B897-DAA7DB250487}" srcOrd="1" destOrd="0" presId="urn:microsoft.com/office/officeart/2005/8/layout/hProcess6"/>
    <dgm:cxn modelId="{C82DEEAE-B15E-44AB-AD54-AC78959D1D13}" type="presParOf" srcId="{F23F24BC-7E36-4C56-9201-F0795234F6E2}" destId="{9E00968B-D96E-422B-935A-DEADE05BFFCF}" srcOrd="0" destOrd="0" presId="urn:microsoft.com/office/officeart/2005/8/layout/hProcess6"/>
    <dgm:cxn modelId="{F61633FE-4B0D-4DF1-B001-83B08F9B2B93}" type="presParOf" srcId="{9E00968B-D96E-422B-935A-DEADE05BFFCF}" destId="{BA21833F-5E33-4BAE-8FA3-FD3AD2BA284B}" srcOrd="0" destOrd="0" presId="urn:microsoft.com/office/officeart/2005/8/layout/hProcess6"/>
    <dgm:cxn modelId="{FA2D903A-A093-4EDD-AD57-CF49766BDCFD}" type="presParOf" srcId="{9E00968B-D96E-422B-935A-DEADE05BFFCF}" destId="{8DF6C805-812B-41DF-AB67-8F67F6D00F99}" srcOrd="1" destOrd="0" presId="urn:microsoft.com/office/officeart/2005/8/layout/hProcess6"/>
    <dgm:cxn modelId="{6A46F378-7AF1-4CB2-976E-07A38F7743DB}" type="presParOf" srcId="{9E00968B-D96E-422B-935A-DEADE05BFFCF}" destId="{1E55CDF4-C8BD-4D8C-B897-DAA7DB250487}" srcOrd="2" destOrd="0" presId="urn:microsoft.com/office/officeart/2005/8/layout/hProcess6"/>
    <dgm:cxn modelId="{A8AB8715-9DEE-4735-92A1-0C90B04CAD2F}" type="presParOf" srcId="{9E00968B-D96E-422B-935A-DEADE05BFFCF}" destId="{763D6265-EA55-4881-B81B-8AC9044059D5}" srcOrd="3" destOrd="0" presId="urn:microsoft.com/office/officeart/2005/8/layout/hProcess6"/>
    <dgm:cxn modelId="{B036A492-4E58-41D0-AA02-2B94EF6C45FE}" type="presParOf" srcId="{F23F24BC-7E36-4C56-9201-F0795234F6E2}" destId="{18D49B50-3370-444D-A51A-557F30C1DACE}" srcOrd="1" destOrd="0" presId="urn:microsoft.com/office/officeart/2005/8/layout/hProcess6"/>
    <dgm:cxn modelId="{1C15D48A-B148-429E-B443-197D5601DE45}" type="presParOf" srcId="{F23F24BC-7E36-4C56-9201-F0795234F6E2}" destId="{AD2DA427-C7CE-4B26-A63D-002C9F42BEF7}" srcOrd="2" destOrd="0" presId="urn:microsoft.com/office/officeart/2005/8/layout/hProcess6"/>
    <dgm:cxn modelId="{701CD7D6-7D1B-40DF-A590-7AF2AD4F64B8}" type="presParOf" srcId="{AD2DA427-C7CE-4B26-A63D-002C9F42BEF7}" destId="{7ED83D04-B37D-4FCE-B2D2-C1762893D5C5}" srcOrd="0" destOrd="0" presId="urn:microsoft.com/office/officeart/2005/8/layout/hProcess6"/>
    <dgm:cxn modelId="{80EE681E-D2AF-486D-AA18-7CB9B63B4030}" type="presParOf" srcId="{AD2DA427-C7CE-4B26-A63D-002C9F42BEF7}" destId="{A35D68A1-E47C-4507-AB49-1E9EA1069F0C}" srcOrd="1" destOrd="0" presId="urn:microsoft.com/office/officeart/2005/8/layout/hProcess6"/>
    <dgm:cxn modelId="{6A967D69-8561-4E70-A3B6-E28B4B62CA55}" type="presParOf" srcId="{AD2DA427-C7CE-4B26-A63D-002C9F42BEF7}" destId="{F5C12B92-EE14-45DF-B6D4-5E4628EBF95B}" srcOrd="2" destOrd="0" presId="urn:microsoft.com/office/officeart/2005/8/layout/hProcess6"/>
    <dgm:cxn modelId="{37F8DB6F-44B1-4F6C-8C32-56F061673EE9}" type="presParOf" srcId="{AD2DA427-C7CE-4B26-A63D-002C9F42BEF7}" destId="{075A5932-F0D7-4886-A465-8CE9D1A8694A}" srcOrd="3" destOrd="0" presId="urn:microsoft.com/office/officeart/2005/8/layout/hProcess6"/>
    <dgm:cxn modelId="{6C762FA5-1A87-4007-8662-8C63F7166196}" type="presParOf" srcId="{F23F24BC-7E36-4C56-9201-F0795234F6E2}" destId="{D896D460-1362-476E-BA3F-F3E6E15F623C}" srcOrd="3" destOrd="0" presId="urn:microsoft.com/office/officeart/2005/8/layout/hProcess6"/>
    <dgm:cxn modelId="{31389A15-3854-4D89-9784-ACF497D4FEC5}" type="presParOf" srcId="{F23F24BC-7E36-4C56-9201-F0795234F6E2}" destId="{D317E642-D21A-43F1-8DD3-73F41438BC40}" srcOrd="4" destOrd="0" presId="urn:microsoft.com/office/officeart/2005/8/layout/hProcess6"/>
    <dgm:cxn modelId="{3260846D-DE62-4D48-B91B-6ED590A614E1}" type="presParOf" srcId="{D317E642-D21A-43F1-8DD3-73F41438BC40}" destId="{A01D7608-C0F5-40C2-A177-6FAA07F072AB}" srcOrd="0" destOrd="0" presId="urn:microsoft.com/office/officeart/2005/8/layout/hProcess6"/>
    <dgm:cxn modelId="{4BB6E264-0C96-4BED-A874-92BF8D047208}" type="presParOf" srcId="{D317E642-D21A-43F1-8DD3-73F41438BC40}" destId="{80783F63-2E88-4237-A79B-2AB20B2D2015}" srcOrd="1" destOrd="0" presId="urn:microsoft.com/office/officeart/2005/8/layout/hProcess6"/>
    <dgm:cxn modelId="{106B31A0-6DFE-479F-818E-DF8D77ADAD09}" type="presParOf" srcId="{D317E642-D21A-43F1-8DD3-73F41438BC40}" destId="{AAF149A4-DABB-42E7-95C1-EE2AB4428D16}" srcOrd="2" destOrd="0" presId="urn:microsoft.com/office/officeart/2005/8/layout/hProcess6"/>
    <dgm:cxn modelId="{25B96A3F-0332-4488-85B6-03F11B2F799C}" type="presParOf" srcId="{D317E642-D21A-43F1-8DD3-73F41438BC40}" destId="{B690987A-8DA2-40BC-8B2D-1E8A0F97CCAE}" srcOrd="3" destOrd="0" presId="urn:microsoft.com/office/officeart/2005/8/layout/hProcess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747EF-7744-4A59-9213-B3A94FC53632}">
      <dsp:nvSpPr>
        <dsp:cNvPr id="0" name=""/>
        <dsp:cNvSpPr/>
      </dsp:nvSpPr>
      <dsp:spPr>
        <a:xfrm rot="16200000">
          <a:off x="874428" y="-874428"/>
          <a:ext cx="3308919" cy="50577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C7D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목적</a:t>
          </a:r>
          <a:endParaRPr lang="en-US" altLang="ko-KR" sz="2800" kern="1200" dirty="0"/>
        </a:p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spc="-60" dirty="0">
              <a:latin typeface="210 도시락"/>
              <a:ea typeface="210 도시락"/>
              <a:cs typeface="Canva Sans"/>
              <a:sym typeface="Canva Sans"/>
            </a:rPr>
            <a:t> </a:t>
          </a:r>
          <a:r>
            <a:rPr lang="ko-KR" altLang="en-US" sz="2200" b="0" kern="1200" spc="-60" dirty="0">
              <a:latin typeface="+mn-ea"/>
              <a:ea typeface="+mn-ea"/>
              <a:cs typeface="Canva Sans"/>
              <a:sym typeface="Canva Sans"/>
            </a:rPr>
            <a:t>컨텐츠의 일관성</a:t>
          </a:r>
          <a:r>
            <a:rPr lang="en-US" altLang="ko-KR" sz="2200" b="0" kern="1200" spc="-60" dirty="0">
              <a:latin typeface="+mn-ea"/>
              <a:ea typeface="+mn-ea"/>
              <a:cs typeface="Canva Sans"/>
              <a:sym typeface="Canva Sans"/>
            </a:rPr>
            <a:t>, </a:t>
          </a:r>
          <a:r>
            <a:rPr lang="ko-KR" altLang="en-US" sz="2200" b="0" kern="1200" spc="-60" dirty="0">
              <a:latin typeface="+mn-ea"/>
              <a:ea typeface="+mn-ea"/>
              <a:cs typeface="Canva Sans"/>
              <a:sym typeface="Canva Sans"/>
            </a:rPr>
            <a:t>버튼들의 </a:t>
          </a:r>
          <a:r>
            <a:rPr lang="ko-KR" altLang="en-US" sz="2200" b="0" kern="1200" spc="-60" dirty="0" err="1">
              <a:latin typeface="+mn-ea"/>
              <a:ea typeface="+mn-ea"/>
              <a:cs typeface="Canva Sans"/>
              <a:sym typeface="Canva Sans"/>
            </a:rPr>
            <a:t>직관성</a:t>
          </a:r>
          <a:r>
            <a:rPr lang="en-US" altLang="ko-KR" sz="2200" b="0" kern="1200" spc="-60" dirty="0">
              <a:latin typeface="+mn-ea"/>
              <a:ea typeface="+mn-ea"/>
              <a:cs typeface="Canva Sans"/>
              <a:sym typeface="Canva Sans"/>
            </a:rPr>
            <a:t>, </a:t>
          </a:r>
          <a:r>
            <a:rPr lang="ko-KR" altLang="en-US" sz="2200" b="0" kern="1200" spc="-60" dirty="0">
              <a:latin typeface="+mn-ea"/>
              <a:ea typeface="+mn-ea"/>
              <a:cs typeface="Canva Sans"/>
              <a:sym typeface="Canva Sans"/>
            </a:rPr>
            <a:t>가시성</a:t>
          </a:r>
          <a:r>
            <a:rPr lang="en-US" altLang="ko-KR" sz="2200" b="0" kern="1200" spc="-60" dirty="0">
              <a:latin typeface="+mn-ea"/>
              <a:ea typeface="+mn-ea"/>
              <a:cs typeface="Canva Sans"/>
              <a:sym typeface="Canva Sans"/>
            </a:rPr>
            <a:t>, </a:t>
          </a:r>
          <a:r>
            <a:rPr lang="ko-KR" altLang="en-US" sz="2200" b="0" kern="1200" spc="-60" dirty="0">
              <a:latin typeface="+mn-ea"/>
              <a:ea typeface="+mn-ea"/>
              <a:cs typeface="Canva Sans"/>
              <a:sym typeface="Canva Sans"/>
            </a:rPr>
            <a:t>기능들의 예측가능성 등에 대한 사용자 경험을 조사하여 미흡한 부분을 개선</a:t>
          </a:r>
          <a:endParaRPr lang="ko-KR" altLang="en-US" sz="2200" b="0" kern="1200" dirty="0">
            <a:latin typeface="+mn-ea"/>
            <a:ea typeface="+mn-ea"/>
          </a:endParaRPr>
        </a:p>
      </dsp:txBody>
      <dsp:txXfrm rot="5400000">
        <a:off x="0" y="0"/>
        <a:ext cx="5057776" cy="2481689"/>
      </dsp:txXfrm>
    </dsp:sp>
    <dsp:sp modelId="{893D6CEF-5FF0-45A3-8DF5-B1D0EFCE89FD}">
      <dsp:nvSpPr>
        <dsp:cNvPr id="0" name=""/>
        <dsp:cNvSpPr/>
      </dsp:nvSpPr>
      <dsp:spPr>
        <a:xfrm>
          <a:off x="5057776" y="0"/>
          <a:ext cx="5057776" cy="3308919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C7D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범위</a:t>
          </a:r>
          <a:endParaRPr lang="en-US" altLang="ko-KR" sz="2800" kern="1200" dirty="0"/>
        </a:p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spc="-60" dirty="0">
              <a:latin typeface="+mn-ea"/>
              <a:ea typeface="+mn-ea"/>
              <a:cs typeface="Canva Sans"/>
              <a:sym typeface="Canva Sans"/>
            </a:rPr>
            <a:t>메인 페이지로부터 다른 페이지로의 이동을 중점으로 페이지를 이동하는 버튼들의 가시성과 직관성을 확인</a:t>
          </a:r>
          <a:endParaRPr lang="en-US" altLang="ko-KR" sz="2200" kern="1200" dirty="0">
            <a:latin typeface="+mn-ea"/>
            <a:ea typeface="+mn-ea"/>
          </a:endParaRPr>
        </a:p>
      </dsp:txBody>
      <dsp:txXfrm>
        <a:off x="5057776" y="0"/>
        <a:ext cx="5057776" cy="2481689"/>
      </dsp:txXfrm>
    </dsp:sp>
    <dsp:sp modelId="{FFC163BE-EC19-45E5-90EB-33D3153B34A3}">
      <dsp:nvSpPr>
        <dsp:cNvPr id="0" name=""/>
        <dsp:cNvSpPr/>
      </dsp:nvSpPr>
      <dsp:spPr>
        <a:xfrm rot="10800000">
          <a:off x="0" y="3308919"/>
          <a:ext cx="5057776" cy="3308919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C7D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 latinLnBrk="1">
            <a:lnSpc>
              <a:spcPts val="2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+mn-ea"/>
              <a:ea typeface="+mn-ea"/>
            </a:rPr>
            <a:t>일정</a:t>
          </a:r>
          <a:endParaRPr lang="en-US" altLang="ko-KR" sz="2800" kern="1200" dirty="0">
            <a:latin typeface="+mn-ea"/>
            <a:ea typeface="+mn-ea"/>
          </a:endParaRPr>
        </a:p>
        <a:p>
          <a:pPr marL="0" lvl="0" indent="0" algn="just" defTabSz="1244600" latinLnBrk="1">
            <a:lnSpc>
              <a:spcPts val="2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spc="-60" dirty="0">
              <a:latin typeface="+mn-ea"/>
              <a:ea typeface="+mn-ea"/>
              <a:cs typeface="Canva Sans"/>
              <a:sym typeface="Canva Sans"/>
            </a:rPr>
            <a:t>-</a:t>
          </a:r>
          <a:r>
            <a:rPr lang="ko-KR" altLang="en-US" sz="2400" kern="1200" spc="-60" dirty="0">
              <a:latin typeface="+mn-ea"/>
              <a:ea typeface="+mn-ea"/>
              <a:cs typeface="Canva Sans"/>
              <a:sym typeface="Canva Sans"/>
            </a:rPr>
            <a:t>일시</a:t>
          </a:r>
          <a:r>
            <a:rPr lang="en-US" altLang="ko-KR" sz="2400" kern="1200" spc="-60" dirty="0">
              <a:latin typeface="+mn-ea"/>
              <a:ea typeface="+mn-ea"/>
              <a:cs typeface="Canva Sans"/>
              <a:sym typeface="Canva Sans"/>
            </a:rPr>
            <a:t>: 2025/02/24</a:t>
          </a:r>
        </a:p>
        <a:p>
          <a:pPr marL="0" lvl="0" indent="0" algn="just" defTabSz="1244600" latinLnBrk="1">
            <a:lnSpc>
              <a:spcPts val="2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spc="-60" dirty="0">
              <a:latin typeface="+mn-ea"/>
              <a:ea typeface="+mn-ea"/>
              <a:cs typeface="Canva Sans"/>
              <a:sym typeface="Canva Sans"/>
            </a:rPr>
            <a:t>-</a:t>
          </a:r>
          <a:r>
            <a:rPr lang="ko-KR" altLang="en-US" sz="2400" kern="1200" spc="-60" dirty="0">
              <a:latin typeface="+mn-ea"/>
              <a:ea typeface="+mn-ea"/>
              <a:cs typeface="Canva Sans"/>
              <a:sym typeface="Canva Sans"/>
            </a:rPr>
            <a:t>장소</a:t>
          </a:r>
          <a:r>
            <a:rPr lang="en-US" altLang="ko-KR" sz="2400" kern="1200" spc="-60" dirty="0">
              <a:latin typeface="+mn-ea"/>
              <a:ea typeface="+mn-ea"/>
              <a:cs typeface="Canva Sans"/>
              <a:sym typeface="Canva Sans"/>
            </a:rPr>
            <a:t>: </a:t>
          </a:r>
          <a:r>
            <a:rPr lang="ko-KR" altLang="en-US" sz="2400" kern="1200" spc="-60" dirty="0">
              <a:latin typeface="+mn-ea"/>
              <a:ea typeface="+mn-ea"/>
              <a:cs typeface="Canva Sans"/>
              <a:sym typeface="Canva Sans"/>
            </a:rPr>
            <a:t>코리아</a:t>
          </a:r>
          <a:r>
            <a:rPr lang="en-US" altLang="ko-KR" sz="2400" kern="1200" spc="-60" dirty="0">
              <a:latin typeface="+mn-ea"/>
              <a:ea typeface="+mn-ea"/>
              <a:cs typeface="Canva Sans"/>
              <a:sym typeface="Canva Sans"/>
            </a:rPr>
            <a:t>IT</a:t>
          </a:r>
          <a:r>
            <a:rPr lang="ko-KR" altLang="en-US" sz="2400" kern="1200" spc="-60" dirty="0">
              <a:latin typeface="+mn-ea"/>
              <a:ea typeface="+mn-ea"/>
              <a:cs typeface="Canva Sans"/>
              <a:sym typeface="Canva Sans"/>
            </a:rPr>
            <a:t>아카데미 </a:t>
          </a:r>
          <a:r>
            <a:rPr lang="en-US" altLang="ko-KR" sz="2400" kern="1200" spc="-60" dirty="0">
              <a:latin typeface="+mn-ea"/>
              <a:ea typeface="+mn-ea"/>
              <a:cs typeface="Canva Sans"/>
              <a:sym typeface="Canva Sans"/>
            </a:rPr>
            <a:t>9</a:t>
          </a:r>
          <a:r>
            <a:rPr lang="ko-KR" altLang="en-US" sz="2400" kern="1200" spc="-60" dirty="0">
              <a:latin typeface="+mn-ea"/>
              <a:ea typeface="+mn-ea"/>
              <a:cs typeface="Canva Sans"/>
              <a:sym typeface="Canva Sans"/>
            </a:rPr>
            <a:t>층</a:t>
          </a:r>
          <a:endParaRPr lang="en-US" altLang="ko-KR" sz="2400" kern="1200" spc="-60" dirty="0">
            <a:latin typeface="+mn-ea"/>
            <a:ea typeface="+mn-ea"/>
            <a:cs typeface="Canva Sans"/>
            <a:sym typeface="Canva Sans"/>
          </a:endParaRPr>
        </a:p>
      </dsp:txBody>
      <dsp:txXfrm rot="10800000">
        <a:off x="0" y="4136149"/>
        <a:ext cx="5057776" cy="2481689"/>
      </dsp:txXfrm>
    </dsp:sp>
    <dsp:sp modelId="{6C904383-2382-46E7-B9B5-B251C4EB3402}">
      <dsp:nvSpPr>
        <dsp:cNvPr id="0" name=""/>
        <dsp:cNvSpPr/>
      </dsp:nvSpPr>
      <dsp:spPr>
        <a:xfrm rot="5400000">
          <a:off x="5932204" y="2434491"/>
          <a:ext cx="3308919" cy="50577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C7D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 latinLnBrk="1">
            <a:lnSpc>
              <a:spcPts val="3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인원</a:t>
          </a:r>
          <a:endParaRPr lang="en-US" altLang="ko-KR" sz="2800" kern="1200" dirty="0"/>
        </a:p>
        <a:p>
          <a:pPr marL="0" lvl="0" indent="0" algn="ctr" defTabSz="1244600" latinLnBrk="1">
            <a:lnSpc>
              <a:spcPts val="3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n-ea"/>
              <a:ea typeface="+mn-ea"/>
            </a:rPr>
            <a:t>내부 관련자 </a:t>
          </a:r>
          <a:r>
            <a:rPr lang="en-US" altLang="ko-KR" sz="2400" kern="1200" dirty="0">
              <a:latin typeface="+mn-ea"/>
              <a:ea typeface="+mn-ea"/>
            </a:rPr>
            <a:t>4</a:t>
          </a:r>
          <a:r>
            <a:rPr lang="ko-KR" altLang="en-US" sz="2400" kern="1200" dirty="0">
              <a:latin typeface="+mn-ea"/>
              <a:ea typeface="+mn-ea"/>
            </a:rPr>
            <a:t>인</a:t>
          </a:r>
        </a:p>
      </dsp:txBody>
      <dsp:txXfrm rot="-5400000">
        <a:off x="5057776" y="4136149"/>
        <a:ext cx="5057776" cy="2481689"/>
      </dsp:txXfrm>
    </dsp:sp>
    <dsp:sp modelId="{FEBE64CB-C5D8-40E0-9723-D3252A9157E8}">
      <dsp:nvSpPr>
        <dsp:cNvPr id="0" name=""/>
        <dsp:cNvSpPr/>
      </dsp:nvSpPr>
      <dsp:spPr>
        <a:xfrm>
          <a:off x="3540443" y="2827066"/>
          <a:ext cx="3034665" cy="963706"/>
        </a:xfrm>
        <a:prstGeom prst="roundRect">
          <a:avLst/>
        </a:prstGeom>
        <a:solidFill>
          <a:srgbClr val="29C3FF"/>
        </a:solidFill>
        <a:ln w="25400" cap="flat" cmpd="sng" algn="ctr">
          <a:solidFill>
            <a:srgbClr val="0C7D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latin typeface="210 도시락"/>
            </a:rPr>
            <a:t>테스트 설계</a:t>
          </a:r>
        </a:p>
      </dsp:txBody>
      <dsp:txXfrm>
        <a:off x="3587487" y="2874110"/>
        <a:ext cx="2940577" cy="869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6C805-812B-41DF-AB67-8F67F6D00F99}">
      <dsp:nvSpPr>
        <dsp:cNvPr id="0" name=""/>
        <dsp:cNvSpPr/>
      </dsp:nvSpPr>
      <dsp:spPr>
        <a:xfrm>
          <a:off x="1037344" y="1989978"/>
          <a:ext cx="4321283" cy="3640043"/>
        </a:xfrm>
        <a:prstGeom prst="rightArrow">
          <a:avLst>
            <a:gd name="adj1" fmla="val 70000"/>
            <a:gd name="adj2" fmla="val 50000"/>
          </a:avLst>
        </a:prstGeom>
        <a:solidFill>
          <a:srgbClr val="FFFFFF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인적사항 조사</a:t>
          </a:r>
        </a:p>
      </dsp:txBody>
      <dsp:txXfrm>
        <a:off x="2117665" y="2535984"/>
        <a:ext cx="2106625" cy="2548031"/>
      </dsp:txXfrm>
    </dsp:sp>
    <dsp:sp modelId="{763D6265-EA55-4881-B81B-8AC9044059D5}">
      <dsp:nvSpPr>
        <dsp:cNvPr id="0" name=""/>
        <dsp:cNvSpPr/>
      </dsp:nvSpPr>
      <dsp:spPr>
        <a:xfrm>
          <a:off x="0" y="2768947"/>
          <a:ext cx="2082104" cy="2082104"/>
        </a:xfrm>
        <a:prstGeom prst="ellipse">
          <a:avLst/>
        </a:prstGeom>
        <a:solidFill>
          <a:srgbClr val="29C3FF"/>
        </a:solidFill>
        <a:ln w="25400" cap="flat" cmpd="sng" algn="ctr">
          <a:solidFill>
            <a:srgbClr val="29C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80000" rIns="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사전 </a:t>
          </a:r>
          <a:endParaRPr lang="en-US" altLang="ko-KR" sz="2400" kern="1200" dirty="0"/>
        </a:p>
        <a:p>
          <a:pPr marL="0" lvl="0" indent="0" algn="ctr" defTabSz="10668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인터뷰</a:t>
          </a:r>
        </a:p>
      </dsp:txBody>
      <dsp:txXfrm>
        <a:off x="304917" y="3073864"/>
        <a:ext cx="1472270" cy="1472270"/>
      </dsp:txXfrm>
    </dsp:sp>
    <dsp:sp modelId="{A35D68A1-E47C-4507-AB49-1E9EA1069F0C}">
      <dsp:nvSpPr>
        <dsp:cNvPr id="0" name=""/>
        <dsp:cNvSpPr/>
      </dsp:nvSpPr>
      <dsp:spPr>
        <a:xfrm>
          <a:off x="6552839" y="1981205"/>
          <a:ext cx="4145053" cy="3640043"/>
        </a:xfrm>
        <a:prstGeom prst="rightArrow">
          <a:avLst>
            <a:gd name="adj1" fmla="val 70000"/>
            <a:gd name="adj2" fmla="val 50000"/>
          </a:avLst>
        </a:prstGeom>
        <a:solidFill>
          <a:srgbClr val="FFFFFF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웹 사이트 디자인 및 필요 메뉴 접근성 확인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모바일 최적화 정도와 페이지 로딩 속도 측정</a:t>
          </a:r>
        </a:p>
      </dsp:txBody>
      <dsp:txXfrm>
        <a:off x="7589103" y="2527211"/>
        <a:ext cx="2020714" cy="2548031"/>
      </dsp:txXfrm>
    </dsp:sp>
    <dsp:sp modelId="{075A5932-F0D7-4886-A465-8CE9D1A8694A}">
      <dsp:nvSpPr>
        <dsp:cNvPr id="0" name=""/>
        <dsp:cNvSpPr/>
      </dsp:nvSpPr>
      <dsp:spPr>
        <a:xfrm>
          <a:off x="5505457" y="2760140"/>
          <a:ext cx="2082104" cy="2082104"/>
        </a:xfrm>
        <a:prstGeom prst="ellipse">
          <a:avLst/>
        </a:prstGeom>
        <a:solidFill>
          <a:srgbClr val="29C3FF"/>
        </a:solidFill>
        <a:ln w="25400" cap="flat" cmpd="sng" algn="ctr">
          <a:solidFill>
            <a:srgbClr val="29C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테스트</a:t>
          </a:r>
        </a:p>
      </dsp:txBody>
      <dsp:txXfrm>
        <a:off x="5810374" y="3065057"/>
        <a:ext cx="1472270" cy="1472270"/>
      </dsp:txXfrm>
    </dsp:sp>
    <dsp:sp modelId="{80783F63-2E88-4237-A79B-2AB20B2D2015}">
      <dsp:nvSpPr>
        <dsp:cNvPr id="0" name=""/>
        <dsp:cNvSpPr/>
      </dsp:nvSpPr>
      <dsp:spPr>
        <a:xfrm>
          <a:off x="11902515" y="1989978"/>
          <a:ext cx="4164209" cy="3640043"/>
        </a:xfrm>
        <a:prstGeom prst="rightArrow">
          <a:avLst>
            <a:gd name="adj1" fmla="val 70000"/>
            <a:gd name="adj2" fmla="val 50000"/>
          </a:avLst>
        </a:prstGeom>
        <a:solidFill>
          <a:srgbClr val="FFFFFF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테스터의 피드백을 참고하여 개선점 선정 후 화면 최적화</a:t>
          </a:r>
        </a:p>
      </dsp:txBody>
      <dsp:txXfrm>
        <a:off x="12943568" y="2535984"/>
        <a:ext cx="2030051" cy="2548031"/>
      </dsp:txXfrm>
    </dsp:sp>
    <dsp:sp modelId="{B690987A-8DA2-40BC-8B2D-1E8A0F97CCAE}">
      <dsp:nvSpPr>
        <dsp:cNvPr id="0" name=""/>
        <dsp:cNvSpPr/>
      </dsp:nvSpPr>
      <dsp:spPr>
        <a:xfrm>
          <a:off x="10861109" y="2768947"/>
          <a:ext cx="2082104" cy="2082104"/>
        </a:xfrm>
        <a:prstGeom prst="ellipse">
          <a:avLst/>
        </a:prstGeom>
        <a:solidFill>
          <a:srgbClr val="29C3FF"/>
        </a:solidFill>
        <a:ln w="25400" cap="flat" cmpd="sng" algn="ctr">
          <a:solidFill>
            <a:srgbClr val="29C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결과 보고</a:t>
          </a:r>
        </a:p>
      </dsp:txBody>
      <dsp:txXfrm>
        <a:off x="11166026" y="3073864"/>
        <a:ext cx="1472270" cy="1472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85546AC-BF63-48D8-B05D-AC137A0D8BB0}" type="datetime1">
              <a:rPr lang="ko-KR" altLang="en-US"/>
              <a:pPr lvl="0">
                <a:defRPr/>
              </a:pPr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41B01B8-04C0-448F-97E2-713259F9FC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41B01B8-04C0-448F-97E2-713259F9FCE4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41B01B8-04C0-448F-97E2-713259F9FCE4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4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39C3-A2C0-FBF4-4212-E7B86078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E8F73D-2A0F-1E0D-5D74-6AD6AF488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8E3589-FA62-ABE7-0E92-C21E15778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6F91-F44A-9249-30BE-BC4AB85FA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6567403" y="7833582"/>
            <a:ext cx="5153193" cy="4825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4000"/>
              </a:lnSpc>
              <a:defRPr/>
            </a:pPr>
            <a:r>
              <a:rPr lang="en-US" sz="2800" b="1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03457" y="1028700"/>
            <a:ext cx="11681086" cy="15053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UI </a:t>
            </a:r>
            <a:r>
              <a:rPr lang="ko-KR" alt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테스트</a:t>
            </a:r>
            <a:endParaRPr lang="en-US" sz="9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67909" y="7200900"/>
            <a:ext cx="4952180" cy="3978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  <a:defRPr/>
            </a:pP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정보처리산업기사 취득과정</a:t>
            </a:r>
            <a:r>
              <a:rPr lang="en-US" altLang="ko-KR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A 1</a:t>
            </a: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조</a:t>
            </a:r>
            <a:endParaRPr lang="en-US" altLang="ko-KR" sz="2800" spc="-18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  <p:pic>
        <p:nvPicPr>
          <p:cNvPr id="10" name="그림 9" descr="그래픽, 그래픽 디자인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7173" y="2552700"/>
            <a:ext cx="5893652" cy="5893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02-4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참가자 선정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1E3B13-429F-F6E2-04DB-F6A606FC0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58031"/>
              </p:ext>
            </p:extLst>
          </p:nvPr>
        </p:nvGraphicFramePr>
        <p:xfrm>
          <a:off x="3048000" y="2247900"/>
          <a:ext cx="1219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825894307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5266113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715540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856480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참가자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4882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</a:t>
                      </a:r>
                      <a:r>
                        <a:rPr lang="en-US" altLang="ko-KR" sz="2400" dirty="0"/>
                        <a:t>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066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김</a:t>
                      </a:r>
                      <a:r>
                        <a:rPr lang="en-US" altLang="ko-KR" sz="2400" dirty="0"/>
                        <a:t>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88296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서</a:t>
                      </a:r>
                      <a:r>
                        <a:rPr lang="en-US" altLang="ko-KR" sz="2400" dirty="0"/>
                        <a:t>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6664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심</a:t>
                      </a:r>
                      <a:r>
                        <a:rPr lang="en-US" altLang="ko-KR" sz="2400" dirty="0"/>
                        <a:t>00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09132"/>
                  </a:ext>
                </a:extLst>
              </a:tr>
            </a:tbl>
          </a:graphicData>
        </a:graphic>
      </p:graphicFrame>
      <p:sp>
        <p:nvSpPr>
          <p:cNvPr id="7" name="TextBox 5">
            <a:extLst>
              <a:ext uri="{FF2B5EF4-FFF2-40B4-BE49-F238E27FC236}">
                <a16:creationId xmlns:a16="http://schemas.microsoft.com/office/drawing/2014/main" id="{6A343B9F-86C2-A5F9-8941-7E9D7E477CAC}"/>
              </a:ext>
            </a:extLst>
          </p:cNvPr>
          <p:cNvSpPr txBox="1"/>
          <p:nvPr/>
        </p:nvSpPr>
        <p:spPr>
          <a:xfrm>
            <a:off x="2286000" y="6438900"/>
            <a:ext cx="13249276" cy="32406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spc="-60" dirty="0">
                <a:latin typeface="+mn-ea"/>
                <a:cs typeface="Canva Sans"/>
                <a:sym typeface="Canva Sans"/>
              </a:rPr>
              <a:t>참가자 프로파일</a:t>
            </a:r>
            <a:endParaRPr lang="en-US" altLang="ko-KR" sz="3200" spc="-60" dirty="0">
              <a:latin typeface="+mn-ea"/>
              <a:cs typeface="Canva Sans"/>
              <a:sym typeface="Canva San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나이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: 20</a:t>
            </a: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대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, 30</a:t>
            </a: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대</a:t>
            </a:r>
            <a:endParaRPr lang="en-US" altLang="ko-KR" sz="2800" spc="-60" dirty="0">
              <a:latin typeface="+mn-ea"/>
              <a:cs typeface="Canva Sans"/>
              <a:sym typeface="Canva San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소속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: IT </a:t>
            </a: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계열 </a:t>
            </a:r>
            <a:r>
              <a:rPr lang="ko-KR" altLang="en-US" sz="2800" spc="-60" dirty="0" err="1">
                <a:latin typeface="+mn-ea"/>
                <a:cs typeface="Canva Sans"/>
                <a:sym typeface="Canva Sans"/>
              </a:rPr>
              <a:t>학원생</a:t>
            </a:r>
            <a:endParaRPr lang="en-US" altLang="ko-KR" sz="2800" spc="-60" dirty="0">
              <a:latin typeface="+mn-ea"/>
              <a:cs typeface="Canva Sans"/>
              <a:sym typeface="Canva San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기타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: </a:t>
            </a: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같은 분야를 배우고 있는 학원생으로서 보다 자세한 설문이 가능하고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, 	</a:t>
            </a: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기능성에서 더 좋은 판단 데이터를 얻을 수 있을 것이라고 생각했다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1432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4399065"/>
            <a:ext cx="11681086" cy="150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b="1" spc="-719" dirty="0">
                <a:solidFill>
                  <a:srgbClr val="29C3FF"/>
                </a:solidFill>
                <a:latin typeface="+mj-ea"/>
                <a:ea typeface="+mj-ea"/>
                <a:cs typeface="210 도시락"/>
                <a:sym typeface="210 도시락"/>
              </a:rPr>
              <a:t>03 </a:t>
            </a:r>
            <a:r>
              <a:rPr lang="ko-KR" altLang="en-US" sz="9000" b="1" spc="-719" dirty="0">
                <a:solidFill>
                  <a:srgbClr val="29C3FF"/>
                </a:solidFill>
                <a:latin typeface="+mj-ea"/>
                <a:ea typeface="+mj-ea"/>
                <a:cs typeface="210 도시락"/>
                <a:sym typeface="210 도시락"/>
              </a:rPr>
              <a:t>사용성 테스트 수행</a:t>
            </a:r>
            <a:endParaRPr lang="en-US" sz="9000" b="1" spc="-719" dirty="0">
              <a:solidFill>
                <a:srgbClr val="29C3FF"/>
              </a:solidFill>
              <a:latin typeface="+mj-ea"/>
              <a:ea typeface="+mj-ea"/>
              <a:cs typeface="210 도시락"/>
              <a:sym typeface="210 도시락"/>
            </a:endParaRPr>
          </a:p>
        </p:txBody>
      </p:sp>
    </p:spTree>
    <p:extLst>
      <p:ext uri="{BB962C8B-B14F-4D97-AF65-F5344CB8AC3E}">
        <p14:creationId xmlns:p14="http://schemas.microsoft.com/office/powerpoint/2010/main" val="100295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2472568" cy="14401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03-1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테스트 수행방법 및 절차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24D0F09-64E2-4679-AB07-C76C5593B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244704"/>
              </p:ext>
            </p:extLst>
          </p:nvPr>
        </p:nvGraphicFramePr>
        <p:xfrm>
          <a:off x="1681162" y="2171700"/>
          <a:ext cx="16225838" cy="7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3110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2472568" cy="14401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03-2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테스트 평가 항목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19EFA4-EBC0-5883-D70E-B80B4225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17196"/>
              </p:ext>
            </p:extLst>
          </p:nvPr>
        </p:nvGraphicFramePr>
        <p:xfrm>
          <a:off x="2438400" y="2933700"/>
          <a:ext cx="140970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506577217"/>
                    </a:ext>
                  </a:extLst>
                </a:gridCol>
                <a:gridCol w="3710305">
                  <a:extLst>
                    <a:ext uri="{9D8B030D-6E8A-4147-A177-3AD203B41FA5}">
                      <a16:colId xmlns:a16="http://schemas.microsoft.com/office/drawing/2014/main" val="4277990595"/>
                    </a:ext>
                  </a:extLst>
                </a:gridCol>
                <a:gridCol w="8100695">
                  <a:extLst>
                    <a:ext uri="{9D8B030D-6E8A-4147-A177-3AD203B41FA5}">
                      <a16:colId xmlns:a16="http://schemas.microsoft.com/office/drawing/2014/main" val="208582457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평가기준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1871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구성 요소의 </a:t>
                      </a:r>
                      <a:r>
                        <a:rPr lang="ko-KR" altLang="en-US" sz="3200" dirty="0" err="1"/>
                        <a:t>직관성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요구하는 페이지로 이동하는데 걸린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1125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웹페이지 반응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페이지 이동 후 로딩될 때까지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73949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반응형 최적화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모바일로 접속했을 때 반응형 화면 모습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7359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전체적인 페이지 구현에 대한 </a:t>
                      </a:r>
                      <a:endParaRPr lang="en-US" altLang="ko-KR" sz="3200" dirty="0"/>
                    </a:p>
                    <a:p>
                      <a:pPr algn="ctr" latinLnBrk="1"/>
                      <a:r>
                        <a:rPr lang="ko-KR" altLang="en-US" sz="3200" dirty="0"/>
                        <a:t>테스터의 만족도 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88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211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11430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2472568" cy="14401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03-3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시나리오 항목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87FBD5-6BF2-303C-7B4B-985148D37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18534"/>
              </p:ext>
            </p:extLst>
          </p:nvPr>
        </p:nvGraphicFramePr>
        <p:xfrm>
          <a:off x="1828800" y="2552700"/>
          <a:ext cx="15240000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415677338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1013673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92416773"/>
                    </a:ext>
                  </a:extLst>
                </a:gridCol>
                <a:gridCol w="3562351">
                  <a:extLst>
                    <a:ext uri="{9D8B030D-6E8A-4147-A177-3AD203B41FA5}">
                      <a16:colId xmlns:a16="http://schemas.microsoft.com/office/drawing/2014/main" val="3316286662"/>
                    </a:ext>
                  </a:extLst>
                </a:gridCol>
                <a:gridCol w="2000249">
                  <a:extLst>
                    <a:ext uri="{9D8B030D-6E8A-4147-A177-3AD203B41FA5}">
                      <a16:colId xmlns:a16="http://schemas.microsoft.com/office/drawing/2014/main" val="14358012"/>
                    </a:ext>
                  </a:extLst>
                </a:gridCol>
              </a:tblGrid>
              <a:tr h="1429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r>
                        <a:rPr lang="ko-KR" altLang="en-US" dirty="0"/>
                        <a:t>이슈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이동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45991"/>
                  </a:ext>
                </a:extLst>
              </a:tr>
              <a:tr h="114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전문가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후 마이페이지를 전문가 페이지로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로그인하기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전문가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전문가 전환이 직관적인가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51443"/>
                  </a:ext>
                </a:extLst>
              </a:tr>
              <a:tr h="1045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참여하기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마임의 세계 프로젝트에 참여한다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프로젝트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마임의 세계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헤더 메뉴의 가시성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69906"/>
                  </a:ext>
                </a:extLst>
              </a:tr>
              <a:tr h="1125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프로젝트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살펴보기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백조의 호수 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페이지 들어가기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백조의 호수 </a:t>
                      </a:r>
                      <a:r>
                        <a:rPr lang="ko-KR" altLang="en-US" dirty="0" err="1"/>
                        <a:t>펀딩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목록의 가시성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59555"/>
                  </a:ext>
                </a:extLst>
              </a:tr>
              <a:tr h="1429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모바일에서 위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가지 반복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모바일로 접속하여 위의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가지 테스트 재실행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전문가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프로젝트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마임의 세계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백조의 호수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모바일 환경에서도 원하는 페이지로 이동이 용이한가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3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8922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3696530" cy="14146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03-4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만족도 조사 </a:t>
            </a: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–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디자인</a:t>
            </a: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,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사용성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026" name="Picture 2" descr="양식 응답 차트. 질문 제목: 디자인 만족도. 응답 수: 응답 7개.">
            <a:extLst>
              <a:ext uri="{FF2B5EF4-FFF2-40B4-BE49-F238E27FC236}">
                <a16:creationId xmlns:a16="http://schemas.microsoft.com/office/drawing/2014/main" id="{AC09F382-F0EB-EAB3-D897-3D96DD53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24300"/>
            <a:ext cx="8305800" cy="394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양식 응답 차트. 질문 제목: 사용성(UI) 만족도. 응답 수: 응답 7개.">
            <a:extLst>
              <a:ext uri="{FF2B5EF4-FFF2-40B4-BE49-F238E27FC236}">
                <a16:creationId xmlns:a16="http://schemas.microsoft.com/office/drawing/2014/main" id="{94FB7C73-9217-452E-1416-573A4CC4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937840"/>
            <a:ext cx="8305800" cy="394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148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A1043-FF15-034E-C9C9-13135CAFD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4BA004-33FB-9D1D-E2C8-F7CE89699C81}"/>
              </a:ext>
            </a:extLst>
          </p:cNvPr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29E8708-676F-F1E5-0322-3E9E9EE9DD5C}"/>
              </a:ext>
            </a:extLst>
          </p:cNvPr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05C0A29-5F2A-6ADF-8F2B-CEA2EEAC4C96}"/>
              </a:ext>
            </a:extLst>
          </p:cNvPr>
          <p:cNvSpPr txBox="1"/>
          <p:nvPr/>
        </p:nvSpPr>
        <p:spPr>
          <a:xfrm>
            <a:off x="2610270" y="419100"/>
            <a:ext cx="14834768" cy="14146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03-4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만족도 조사 </a:t>
            </a: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–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반응 속도</a:t>
            </a: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,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반응형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3076" name="Picture 4" descr="양식 응답 차트. 질문 제목: 속도 및 반응성 만족도. 응답 수: 응답 7개.">
            <a:extLst>
              <a:ext uri="{FF2B5EF4-FFF2-40B4-BE49-F238E27FC236}">
                <a16:creationId xmlns:a16="http://schemas.microsoft.com/office/drawing/2014/main" id="{2443C8DA-2979-7040-5B6C-398303F4F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15" y="3823793"/>
            <a:ext cx="8050585" cy="38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양식 응답 차트. 질문 제목: 모바일 최적화(반응형) 만족도. 응답 수: 응답 7개.">
            <a:extLst>
              <a:ext uri="{FF2B5EF4-FFF2-40B4-BE49-F238E27FC236}">
                <a16:creationId xmlns:a16="http://schemas.microsoft.com/office/drawing/2014/main" id="{7A74FDB4-7232-93C9-7F4E-D654F14A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215" y="3848100"/>
            <a:ext cx="8050585" cy="38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732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AD542-0D1D-EC51-DC26-A06132A4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44256A6-4EF6-CAA2-7EB3-5FD5556D80F0}"/>
              </a:ext>
            </a:extLst>
          </p:cNvPr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FB98BDD7-141C-BA7A-7FB6-63EAEFB5F0D7}"/>
              </a:ext>
            </a:extLst>
          </p:cNvPr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ACB3F5D-A2E0-9669-BD14-FE776ABF94E4}"/>
              </a:ext>
            </a:extLst>
          </p:cNvPr>
          <p:cNvSpPr txBox="1"/>
          <p:nvPr/>
        </p:nvSpPr>
        <p:spPr>
          <a:xfrm>
            <a:off x="2610270" y="419100"/>
            <a:ext cx="14834768" cy="14146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03-5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데이터 분석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D27986-0E9F-F0BB-A51C-8F58438F0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9902"/>
              </p:ext>
            </p:extLst>
          </p:nvPr>
        </p:nvGraphicFramePr>
        <p:xfrm>
          <a:off x="1828800" y="2324100"/>
          <a:ext cx="15344104" cy="693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101367325"/>
                    </a:ext>
                  </a:extLst>
                </a:gridCol>
                <a:gridCol w="11153104">
                  <a:extLst>
                    <a:ext uri="{9D8B030D-6E8A-4147-A177-3AD203B41FA5}">
                      <a16:colId xmlns:a16="http://schemas.microsoft.com/office/drawing/2014/main" val="2792416773"/>
                    </a:ext>
                  </a:extLst>
                </a:gridCol>
              </a:tblGrid>
              <a:tr h="1605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45991"/>
                  </a:ext>
                </a:extLst>
              </a:tr>
              <a:tr h="128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후 마이페이지를 전문가 페이지로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전체적으로 메뉴를 이동하지 못하거나 소요 시간이 지나치게 오래 걸리는 등의 문제는 거의 발생하지 않았다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ko-KR" altLang="en-US" dirty="0"/>
                        <a:t>페이지 속 컨텐츠들이 들어간 창의 크기와 전체 페이지의 크기 사이에 여유가 없어 답답하다는 분석이 많았다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ko-KR" altLang="en-US" dirty="0"/>
                        <a:t>전문가 전환에 성공하여도 전환이 되었는지 명확하게 알기 어려워 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51443"/>
                  </a:ext>
                </a:extLst>
              </a:tr>
              <a:tr h="1174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마임의 세계 프로젝트에 참여한다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전체적으로 메뉴를 이동하지 못하거나 소요 시간이 지나치게 오래 걸리는 등의 문제는 거의 발생하지 않았다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ko-KR" altLang="en-US" dirty="0"/>
                        <a:t>페이지 속 컨텐츠들이 들어간 창의 크기와 전체 페이지의 크기 사이에 여유가 없어 답답하다는 분석이 많았다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69906"/>
                  </a:ext>
                </a:extLst>
              </a:tr>
              <a:tr h="1264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백조의 호수 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페이지 들어가기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59555"/>
                  </a:ext>
                </a:extLst>
              </a:tr>
              <a:tr h="1605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모바일로 접속하여 위의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가지 테스트 재실행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반응형 처리에서 글씨가 겹치거나 메뉴가 사라져 다른 페이지로 이동하지 못하는 문제가 발생하였다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ko-KR" altLang="en-US" dirty="0"/>
                        <a:t>상세 내용을 보기가 어렵다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3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6768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2472568" cy="14401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03-6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진행 결과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E84F5D-D75B-A1D4-43E1-FE2D809AC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91362"/>
              </p:ext>
            </p:extLst>
          </p:nvPr>
        </p:nvGraphicFramePr>
        <p:xfrm>
          <a:off x="2986088" y="2692400"/>
          <a:ext cx="13396910" cy="641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82">
                  <a:extLst>
                    <a:ext uri="{9D8B030D-6E8A-4147-A177-3AD203B41FA5}">
                      <a16:colId xmlns:a16="http://schemas.microsoft.com/office/drawing/2014/main" val="1476453215"/>
                    </a:ext>
                  </a:extLst>
                </a:gridCol>
                <a:gridCol w="2679382">
                  <a:extLst>
                    <a:ext uri="{9D8B030D-6E8A-4147-A177-3AD203B41FA5}">
                      <a16:colId xmlns:a16="http://schemas.microsoft.com/office/drawing/2014/main" val="4231428293"/>
                    </a:ext>
                  </a:extLst>
                </a:gridCol>
                <a:gridCol w="2679382">
                  <a:extLst>
                    <a:ext uri="{9D8B030D-6E8A-4147-A177-3AD203B41FA5}">
                      <a16:colId xmlns:a16="http://schemas.microsoft.com/office/drawing/2014/main" val="2334624969"/>
                    </a:ext>
                  </a:extLst>
                </a:gridCol>
                <a:gridCol w="2679382">
                  <a:extLst>
                    <a:ext uri="{9D8B030D-6E8A-4147-A177-3AD203B41FA5}">
                      <a16:colId xmlns:a16="http://schemas.microsoft.com/office/drawing/2014/main" val="2288651971"/>
                    </a:ext>
                  </a:extLst>
                </a:gridCol>
                <a:gridCol w="2679382">
                  <a:extLst>
                    <a:ext uri="{9D8B030D-6E8A-4147-A177-3AD203B41FA5}">
                      <a16:colId xmlns:a16="http://schemas.microsoft.com/office/drawing/2014/main" val="704550613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전</a:t>
                      </a:r>
                      <a:r>
                        <a:rPr lang="en-US" altLang="ko-KR" sz="2800" dirty="0"/>
                        <a:t>00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김</a:t>
                      </a:r>
                      <a:r>
                        <a:rPr lang="en-US" altLang="ko-KR" sz="2800" dirty="0"/>
                        <a:t>00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서</a:t>
                      </a:r>
                      <a:r>
                        <a:rPr lang="en-US" altLang="ko-KR" sz="2800" dirty="0"/>
                        <a:t>00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심</a:t>
                      </a:r>
                      <a:r>
                        <a:rPr lang="en-US" altLang="ko-KR" sz="2800" dirty="0"/>
                        <a:t>00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68361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후 마이페이지를 전문가 페이지로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마이페이지의 아이콘과 글자의 정렬이 맞지 않다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환경에서 이용 시 다른 페이지로 이동 불가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662084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마임의 세계 프로젝트에 참여한다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전체 화면 페이지와 요소 사이에 여유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화면이 일정 이상 줄어들면 상세내용 보기가 힘들다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카드 이미지들 크기 확장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모바일 환경에서 이용 시 화면 잘림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74597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백조의 호수 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페이지 들어가기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화면 페이지와 요소 사이에 여유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카드 이미지들 크기 확장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모바일 환경에서 이용 시 화면 잘림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745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690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2472568" cy="14401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03-6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진행 사진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  <p:extLst>
      <p:ext uri="{BB962C8B-B14F-4D97-AF65-F5344CB8AC3E}">
        <p14:creationId xmlns:p14="http://schemas.microsoft.com/office/powerpoint/2010/main" val="6870078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6">
            <a:extLst>
              <a:ext uri="{FF2B5EF4-FFF2-40B4-BE49-F238E27FC236}">
                <a16:creationId xmlns:a16="http://schemas.microsoft.com/office/drawing/2014/main" id="{FD519DA2-52D1-4E26-8638-FCAAC9DB2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5497"/>
              </p:ext>
            </p:extLst>
          </p:nvPr>
        </p:nvGraphicFramePr>
        <p:xfrm>
          <a:off x="9296400" y="3314700"/>
          <a:ext cx="4006555" cy="67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555">
                  <a:extLst>
                    <a:ext uri="{9D8B030D-6E8A-4147-A177-3AD203B41FA5}">
                      <a16:colId xmlns:a16="http://schemas.microsoft.com/office/drawing/2014/main" val="3593130846"/>
                    </a:ext>
                  </a:extLst>
                </a:gridCol>
              </a:tblGrid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15659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111155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68569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82132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594978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34238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123020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367589"/>
                  </a:ext>
                </a:extLst>
              </a:tr>
            </a:tbl>
          </a:graphicData>
        </a:graphic>
      </p:graphicFrame>
      <p:graphicFrame>
        <p:nvGraphicFramePr>
          <p:cNvPr id="61" name="표 56">
            <a:extLst>
              <a:ext uri="{FF2B5EF4-FFF2-40B4-BE49-F238E27FC236}">
                <a16:creationId xmlns:a16="http://schemas.microsoft.com/office/drawing/2014/main" id="{648C10D0-2431-49AF-A69C-DB8A886E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70113"/>
              </p:ext>
            </p:extLst>
          </p:nvPr>
        </p:nvGraphicFramePr>
        <p:xfrm>
          <a:off x="13487400" y="3314700"/>
          <a:ext cx="4006555" cy="8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555">
                  <a:extLst>
                    <a:ext uri="{9D8B030D-6E8A-4147-A177-3AD203B41FA5}">
                      <a16:colId xmlns:a16="http://schemas.microsoft.com/office/drawing/2014/main" val="3593130846"/>
                    </a:ext>
                  </a:extLst>
                </a:gridCol>
              </a:tblGrid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15659"/>
                  </a:ext>
                </a:extLst>
              </a:tr>
            </a:tbl>
          </a:graphicData>
        </a:graphic>
      </p:graphicFrame>
      <p:graphicFrame>
        <p:nvGraphicFramePr>
          <p:cNvPr id="62" name="표 56">
            <a:extLst>
              <a:ext uri="{FF2B5EF4-FFF2-40B4-BE49-F238E27FC236}">
                <a16:creationId xmlns:a16="http://schemas.microsoft.com/office/drawing/2014/main" id="{616D202B-CC53-4B45-8F62-DBCAD11B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4322"/>
              </p:ext>
            </p:extLst>
          </p:nvPr>
        </p:nvGraphicFramePr>
        <p:xfrm>
          <a:off x="914400" y="3314700"/>
          <a:ext cx="4006555" cy="169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555">
                  <a:extLst>
                    <a:ext uri="{9D8B030D-6E8A-4147-A177-3AD203B41FA5}">
                      <a16:colId xmlns:a16="http://schemas.microsoft.com/office/drawing/2014/main" val="3593130846"/>
                    </a:ext>
                  </a:extLst>
                </a:gridCol>
              </a:tblGrid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15659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111155"/>
                  </a:ext>
                </a:extLst>
              </a:tr>
            </a:tbl>
          </a:graphicData>
        </a:graphic>
      </p:graphicFrame>
      <p:graphicFrame>
        <p:nvGraphicFramePr>
          <p:cNvPr id="56" name="표 56">
            <a:extLst>
              <a:ext uri="{FF2B5EF4-FFF2-40B4-BE49-F238E27FC236}">
                <a16:creationId xmlns:a16="http://schemas.microsoft.com/office/drawing/2014/main" id="{0B048A2C-E8EF-4522-B36D-E8A7DCD6E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68249"/>
              </p:ext>
            </p:extLst>
          </p:nvPr>
        </p:nvGraphicFramePr>
        <p:xfrm>
          <a:off x="5105400" y="3314700"/>
          <a:ext cx="4006555" cy="423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555">
                  <a:extLst>
                    <a:ext uri="{9D8B030D-6E8A-4147-A177-3AD203B41FA5}">
                      <a16:colId xmlns:a16="http://schemas.microsoft.com/office/drawing/2014/main" val="3593130846"/>
                    </a:ext>
                  </a:extLst>
                </a:gridCol>
              </a:tblGrid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15659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111155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68569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82132"/>
                  </a:ext>
                </a:extLst>
              </a:tr>
              <a:tr h="847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8681"/>
                  </a:ext>
                </a:extLst>
              </a:tr>
            </a:tbl>
          </a:graphicData>
        </a:graphic>
      </p:graphicFrame>
      <p:sp>
        <p:nvSpPr>
          <p:cNvPr id="32" name="TextBox 5">
            <a:extLst>
              <a:ext uri="{FF2B5EF4-FFF2-40B4-BE49-F238E27FC236}">
                <a16:creationId xmlns:a16="http://schemas.microsoft.com/office/drawing/2014/main" id="{D47B8782-DFC9-4791-B00C-440D0670C1E9}"/>
              </a:ext>
            </a:extLst>
          </p:cNvPr>
          <p:cNvSpPr txBox="1"/>
          <p:nvPr/>
        </p:nvSpPr>
        <p:spPr>
          <a:xfrm>
            <a:off x="1011096" y="4094987"/>
            <a:ext cx="3103704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01-1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개발배경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2C6EBD45-DB99-4CBC-87E7-B07981C03CA8}"/>
              </a:ext>
            </a:extLst>
          </p:cNvPr>
          <p:cNvSpPr txBox="1"/>
          <p:nvPr/>
        </p:nvSpPr>
        <p:spPr>
          <a:xfrm>
            <a:off x="5181600" y="4094987"/>
            <a:ext cx="3474058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02-1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목표와 기대효과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D5AC7F06-94B1-42B6-841E-CA79DFE462A2}"/>
              </a:ext>
            </a:extLst>
          </p:cNvPr>
          <p:cNvSpPr txBox="1"/>
          <p:nvPr/>
        </p:nvSpPr>
        <p:spPr>
          <a:xfrm>
            <a:off x="5181600" y="4901746"/>
            <a:ext cx="3103704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02-2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테스트 계획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BDF03EEF-F7AE-4EC6-B1B3-B72EDB240DF0}"/>
              </a:ext>
            </a:extLst>
          </p:cNvPr>
          <p:cNvSpPr txBox="1"/>
          <p:nvPr/>
        </p:nvSpPr>
        <p:spPr>
          <a:xfrm>
            <a:off x="5181600" y="5769768"/>
            <a:ext cx="4114800" cy="7323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02-3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테스트 및 평가사항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6BEFB5E5-CD1C-4244-BAB9-F4294870A982}"/>
              </a:ext>
            </a:extLst>
          </p:cNvPr>
          <p:cNvSpPr txBox="1"/>
          <p:nvPr/>
        </p:nvSpPr>
        <p:spPr>
          <a:xfrm>
            <a:off x="9448800" y="4094987"/>
            <a:ext cx="4083377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03-1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수행방법 및 절차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41" name="TextBox 5">
            <a:extLst>
              <a:ext uri="{FF2B5EF4-FFF2-40B4-BE49-F238E27FC236}">
                <a16:creationId xmlns:a16="http://schemas.microsoft.com/office/drawing/2014/main" id="{B2E98731-CB69-46A5-8A21-8DBEC4475A41}"/>
              </a:ext>
            </a:extLst>
          </p:cNvPr>
          <p:cNvSpPr txBox="1"/>
          <p:nvPr/>
        </p:nvSpPr>
        <p:spPr>
          <a:xfrm>
            <a:off x="9448799" y="4901746"/>
            <a:ext cx="3091649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03-2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평가 항목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42" name="TextBox 5">
            <a:extLst>
              <a:ext uri="{FF2B5EF4-FFF2-40B4-BE49-F238E27FC236}">
                <a16:creationId xmlns:a16="http://schemas.microsoft.com/office/drawing/2014/main" id="{E677DEFC-1E24-4715-BA64-08AA251465AE}"/>
              </a:ext>
            </a:extLst>
          </p:cNvPr>
          <p:cNvSpPr txBox="1"/>
          <p:nvPr/>
        </p:nvSpPr>
        <p:spPr>
          <a:xfrm>
            <a:off x="9448800" y="5782794"/>
            <a:ext cx="4006554" cy="7323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03-3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시나리오 항목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D065A728-8487-4444-B47A-45B7B26B2898}"/>
              </a:ext>
            </a:extLst>
          </p:cNvPr>
          <p:cNvSpPr txBox="1"/>
          <p:nvPr/>
        </p:nvSpPr>
        <p:spPr>
          <a:xfrm>
            <a:off x="9448799" y="6639623"/>
            <a:ext cx="4006556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03-4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만족도 조사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50" name="TextBox 5">
            <a:extLst>
              <a:ext uri="{FF2B5EF4-FFF2-40B4-BE49-F238E27FC236}">
                <a16:creationId xmlns:a16="http://schemas.microsoft.com/office/drawing/2014/main" id="{6D134DBF-F4D7-43F4-9006-AE0727B4776F}"/>
              </a:ext>
            </a:extLst>
          </p:cNvPr>
          <p:cNvSpPr txBox="1"/>
          <p:nvPr/>
        </p:nvSpPr>
        <p:spPr>
          <a:xfrm>
            <a:off x="9448799" y="7480931"/>
            <a:ext cx="3091649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03-5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데이터 분석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52" name="TextBox 5">
            <a:extLst>
              <a:ext uri="{FF2B5EF4-FFF2-40B4-BE49-F238E27FC236}">
                <a16:creationId xmlns:a16="http://schemas.microsoft.com/office/drawing/2014/main" id="{13BAB0A6-8FCF-4FBD-B1B7-524E695F9BDE}"/>
              </a:ext>
            </a:extLst>
          </p:cNvPr>
          <p:cNvSpPr txBox="1"/>
          <p:nvPr/>
        </p:nvSpPr>
        <p:spPr>
          <a:xfrm>
            <a:off x="9448800" y="8337473"/>
            <a:ext cx="4099299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03-6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진행 결과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FCB9C35-ED9B-42EB-A32C-442BBEBE1AFD}"/>
              </a:ext>
            </a:extLst>
          </p:cNvPr>
          <p:cNvGrpSpPr/>
          <p:nvPr/>
        </p:nvGrpSpPr>
        <p:grpSpPr>
          <a:xfrm flipV="1">
            <a:off x="762000" y="2985369"/>
            <a:ext cx="16840200" cy="45719"/>
            <a:chOff x="1028700" y="2933700"/>
            <a:chExt cx="16230600" cy="51669"/>
          </a:xfrm>
        </p:grpSpPr>
        <p:sp>
          <p:nvSpPr>
            <p:cNvPr id="2" name="AutoShape 2"/>
            <p:cNvSpPr/>
            <p:nvPr/>
          </p:nvSpPr>
          <p:spPr>
            <a:xfrm>
              <a:off x="1028700" y="2933700"/>
              <a:ext cx="16230600" cy="0"/>
            </a:xfrm>
            <a:prstGeom prst="line">
              <a:avLst/>
            </a:prstGeom>
            <a:ln w="9525" cap="flat">
              <a:solidFill>
                <a:srgbClr val="29C3FF"/>
              </a:solidFill>
              <a:prstDash val="solid"/>
              <a:headEnd w="sm" len="sm"/>
              <a:tailEnd w="sm" len="sm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3" name="AutoShape 3"/>
            <p:cNvSpPr/>
            <p:nvPr/>
          </p:nvSpPr>
          <p:spPr>
            <a:xfrm>
              <a:off x="1028700" y="2985369"/>
              <a:ext cx="16230600" cy="0"/>
            </a:xfrm>
            <a:prstGeom prst="line">
              <a:avLst/>
            </a:prstGeom>
            <a:ln w="9525" cap="flat">
              <a:solidFill>
                <a:srgbClr val="29C3FF"/>
              </a:solidFill>
              <a:prstDash val="solid"/>
              <a:headEnd w="sm" len="sm"/>
              <a:tailEnd w="sm" len="sm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03457" y="7239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381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  <a:endParaRPr lang="en-US" sz="9000" b="1" spc="381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C6D9BAB-B64E-46AD-95F5-EE44D3B17A26}"/>
              </a:ext>
            </a:extLst>
          </p:cNvPr>
          <p:cNvSpPr txBox="1"/>
          <p:nvPr/>
        </p:nvSpPr>
        <p:spPr>
          <a:xfrm>
            <a:off x="1267146" y="3238500"/>
            <a:ext cx="3000054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01 </a:t>
            </a: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프로그램 소개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39A8831B-3946-4FD9-AA39-D5A2D25F8F9F}"/>
              </a:ext>
            </a:extLst>
          </p:cNvPr>
          <p:cNvSpPr txBox="1"/>
          <p:nvPr/>
        </p:nvSpPr>
        <p:spPr>
          <a:xfrm>
            <a:off x="5029200" y="3238500"/>
            <a:ext cx="4114799" cy="7323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02 </a:t>
            </a: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사용성 테스트 계획서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20DAC022-ED44-4372-A9E0-FDD30B822F28}"/>
              </a:ext>
            </a:extLst>
          </p:cNvPr>
          <p:cNvSpPr txBox="1"/>
          <p:nvPr/>
        </p:nvSpPr>
        <p:spPr>
          <a:xfrm>
            <a:off x="8894904" y="3238499"/>
            <a:ext cx="4744896" cy="7323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03 </a:t>
            </a: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사용성 테스트 수행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43" name="TextBox 5">
            <a:extLst>
              <a:ext uri="{FF2B5EF4-FFF2-40B4-BE49-F238E27FC236}">
                <a16:creationId xmlns:a16="http://schemas.microsoft.com/office/drawing/2014/main" id="{97A42AF6-D05D-4EA9-B7CA-D447AC392861}"/>
              </a:ext>
            </a:extLst>
          </p:cNvPr>
          <p:cNvSpPr txBox="1"/>
          <p:nvPr/>
        </p:nvSpPr>
        <p:spPr>
          <a:xfrm>
            <a:off x="13944600" y="3238500"/>
            <a:ext cx="3000054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04 </a:t>
            </a: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개선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60A39C87-147D-49E5-8B5F-E1FC8CDCBCDF}"/>
              </a:ext>
            </a:extLst>
          </p:cNvPr>
          <p:cNvSpPr txBox="1"/>
          <p:nvPr/>
        </p:nvSpPr>
        <p:spPr>
          <a:xfrm>
            <a:off x="5181600" y="6607968"/>
            <a:ext cx="3784827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02-4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참가자 선정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6D12DC0B-F4E3-48AC-A2BA-E8A222478555}"/>
              </a:ext>
            </a:extLst>
          </p:cNvPr>
          <p:cNvSpPr txBox="1"/>
          <p:nvPr/>
        </p:nvSpPr>
        <p:spPr>
          <a:xfrm>
            <a:off x="9448800" y="9159005"/>
            <a:ext cx="4099299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03-7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진행 사진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4399065"/>
            <a:ext cx="11681086" cy="150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ko-KR" altLang="en-US" sz="9000" b="1" spc="-719" dirty="0">
                <a:solidFill>
                  <a:srgbClr val="29C3FF"/>
                </a:solidFill>
                <a:latin typeface="+mj-ea"/>
                <a:ea typeface="+mj-ea"/>
                <a:cs typeface="210 도시락"/>
                <a:sym typeface="210 도시락"/>
              </a:rPr>
              <a:t>개선</a:t>
            </a:r>
            <a:endParaRPr lang="en-US" sz="9000" b="1" spc="-719" dirty="0">
              <a:solidFill>
                <a:srgbClr val="29C3FF"/>
              </a:solidFill>
              <a:latin typeface="+mj-ea"/>
              <a:ea typeface="+mj-ea"/>
              <a:cs typeface="210 도시락"/>
              <a:sym typeface="210 도시락"/>
            </a:endParaRPr>
          </a:p>
        </p:txBody>
      </p:sp>
    </p:spTree>
    <p:extLst>
      <p:ext uri="{BB962C8B-B14F-4D97-AF65-F5344CB8AC3E}">
        <p14:creationId xmlns:p14="http://schemas.microsoft.com/office/powerpoint/2010/main" val="14359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1D9A3-48D2-8F00-37BE-A0E166EC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BE40A15-BFB6-9A92-7754-4A799DD0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6362"/>
            <a:ext cx="5819775" cy="8582025"/>
          </a:xfrm>
          <a:prstGeom prst="rect">
            <a:avLst/>
          </a:prstGeom>
        </p:spPr>
      </p:pic>
      <p:pic>
        <p:nvPicPr>
          <p:cNvPr id="4" name="Group 3" descr="preencoded.png">
            <a:extLst>
              <a:ext uri="{FF2B5EF4-FFF2-40B4-BE49-F238E27FC236}">
                <a16:creationId xmlns:a16="http://schemas.microsoft.com/office/drawing/2014/main" id="{023A2D8C-2705-AD01-D886-5FEBF1582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sp>
        <p:nvSpPr>
          <p:cNvPr id="42" name="default_name">
            <a:extLst>
              <a:ext uri="{FF2B5EF4-FFF2-40B4-BE49-F238E27FC236}">
                <a16:creationId xmlns:a16="http://schemas.microsoft.com/office/drawing/2014/main" id="{5A5150FE-7889-DDE8-09CE-34D427C0C953}"/>
              </a:ext>
            </a:extLst>
          </p:cNvPr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 dirty="0" err="1">
                <a:solidFill>
                  <a:srgbClr val="000000"/>
                </a:solidFill>
                <a:latin typeface="Noto Sans KR Medium"/>
              </a:rPr>
              <a:t>메뉴바</a:t>
            </a:r>
            <a:endParaRPr lang="en-US" sz="2700" b="1" spc="3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92BECC-23E6-C5B1-A73C-7A914343C4CD}"/>
              </a:ext>
            </a:extLst>
          </p:cNvPr>
          <p:cNvSpPr/>
          <p:nvPr/>
        </p:nvSpPr>
        <p:spPr>
          <a:xfrm>
            <a:off x="5819775" y="3905250"/>
            <a:ext cx="771525" cy="35171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1862BE-2D91-ADDF-8DCF-37BB830890E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591300" y="5663803"/>
            <a:ext cx="959429" cy="27875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F9C238-EA63-1DEB-4E4F-3EF8C08E8CD2}"/>
              </a:ext>
            </a:extLst>
          </p:cNvPr>
          <p:cNvSpPr/>
          <p:nvPr/>
        </p:nvSpPr>
        <p:spPr>
          <a:xfrm>
            <a:off x="7550729" y="7007153"/>
            <a:ext cx="4152900" cy="28884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CD2ADE0A-6488-DD21-AEA1-E62A57585320}"/>
              </a:ext>
            </a:extLst>
          </p:cNvPr>
          <p:cNvSpPr txBox="1"/>
          <p:nvPr/>
        </p:nvSpPr>
        <p:spPr>
          <a:xfrm>
            <a:off x="7616972" y="7076209"/>
            <a:ext cx="3970191" cy="26986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모바일로 접속 시 메뉴 삭제로 인하여 다른 페이지 이동 불가를 사이즈 크기에 따라 </a:t>
            </a:r>
            <a:r>
              <a:rPr lang="ko-KR" altLang="en-US" sz="2400" spc="-60" dirty="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메뉴바</a:t>
            </a:r>
            <a:r>
              <a:rPr lang="en-US" altLang="ko-KR" sz="24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</a:t>
            </a:r>
            <a:r>
              <a:rPr lang="ko-KR" altLang="en-US" sz="24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사이드바 생성으로 해결 </a:t>
            </a:r>
            <a:endParaRPr lang="en-US" altLang="ko-KR" sz="24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pic>
        <p:nvPicPr>
          <p:cNvPr id="24" name="그림 2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F1F614F-B353-D6A9-4FFD-7541DC1B0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486229"/>
            <a:ext cx="7720012" cy="522488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150E29-7CDD-E158-80AD-43F2225BF45F}"/>
              </a:ext>
            </a:extLst>
          </p:cNvPr>
          <p:cNvSpPr/>
          <p:nvPr/>
        </p:nvSpPr>
        <p:spPr>
          <a:xfrm>
            <a:off x="14782800" y="1566157"/>
            <a:ext cx="1700212" cy="2129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C02E85-B644-2F60-51EB-0C16A9CA3FA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03629" y="3695700"/>
            <a:ext cx="3917371" cy="47556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 dirty="0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패딩</a:t>
            </a:r>
          </a:p>
        </p:txBody>
      </p:sp>
      <p:pic>
        <p:nvPicPr>
          <p:cNvPr id="71" name="그림 70" descr="텍스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A8637D4F-66F6-4982-DB13-6DCDA5714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2" y="1790700"/>
            <a:ext cx="8396288" cy="7889404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7EB81C-4E4D-C827-2A34-67690B86C5B4}"/>
              </a:ext>
            </a:extLst>
          </p:cNvPr>
          <p:cNvSpPr/>
          <p:nvPr/>
        </p:nvSpPr>
        <p:spPr>
          <a:xfrm>
            <a:off x="6469856" y="1714500"/>
            <a:ext cx="771525" cy="8001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F81D4FD-1D22-36F9-F582-3364A0B1BE7D}"/>
              </a:ext>
            </a:extLst>
          </p:cNvPr>
          <p:cNvCxnSpPr>
            <a:cxnSpLocks/>
            <a:stCxn id="72" idx="1"/>
            <a:endCxn id="74" idx="3"/>
          </p:cNvCxnSpPr>
          <p:nvPr/>
        </p:nvCxnSpPr>
        <p:spPr>
          <a:xfrm flipH="1">
            <a:off x="5715000" y="5715000"/>
            <a:ext cx="754856" cy="239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7DA77C9-40E0-C49B-DA2C-A2C2CA45BD00}"/>
              </a:ext>
            </a:extLst>
          </p:cNvPr>
          <p:cNvSpPr/>
          <p:nvPr/>
        </p:nvSpPr>
        <p:spPr>
          <a:xfrm>
            <a:off x="1562100" y="5115250"/>
            <a:ext cx="4152900" cy="1247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5">
            <a:extLst>
              <a:ext uri="{FF2B5EF4-FFF2-40B4-BE49-F238E27FC236}">
                <a16:creationId xmlns:a16="http://schemas.microsoft.com/office/drawing/2014/main" id="{84FE682A-6535-8942-4263-A4ABD12E8C6E}"/>
              </a:ext>
            </a:extLst>
          </p:cNvPr>
          <p:cNvSpPr txBox="1"/>
          <p:nvPr/>
        </p:nvSpPr>
        <p:spPr>
          <a:xfrm>
            <a:off x="1628343" y="5184306"/>
            <a:ext cx="3970191" cy="10366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좌우 패딩 추가로 전체 화면 창과 요소들 사이에 여유 추가 </a:t>
            </a:r>
            <a:endParaRPr lang="en-US" altLang="ko-KR" sz="24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8BAD346-2216-C7CE-7B46-46E6728C3EF9}"/>
              </a:ext>
            </a:extLst>
          </p:cNvPr>
          <p:cNvSpPr/>
          <p:nvPr/>
        </p:nvSpPr>
        <p:spPr>
          <a:xfrm>
            <a:off x="14020800" y="1714500"/>
            <a:ext cx="771525" cy="8001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sp>
        <p:nvSpPr>
          <p:cNvPr id="74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 dirty="0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마이페이지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4BCB91B-5E81-0BE8-2D93-583DC52D3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644286"/>
            <a:ext cx="5867400" cy="4583906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852152E-836E-2BD6-EFA7-05135A064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3491886"/>
            <a:ext cx="7400191" cy="47624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B87F78-308B-64A8-42CE-ABF271502887}"/>
              </a:ext>
            </a:extLst>
          </p:cNvPr>
          <p:cNvSpPr/>
          <p:nvPr/>
        </p:nvSpPr>
        <p:spPr>
          <a:xfrm>
            <a:off x="3124200" y="4558686"/>
            <a:ext cx="1371600" cy="60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3FE7A5-448E-3497-9E14-8110B892CD39}"/>
              </a:ext>
            </a:extLst>
          </p:cNvPr>
          <p:cNvSpPr/>
          <p:nvPr/>
        </p:nvSpPr>
        <p:spPr>
          <a:xfrm>
            <a:off x="10515600" y="4634886"/>
            <a:ext cx="1371600" cy="60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B1EB72-AC99-DA04-8771-91E1E19B90BD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flipV="1">
            <a:off x="3810000" y="2222193"/>
            <a:ext cx="1828800" cy="23364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473A77-5B7E-7AE5-709D-C4BC3F60395B}"/>
              </a:ext>
            </a:extLst>
          </p:cNvPr>
          <p:cNvSpPr/>
          <p:nvPr/>
        </p:nvSpPr>
        <p:spPr>
          <a:xfrm>
            <a:off x="5638800" y="1333500"/>
            <a:ext cx="4152900" cy="17773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019B3C65-4ADC-34FC-65E6-984EE6AF7EA5}"/>
              </a:ext>
            </a:extLst>
          </p:cNvPr>
          <p:cNvSpPr txBox="1"/>
          <p:nvPr/>
        </p:nvSpPr>
        <p:spPr>
          <a:xfrm>
            <a:off x="5705043" y="1402556"/>
            <a:ext cx="3970191" cy="15906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일반 및 전문가로 전환 시 회원 유형 버튼에 변화를 주어 가시성 증가</a:t>
            </a:r>
            <a:endParaRPr lang="en-US" altLang="ko-KR" sz="24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365B94-C9A7-B883-D722-0C2453FED79B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H="1" flipV="1">
            <a:off x="9791700" y="2222193"/>
            <a:ext cx="1409700" cy="24126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27D96E-C2F5-8CFE-3F26-3BDDA3E78ADA}"/>
              </a:ext>
            </a:extLst>
          </p:cNvPr>
          <p:cNvSpPr/>
          <p:nvPr/>
        </p:nvSpPr>
        <p:spPr>
          <a:xfrm>
            <a:off x="5408770" y="5143500"/>
            <a:ext cx="2516030" cy="60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099DA-C146-0DA5-F78B-6D7E9AE9131C}"/>
              </a:ext>
            </a:extLst>
          </p:cNvPr>
          <p:cNvSpPr/>
          <p:nvPr/>
        </p:nvSpPr>
        <p:spPr>
          <a:xfrm>
            <a:off x="12800170" y="5067300"/>
            <a:ext cx="251603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8E628D-100B-CAB6-34DD-C79E7A873890}"/>
              </a:ext>
            </a:extLst>
          </p:cNvPr>
          <p:cNvSpPr/>
          <p:nvPr/>
        </p:nvSpPr>
        <p:spPr>
          <a:xfrm>
            <a:off x="7734300" y="8166714"/>
            <a:ext cx="4152900" cy="1243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">
            <a:extLst>
              <a:ext uri="{FF2B5EF4-FFF2-40B4-BE49-F238E27FC236}">
                <a16:creationId xmlns:a16="http://schemas.microsoft.com/office/drawing/2014/main" id="{D170DD2C-7F29-F0E0-2057-DC3BBA070313}"/>
              </a:ext>
            </a:extLst>
          </p:cNvPr>
          <p:cNvSpPr txBox="1"/>
          <p:nvPr/>
        </p:nvSpPr>
        <p:spPr>
          <a:xfrm>
            <a:off x="7800543" y="8235770"/>
            <a:ext cx="3970191" cy="10366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아이콘과 글자의 정렬이 일치하도록 수정</a:t>
            </a:r>
            <a:endParaRPr lang="en-US" altLang="ko-KR" sz="24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76D374-8966-D087-5A68-1A7F1C32961F}"/>
              </a:ext>
            </a:extLst>
          </p:cNvPr>
          <p:cNvCxnSpPr>
            <a:cxnSpLocks/>
            <a:stCxn id="42" idx="2"/>
            <a:endCxn id="46" idx="1"/>
          </p:cNvCxnSpPr>
          <p:nvPr/>
        </p:nvCxnSpPr>
        <p:spPr>
          <a:xfrm>
            <a:off x="6666785" y="5753100"/>
            <a:ext cx="1067515" cy="30356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9102416-0AB6-29A0-956C-DCE07997A97B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flipH="1">
            <a:off x="11887200" y="5981700"/>
            <a:ext cx="2170985" cy="28070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4457700"/>
            <a:ext cx="11681086" cy="150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b="1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01 </a:t>
            </a:r>
            <a:r>
              <a:rPr lang="ko-KR" altLang="en-US" sz="9000" b="1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프로그램 소개</a:t>
            </a:r>
            <a:endParaRPr lang="en-US" sz="9000" b="1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  <p:extLst>
      <p:ext uri="{BB962C8B-B14F-4D97-AF65-F5344CB8AC3E}">
        <p14:creationId xmlns:p14="http://schemas.microsoft.com/office/powerpoint/2010/main" val="21339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01-1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개발  배경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25" name="사각형: 둥근 한쪽 모서리 24"/>
          <p:cNvSpPr/>
          <p:nvPr/>
        </p:nvSpPr>
        <p:spPr>
          <a:xfrm>
            <a:off x="3070666" y="7323194"/>
            <a:ext cx="2594358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070667" y="8216034"/>
            <a:ext cx="5302347" cy="1388397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09971-F03F-D80F-D823-19690C3D2936}"/>
              </a:ext>
            </a:extLst>
          </p:cNvPr>
          <p:cNvSpPr txBox="1"/>
          <p:nvPr/>
        </p:nvSpPr>
        <p:spPr>
          <a:xfrm>
            <a:off x="2209800" y="2324100"/>
            <a:ext cx="11993668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45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공연 전문가들 간에 상호 소통을 보완하고 후원을 통해 공연에 필요한 비용을 충당하여 </a:t>
            </a:r>
            <a:endParaRPr lang="en-US" altLang="ko-KR" sz="2400" spc="-45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45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보다 원활한 공연 준비를 할 수 있도록  한다</a:t>
            </a:r>
            <a:r>
              <a:rPr lang="en-US" altLang="ko-KR" sz="2400" spc="-45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632D8-9DD4-D496-19CD-F8D4289E713A}"/>
              </a:ext>
            </a:extLst>
          </p:cNvPr>
          <p:cNvSpPr/>
          <p:nvPr/>
        </p:nvSpPr>
        <p:spPr>
          <a:xfrm>
            <a:off x="2057400" y="2332069"/>
            <a:ext cx="14125158" cy="1150662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34B6541-743D-8709-5EB0-0C8E98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9"/>
          <a:stretch/>
        </p:blipFill>
        <p:spPr>
          <a:xfrm>
            <a:off x="3552692" y="3643862"/>
            <a:ext cx="4219708" cy="3099517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CC75BF09-4635-7C11-2701-4D1BB2183F7E}"/>
              </a:ext>
            </a:extLst>
          </p:cNvPr>
          <p:cNvSpPr txBox="1"/>
          <p:nvPr/>
        </p:nvSpPr>
        <p:spPr>
          <a:xfrm>
            <a:off x="3395962" y="7294619"/>
            <a:ext cx="2036904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ko-KR" altLang="en-US" sz="2800" spc="-60" err="1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펀딩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 페이지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FA47B072-365E-1B8A-E88D-163A1DFB3DAE}"/>
              </a:ext>
            </a:extLst>
          </p:cNvPr>
          <p:cNvSpPr txBox="1"/>
          <p:nvPr/>
        </p:nvSpPr>
        <p:spPr>
          <a:xfrm>
            <a:off x="3225658" y="8232831"/>
            <a:ext cx="5461142" cy="12093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일반 회원들이 프로젝트를 쉽게 찾아보고 후원할 수 있는 페이지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219706D1-D853-A647-A89F-64D1A4666645}"/>
              </a:ext>
            </a:extLst>
          </p:cNvPr>
          <p:cNvSpPr/>
          <p:nvPr/>
        </p:nvSpPr>
        <p:spPr>
          <a:xfrm>
            <a:off x="9905999" y="7339990"/>
            <a:ext cx="2594358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663077-A3D7-167C-C522-212511F11DF4}"/>
              </a:ext>
            </a:extLst>
          </p:cNvPr>
          <p:cNvSpPr/>
          <p:nvPr/>
        </p:nvSpPr>
        <p:spPr>
          <a:xfrm>
            <a:off x="9906000" y="8232831"/>
            <a:ext cx="6551028" cy="1530364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BE0E7B77-CC64-D265-2DEB-950A40EF5393}"/>
              </a:ext>
            </a:extLst>
          </p:cNvPr>
          <p:cNvSpPr txBox="1"/>
          <p:nvPr/>
        </p:nvSpPr>
        <p:spPr>
          <a:xfrm>
            <a:off x="10231295" y="7311415"/>
            <a:ext cx="2036904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840"/>
              </a:lnSpc>
              <a:defRPr/>
            </a:pP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모집 페이지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0C183A33-80E7-16FD-BC19-0B0DC970367D}"/>
              </a:ext>
            </a:extLst>
          </p:cNvPr>
          <p:cNvSpPr txBox="1"/>
          <p:nvPr/>
        </p:nvSpPr>
        <p:spPr>
          <a:xfrm>
            <a:off x="10221770" y="8311845"/>
            <a:ext cx="5778058" cy="12093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전문가 회원들이 프로젝트를 만들고 참여자를 모집할 수 있는 페이지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pic>
        <p:nvPicPr>
          <p:cNvPr id="26" name="그림 25" descr="텍스트, 스크린샷, 그래픽 디자인, 소프트웨어이(가) 표시된 사진&#10;&#10;자동 생성된 설명">
            <a:extLst>
              <a:ext uri="{FF2B5EF4-FFF2-40B4-BE49-F238E27FC236}">
                <a16:creationId xmlns:a16="http://schemas.microsoft.com/office/drawing/2014/main" id="{82C09ED7-8D7F-AFF2-3023-46FFF0EFF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643862"/>
            <a:ext cx="4680632" cy="35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391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4399065"/>
            <a:ext cx="11681086" cy="150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b="1" spc="-719" dirty="0">
                <a:solidFill>
                  <a:srgbClr val="29C3FF"/>
                </a:solidFill>
                <a:latin typeface="+mn-ea"/>
                <a:cs typeface="210 도시락"/>
                <a:sym typeface="210 도시락"/>
              </a:rPr>
              <a:t>02 </a:t>
            </a:r>
            <a:r>
              <a:rPr lang="ko-KR" altLang="en-US" sz="9000" b="1" spc="-719" dirty="0">
                <a:solidFill>
                  <a:srgbClr val="29C3FF"/>
                </a:solidFill>
                <a:latin typeface="+mn-ea"/>
                <a:cs typeface="210 도시락"/>
                <a:sym typeface="210 도시락"/>
              </a:rPr>
              <a:t>사용성 테스트 계획서</a:t>
            </a:r>
            <a:endParaRPr lang="en-US" sz="9000" b="1" spc="-719" dirty="0">
              <a:solidFill>
                <a:srgbClr val="29C3FF"/>
              </a:solidFill>
              <a:latin typeface="+mn-ea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02-1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목표와 기대효과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1" name="사각형: 둥근 한쪽 모서리 10"/>
          <p:cNvSpPr/>
          <p:nvPr/>
        </p:nvSpPr>
        <p:spPr>
          <a:xfrm>
            <a:off x="1600202" y="2604497"/>
            <a:ext cx="3800480" cy="745333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00201" y="3349831"/>
            <a:ext cx="15152095" cy="1488869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5" name="사각형: 둥근 한쪽 모서리 24"/>
          <p:cNvSpPr/>
          <p:nvPr/>
        </p:nvSpPr>
        <p:spPr>
          <a:xfrm>
            <a:off x="1600203" y="4966695"/>
            <a:ext cx="3795710" cy="745333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00202" y="5712029"/>
            <a:ext cx="15152095" cy="1488869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D143A12-8781-4FC2-945C-94BDE2649514}"/>
              </a:ext>
            </a:extLst>
          </p:cNvPr>
          <p:cNvSpPr txBox="1"/>
          <p:nvPr/>
        </p:nvSpPr>
        <p:spPr>
          <a:xfrm>
            <a:off x="1431293" y="2473659"/>
            <a:ext cx="4133530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휴리스틱 </a:t>
            </a:r>
            <a:r>
              <a:rPr lang="en-US" altLang="ko-KR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10</a:t>
            </a: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가지 원칙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01310EDF-5E65-4893-9E36-79DA7471FE42}"/>
              </a:ext>
            </a:extLst>
          </p:cNvPr>
          <p:cNvSpPr txBox="1"/>
          <p:nvPr/>
        </p:nvSpPr>
        <p:spPr>
          <a:xfrm>
            <a:off x="1812293" y="3444405"/>
            <a:ext cx="14875507" cy="12223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시스템 상태의 가시성을 확보하여 시스템과 사용자간 상호작용을 확보하였으며</a:t>
            </a: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컨텐츠의 크기는 늘리고 양은 줄여 사용자가 원하는 정보에 집중 할 수 있게 하였다</a:t>
            </a: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. 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3D6CA322-D2C3-4EF9-A734-2DB388C59E08}"/>
              </a:ext>
            </a:extLst>
          </p:cNvPr>
          <p:cNvSpPr txBox="1"/>
          <p:nvPr/>
        </p:nvSpPr>
        <p:spPr>
          <a:xfrm>
            <a:off x="1352870" y="4835859"/>
            <a:ext cx="4133530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사용성 평가 목표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716CCD96-5C91-446E-8D4B-FDD0322C3768}"/>
              </a:ext>
            </a:extLst>
          </p:cNvPr>
          <p:cNvSpPr txBox="1"/>
          <p:nvPr/>
        </p:nvSpPr>
        <p:spPr>
          <a:xfrm>
            <a:off x="1812293" y="5809789"/>
            <a:ext cx="14875507" cy="12258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사용자가 예측한 버튼 기능과 실제 버튼 기능의 차이 비교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UI </a:t>
            </a: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일관성 및 가시성 확인</a:t>
            </a:r>
            <a:endParaRPr lang="en-US" altLang="ko-KR" sz="2800" spc="-60" dirty="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763D17E9-1E8E-43A9-BD6F-0CECB51E038D}"/>
              </a:ext>
            </a:extLst>
          </p:cNvPr>
          <p:cNvSpPr/>
          <p:nvPr/>
        </p:nvSpPr>
        <p:spPr>
          <a:xfrm>
            <a:off x="1600203" y="7369967"/>
            <a:ext cx="3795710" cy="745333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74715A-7070-45AF-8A6A-3E235662DC75}"/>
              </a:ext>
            </a:extLst>
          </p:cNvPr>
          <p:cNvSpPr/>
          <p:nvPr/>
        </p:nvSpPr>
        <p:spPr>
          <a:xfrm>
            <a:off x="1600202" y="8102469"/>
            <a:ext cx="15152095" cy="1488869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74006402-A847-4505-A004-0A1176774523}"/>
              </a:ext>
            </a:extLst>
          </p:cNvPr>
          <p:cNvSpPr txBox="1"/>
          <p:nvPr/>
        </p:nvSpPr>
        <p:spPr>
          <a:xfrm>
            <a:off x="1431293" y="7285827"/>
            <a:ext cx="4133530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기대효과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48778C09-7500-47F8-8E0D-FC9CF9850A37}"/>
              </a:ext>
            </a:extLst>
          </p:cNvPr>
          <p:cNvSpPr txBox="1"/>
          <p:nvPr/>
        </p:nvSpPr>
        <p:spPr>
          <a:xfrm>
            <a:off x="1812293" y="8200229"/>
            <a:ext cx="14875507" cy="12258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사용자가 예측한 버튼 기능과 실제 버튼 기능을 일치 시킨다</a:t>
            </a: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사용자에게 제공되는 컨텐츠의 일관성을 확보한다</a:t>
            </a:r>
            <a:r>
              <a:rPr lang="en-US" altLang="ko-KR" sz="2800" spc="-60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950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02-2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테스트 계획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DA596889-4337-4D6E-914E-9DAB08EA6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139999"/>
              </p:ext>
            </p:extLst>
          </p:nvPr>
        </p:nvGraphicFramePr>
        <p:xfrm>
          <a:off x="4419600" y="2628900"/>
          <a:ext cx="10115552" cy="6617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8119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02-2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테스트 계획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1" name="사각형: 둥근 한쪽 모서리 10"/>
          <p:cNvSpPr/>
          <p:nvPr/>
        </p:nvSpPr>
        <p:spPr>
          <a:xfrm>
            <a:off x="1688411" y="3311489"/>
            <a:ext cx="2201221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8410" y="4204329"/>
            <a:ext cx="7836589" cy="3361433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CEA3CFF2-D8E1-4261-BD29-E4EC9FC8F915}"/>
              </a:ext>
            </a:extLst>
          </p:cNvPr>
          <p:cNvSpPr txBox="1"/>
          <p:nvPr/>
        </p:nvSpPr>
        <p:spPr>
          <a:xfrm>
            <a:off x="1688411" y="3286641"/>
            <a:ext cx="2201221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테스트 방법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D8C01480-AC91-4DCB-9071-A017DA1D39E5}"/>
              </a:ext>
            </a:extLst>
          </p:cNvPr>
          <p:cNvSpPr txBox="1"/>
          <p:nvPr/>
        </p:nvSpPr>
        <p:spPr>
          <a:xfrm>
            <a:off x="2038689" y="4609653"/>
            <a:ext cx="7486311" cy="25150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테스터에게 해당 항목에 대한 테스트를 설명</a:t>
            </a:r>
            <a:endParaRPr lang="en-US" altLang="ko-KR" sz="2800" spc="-60" dirty="0">
              <a:latin typeface="+mn-ea"/>
              <a:cs typeface="Canva Sans"/>
              <a:sym typeface="Canva Sans"/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테스터는 주어진 테스트를 수행</a:t>
            </a:r>
            <a:endParaRPr lang="en-US" altLang="ko-KR" sz="2800" spc="-60" dirty="0">
              <a:latin typeface="+mn-ea"/>
              <a:cs typeface="Canva Sans"/>
              <a:sym typeface="Canva Sans"/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담당자는 테스트 항목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, </a:t>
            </a: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기타 상황에 대한 피드백을 받는다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.</a:t>
            </a:r>
          </a:p>
        </p:txBody>
      </p:sp>
      <p:sp>
        <p:nvSpPr>
          <p:cNvPr id="26" name="사각형: 둥근 한쪽 모서리 25">
            <a:extLst>
              <a:ext uri="{FF2B5EF4-FFF2-40B4-BE49-F238E27FC236}">
                <a16:creationId xmlns:a16="http://schemas.microsoft.com/office/drawing/2014/main" id="{709E21E2-AC1C-4E62-8EE0-424152566749}"/>
              </a:ext>
            </a:extLst>
          </p:cNvPr>
          <p:cNvSpPr/>
          <p:nvPr/>
        </p:nvSpPr>
        <p:spPr>
          <a:xfrm>
            <a:off x="9967794" y="3311489"/>
            <a:ext cx="2201221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CD1A85-10C4-4D8A-9B5D-A6363B1FC337}"/>
              </a:ext>
            </a:extLst>
          </p:cNvPr>
          <p:cNvSpPr/>
          <p:nvPr/>
        </p:nvSpPr>
        <p:spPr>
          <a:xfrm>
            <a:off x="9967794" y="4204329"/>
            <a:ext cx="7523996" cy="3361433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9ABBA2B0-29AE-4F10-BC67-C6930723F307}"/>
              </a:ext>
            </a:extLst>
          </p:cNvPr>
          <p:cNvSpPr txBox="1"/>
          <p:nvPr/>
        </p:nvSpPr>
        <p:spPr>
          <a:xfrm>
            <a:off x="9967794" y="3286641"/>
            <a:ext cx="2201221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테스트 문항  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CA8BE14B-B048-459B-BD39-D50AE581922C}"/>
              </a:ext>
            </a:extLst>
          </p:cNvPr>
          <p:cNvSpPr txBox="1"/>
          <p:nvPr/>
        </p:nvSpPr>
        <p:spPr>
          <a:xfrm>
            <a:off x="10325100" y="4874983"/>
            <a:ext cx="4610100" cy="18687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전문가 페이지로 전환</a:t>
            </a:r>
            <a:endParaRPr lang="en-US" altLang="ko-KR" sz="2800" spc="-60" dirty="0">
              <a:latin typeface="+mn-ea"/>
              <a:cs typeface="Canva Sans"/>
              <a:sym typeface="Canva Sans"/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프로젝트 참여하기로 이동</a:t>
            </a:r>
            <a:endParaRPr lang="en-US" altLang="ko-KR" sz="2800" spc="-60" dirty="0">
              <a:latin typeface="+mn-ea"/>
              <a:cs typeface="Canva Sans"/>
              <a:sym typeface="Canva Sans"/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특정 </a:t>
            </a:r>
            <a:r>
              <a:rPr lang="ko-KR" altLang="en-US" sz="2800" spc="-60" dirty="0" err="1">
                <a:latin typeface="+mn-ea"/>
                <a:cs typeface="Canva Sans"/>
                <a:sym typeface="Canva Sans"/>
              </a:rPr>
              <a:t>펀딩</a:t>
            </a: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 컨텐츠로 이동</a:t>
            </a:r>
            <a:endParaRPr lang="en-US" altLang="ko-KR" sz="2800" spc="-60" dirty="0">
              <a:latin typeface="+mn-ea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7409776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02-3 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테스트 및 평가사항</a:t>
            </a:r>
            <a:endParaRPr lang="en-US" sz="7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1" name="사각형: 둥근 한쪽 모서리 10"/>
          <p:cNvSpPr/>
          <p:nvPr/>
        </p:nvSpPr>
        <p:spPr>
          <a:xfrm>
            <a:off x="1688411" y="3311489"/>
            <a:ext cx="2201221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8410" y="4204329"/>
            <a:ext cx="7836589" cy="3606171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CEA3CFF2-D8E1-4261-BD29-E4EC9FC8F915}"/>
              </a:ext>
            </a:extLst>
          </p:cNvPr>
          <p:cNvSpPr txBox="1"/>
          <p:nvPr/>
        </p:nvSpPr>
        <p:spPr>
          <a:xfrm>
            <a:off x="1688411" y="3286641"/>
            <a:ext cx="2201221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테스트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D8C01480-AC91-4DCB-9071-A017DA1D39E5}"/>
              </a:ext>
            </a:extLst>
          </p:cNvPr>
          <p:cNvSpPr txBox="1"/>
          <p:nvPr/>
        </p:nvSpPr>
        <p:spPr>
          <a:xfrm>
            <a:off x="2038689" y="4685853"/>
            <a:ext cx="7486311" cy="25150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메인 화면에서 로그인 창으로 들어간다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로그인 하기를 통해 마이페이지로 간다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마이페이지에서 전문가용 마이페이지로 바꾼다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.</a:t>
            </a:r>
          </a:p>
        </p:txBody>
      </p:sp>
      <p:sp>
        <p:nvSpPr>
          <p:cNvPr id="26" name="사각형: 둥근 한쪽 모서리 25">
            <a:extLst>
              <a:ext uri="{FF2B5EF4-FFF2-40B4-BE49-F238E27FC236}">
                <a16:creationId xmlns:a16="http://schemas.microsoft.com/office/drawing/2014/main" id="{709E21E2-AC1C-4E62-8EE0-424152566749}"/>
              </a:ext>
            </a:extLst>
          </p:cNvPr>
          <p:cNvSpPr/>
          <p:nvPr/>
        </p:nvSpPr>
        <p:spPr>
          <a:xfrm>
            <a:off x="9967794" y="3311489"/>
            <a:ext cx="2201221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CD1A85-10C4-4D8A-9B5D-A6363B1FC337}"/>
              </a:ext>
            </a:extLst>
          </p:cNvPr>
          <p:cNvSpPr/>
          <p:nvPr/>
        </p:nvSpPr>
        <p:spPr>
          <a:xfrm>
            <a:off x="9967794" y="4204329"/>
            <a:ext cx="7523996" cy="3606171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9ABBA2B0-29AE-4F10-BC67-C6930723F307}"/>
              </a:ext>
            </a:extLst>
          </p:cNvPr>
          <p:cNvSpPr txBox="1"/>
          <p:nvPr/>
        </p:nvSpPr>
        <p:spPr>
          <a:xfrm>
            <a:off x="9967794" y="3286641"/>
            <a:ext cx="2201221" cy="745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6840"/>
              </a:lnSpc>
              <a:defRPr/>
            </a:pPr>
            <a:r>
              <a:rPr lang="ko-KR" altLang="en-US" sz="2800" spc="-60" dirty="0">
                <a:solidFill>
                  <a:schemeClr val="bg1"/>
                </a:solidFill>
                <a:latin typeface="+mn-ea"/>
                <a:cs typeface="Canva Sans"/>
                <a:sym typeface="Canva Sans"/>
              </a:rPr>
              <a:t>평가 사항</a:t>
            </a:r>
            <a:endParaRPr lang="en-US" altLang="ko-KR" sz="2800" spc="-60" dirty="0">
              <a:solidFill>
                <a:schemeClr val="bg1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CA8BE14B-B048-459B-BD39-D50AE581922C}"/>
              </a:ext>
            </a:extLst>
          </p:cNvPr>
          <p:cNvSpPr txBox="1"/>
          <p:nvPr/>
        </p:nvSpPr>
        <p:spPr>
          <a:xfrm>
            <a:off x="10236423" y="4417059"/>
            <a:ext cx="7137177" cy="316484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화면 이동이 즉각적으로 이루어지는가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?</a:t>
            </a: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 </a:t>
            </a:r>
            <a:endParaRPr lang="en-US" altLang="ko-KR" sz="2800" spc="-60" dirty="0">
              <a:latin typeface="+mn-ea"/>
              <a:cs typeface="Canva Sans"/>
              <a:sym typeface="Canva San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사용자는 화면 이동을 수행하는 버튼을   직관적으로 인식할 수 있는가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800" spc="-60" dirty="0">
                <a:latin typeface="+mn-ea"/>
                <a:cs typeface="Canva Sans"/>
                <a:sym typeface="Canva Sans"/>
              </a:rPr>
              <a:t>모바일 환경에서도 사이트를 이용함에 있어서 불편함이 없는가</a:t>
            </a:r>
            <a:r>
              <a:rPr lang="en-US" altLang="ko-KR" sz="2800" spc="-60" dirty="0">
                <a:latin typeface="+mn-ea"/>
                <a:cs typeface="Canva Sans"/>
                <a:sym typeface="Canva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07601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871</Words>
  <Application>Microsoft Office PowerPoint</Application>
  <PresentationFormat>사용자 지정</PresentationFormat>
  <Paragraphs>204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210 도시락</vt:lpstr>
      <vt:lpstr>Noto Sans KR Medium</vt:lpstr>
      <vt:lpstr>Arial</vt:lpstr>
      <vt:lpstr>Calibri</vt:lpstr>
      <vt:lpstr>Canva Sans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깔끔한 심플한 팀 프로젝트 발표 프리젠테이션</dc:title>
  <dc:creator>Administrator</dc:creator>
  <cp:lastModifiedBy>최서연</cp:lastModifiedBy>
  <cp:revision>86</cp:revision>
  <dcterms:created xsi:type="dcterms:W3CDTF">2006-08-16T00:00:00Z</dcterms:created>
  <dcterms:modified xsi:type="dcterms:W3CDTF">2025-02-23T12:11:32Z</dcterms:modified>
  <cp:version/>
</cp:coreProperties>
</file>