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A7C6-5567-4729-95C0-CB3B66559EE4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D47C9-0AC1-471B-83D1-DE811A41E7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76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47C9-0AC1-471B-83D1-DE811A41E77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47C9-0AC1-471B-83D1-DE811A41E77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35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48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9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42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7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21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56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16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0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C986-9295-4690-A505-AC754A93239D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C813-C1F0-4946-848D-04FA7D1A4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62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0x01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단계</a:t>
            </a:r>
            <a:r>
              <a:rPr lang="en-US" altLang="ko-KR" dirty="0" smtClean="0"/>
              <a:t> 1.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67751" y="3588589"/>
            <a:ext cx="6711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두번째 블록의 마지막 바이트의 중간값을 구하려면</a:t>
            </a:r>
            <a:r>
              <a:rPr lang="en-US" altLang="ko-KR" sz="1200" dirty="0" smtClean="0"/>
              <a:t>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kumimoji="1" lang="ko-KR" altLang="en-US" sz="1200" dirty="0" smtClean="0"/>
              <a:t>마지막 바이트가 패딩이 되어야 한다</a:t>
            </a:r>
            <a:r>
              <a:rPr kumimoji="1" lang="en-US" altLang="ko-KR" sz="1200" dirty="0" smtClean="0"/>
              <a:t>. </a:t>
            </a:r>
            <a:r>
              <a:rPr kumimoji="1" lang="ko-KR" altLang="en-US" sz="1200" dirty="0" smtClean="0"/>
              <a:t>패딩이 된다는 것은 마지막 블록이어야 한다는 뜻이 아닐까</a:t>
            </a:r>
            <a:r>
              <a:rPr kumimoji="1" lang="en-US" altLang="ko-KR" sz="1200" dirty="0" smtClean="0"/>
              <a:t>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 smtClean="0"/>
              <a:t>그렇다면 해킹이 완료된 마지막 블록 암호화값을 빼고 시도해야할 것 같다</a:t>
            </a:r>
            <a:r>
              <a:rPr lang="en-US" altLang="ko-KR" sz="1200" dirty="0" smtClean="0"/>
              <a:t>. (16</a:t>
            </a:r>
            <a:r>
              <a:rPr lang="ko-KR" altLang="en-US" sz="1200" dirty="0" smtClean="0"/>
              <a:t>바이트만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kumimoji="1" lang="ko-KR" altLang="en-US" sz="1200" dirty="0" smtClean="0"/>
              <a:t>한번 해보자</a:t>
            </a:r>
            <a:r>
              <a:rPr kumimoji="1" lang="en-US" altLang="ko-KR" sz="1200" dirty="0" smtClean="0"/>
              <a:t>.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 smtClean="0"/>
              <a:t>해보니 </a:t>
            </a:r>
            <a:r>
              <a:rPr lang="en-US" altLang="ko-KR" sz="1200" dirty="0" smtClean="0"/>
              <a:t>C7 </a:t>
            </a:r>
            <a:r>
              <a:rPr lang="ko-KR" altLang="en-US" sz="1200" dirty="0" smtClean="0"/>
              <a:t>일때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이 떨어진다고 나온다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kumimoji="1" lang="ko-KR" altLang="en-US" sz="1200" dirty="0" smtClean="0"/>
              <a:t>그러면 중간 값은</a:t>
            </a:r>
            <a:r>
              <a:rPr kumimoji="1" lang="en-US" altLang="ko-KR" sz="1200" dirty="0" smtClean="0"/>
              <a:t>? </a:t>
            </a:r>
            <a:r>
              <a:rPr lang="en-US" altLang="ko-KR" sz="1200" dirty="0" smtClean="0"/>
              <a:t>0xC7 ^ 0x01 = </a:t>
            </a:r>
            <a:r>
              <a:rPr lang="en-US" altLang="ko-KR" sz="1200" b="1" dirty="0" smtClean="0"/>
              <a:t>C6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 </a:t>
            </a:r>
            <a:r>
              <a:rPr lang="ko-KR" altLang="en-US" sz="1200" dirty="0" smtClean="0">
                <a:sym typeface="Wingdings" panose="05000000000000000000" pitchFamily="2" charset="2"/>
              </a:rPr>
              <a:t>맞았다</a:t>
            </a:r>
            <a:r>
              <a:rPr lang="en-US" altLang="ko-KR" sz="1200" dirty="0" smtClean="0">
                <a:sym typeface="Wingdings" panose="05000000000000000000" pitchFamily="2" charset="2"/>
              </a:rPr>
              <a:t>!!!! </a:t>
            </a:r>
            <a:r>
              <a:rPr lang="ko-KR" altLang="en-US" sz="1200" dirty="0" smtClean="0">
                <a:sym typeface="Wingdings" panose="05000000000000000000" pitchFamily="2" charset="2"/>
              </a:rPr>
              <a:t>오예</a:t>
            </a:r>
            <a:endParaRPr lang="en-US" altLang="ko-KR" sz="120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17125" y="3692106"/>
            <a:ext cx="4063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여기서 알 수 있는 중요한 사실</a:t>
            </a:r>
            <a:r>
              <a:rPr lang="en-US" altLang="ko-KR" dirty="0" smtClean="0"/>
              <a:t>!</a:t>
            </a:r>
          </a:p>
          <a:p>
            <a:r>
              <a:rPr kumimoji="1" lang="ko-KR" altLang="en-US" dirty="0" smtClean="0">
                <a:solidFill>
                  <a:srgbClr val="FF0000"/>
                </a:solidFill>
              </a:rPr>
              <a:t>전체 암호문중에서 마지막 블록을 잘라도 복호화 할 수 있다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대신 마지막 블록이 된 블록의 패딩 값이 맞으면 된다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  <a:endParaRPr kumimoji="1"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4506"/>
              </p:ext>
            </p:extLst>
          </p:nvPr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24396"/>
              </p:ext>
            </p:extLst>
          </p:nvPr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0x02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0x02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단계</a:t>
            </a:r>
            <a:r>
              <a:rPr lang="en-US" altLang="ko-KR" dirty="0" smtClean="0"/>
              <a:t> 2.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67751" y="3588589"/>
            <a:ext cx="671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가장 마지막 바이트의 값은 </a:t>
            </a:r>
            <a:r>
              <a:rPr lang="en-US" altLang="ko-KR" sz="1200" dirty="0" smtClean="0"/>
              <a:t>C4</a:t>
            </a:r>
            <a:r>
              <a:rPr lang="ko-KR" altLang="en-US" sz="1200" dirty="0" smtClean="0"/>
              <a:t>가 되어야 한다</a:t>
            </a:r>
            <a:r>
              <a:rPr lang="en-US" altLang="ko-KR" sz="1200" dirty="0" smtClean="0"/>
              <a:t>. </a:t>
            </a:r>
          </a:p>
          <a:p>
            <a:r>
              <a:rPr kumimoji="1" lang="ko-KR" altLang="en-US" sz="1200" dirty="0" smtClean="0"/>
              <a:t>그런데 이번에는 못찾았다고 나온다</a:t>
            </a:r>
            <a:r>
              <a:rPr kumimoji="1" lang="en-US" altLang="ko-KR" sz="1200" dirty="0" smtClean="0"/>
              <a:t>… </a:t>
            </a:r>
            <a:r>
              <a:rPr kumimoji="1" lang="ko-KR" altLang="en-US" sz="1200" dirty="0" smtClean="0"/>
              <a:t>왜</a:t>
            </a:r>
            <a:r>
              <a:rPr kumimoji="1" lang="en-US" altLang="ko-KR" sz="1200" dirty="0" smtClean="0"/>
              <a:t>??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6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57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8031192" y="1263279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354185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단계</a:t>
            </a:r>
            <a:r>
              <a:rPr lang="en-US" altLang="ko-KR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87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4683" y="253035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마지막 블록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1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30749"/>
              </p:ext>
            </p:extLst>
          </p:nvPr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82503"/>
              </p:ext>
            </p:extLst>
          </p:nvPr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99521"/>
              </p:ext>
            </p:extLst>
          </p:nvPr>
        </p:nvGraphicFramePr>
        <p:xfrm>
          <a:off x="8031192" y="1263279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354185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22695" y="362329"/>
            <a:ext cx="31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해킹 과정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6211" y="89394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초기단계</a:t>
            </a:r>
            <a:endParaRPr kumimoji="1" lang="ja-JP" altLang="en-US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03247"/>
              </p:ext>
            </p:extLst>
          </p:nvPr>
        </p:nvGraphicFramePr>
        <p:xfrm>
          <a:off x="1009726" y="3596423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Triple 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92386"/>
              </p:ext>
            </p:extLst>
          </p:nvPr>
        </p:nvGraphicFramePr>
        <p:xfrm>
          <a:off x="4509385" y="3596423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72071"/>
              </p:ext>
            </p:extLst>
          </p:nvPr>
        </p:nvGraphicFramePr>
        <p:xfrm>
          <a:off x="8031192" y="3596422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2" name="直線矢印コネクタ 21"/>
          <p:cNvCxnSpPr/>
          <p:nvPr/>
        </p:nvCxnSpPr>
        <p:spPr>
          <a:xfrm>
            <a:off x="3854526" y="3885898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26210" y="3227090"/>
            <a:ext cx="1080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단계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두번째 블록의 마지막 바이트를 변경했을 때 </a:t>
            </a:r>
            <a:r>
              <a:rPr lang="ko-KR" altLang="en-US" sz="1200" dirty="0" smtClean="0"/>
              <a:t>서버의 반응이 </a:t>
            </a:r>
            <a:r>
              <a:rPr lang="en-US" altLang="ko-KR" sz="1200" dirty="0" smtClean="0"/>
              <a:t>200 ok </a:t>
            </a:r>
            <a:r>
              <a:rPr lang="ko-KR" altLang="en-US" sz="1200" dirty="0" smtClean="0"/>
              <a:t>가 떨어지는 값을 찾는다</a:t>
            </a:r>
            <a:r>
              <a:rPr lang="en-US" altLang="ko-KR" sz="1200" dirty="0" smtClean="0"/>
              <a:t>. (</a:t>
            </a:r>
            <a:r>
              <a:rPr lang="en-US" altLang="ko-KR" sz="1200" dirty="0" smtClean="0"/>
              <a:t>XOR </a:t>
            </a:r>
            <a:r>
              <a:rPr lang="ko-KR" altLang="en-US" sz="1200" dirty="0" smtClean="0"/>
              <a:t>했을 때 </a:t>
            </a:r>
            <a:r>
              <a:rPr lang="en-US" altLang="ko-KR" sz="1200" dirty="0" smtClean="0"/>
              <a:t>0x01 </a:t>
            </a:r>
            <a:r>
              <a:rPr lang="ko-KR" altLang="en-US" sz="1200" dirty="0" smtClean="0"/>
              <a:t>이 되는 값</a:t>
            </a:r>
            <a:r>
              <a:rPr lang="en-US" altLang="ko-KR" sz="1200" dirty="0" smtClean="0"/>
              <a:t>)</a:t>
            </a:r>
            <a:endParaRPr kumimoji="1" lang="ja-JP" altLang="en-US" sz="1200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7365259" y="3834140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1194105" y="4606865"/>
            <a:ext cx="820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곳을 </a:t>
            </a:r>
            <a:r>
              <a:rPr lang="en-US" altLang="ko-KR" sz="1000" dirty="0" smtClean="0"/>
              <a:t>00~FF </a:t>
            </a:r>
            <a:r>
              <a:rPr lang="ko-KR" altLang="en-US" sz="1000" dirty="0" smtClean="0"/>
              <a:t>까지 </a:t>
            </a:r>
            <a:r>
              <a:rPr lang="en-US" altLang="ko-KR" sz="1000" dirty="0" err="1" smtClean="0"/>
              <a:t>bruteforce</a:t>
            </a:r>
            <a:endParaRPr kumimoji="1" lang="ja-JP" altLang="en-US" sz="1000" dirty="0"/>
          </a:p>
        </p:txBody>
      </p:sp>
      <p:sp>
        <p:nvSpPr>
          <p:cNvPr id="30" name="右矢印 29"/>
          <p:cNvSpPr/>
          <p:nvPr/>
        </p:nvSpPr>
        <p:spPr>
          <a:xfrm rot="10800000">
            <a:off x="10886858" y="4707413"/>
            <a:ext cx="274232" cy="9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6210" y="5357003"/>
            <a:ext cx="79621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돌려본 결과 원래 값 </a:t>
            </a:r>
            <a:r>
              <a:rPr lang="en-US" altLang="ko-KR" sz="1100" dirty="0" smtClean="0"/>
              <a:t>5A </a:t>
            </a:r>
            <a:r>
              <a:rPr lang="ko-KR" altLang="en-US" sz="1100" dirty="0" smtClean="0"/>
              <a:t>이외에 </a:t>
            </a:r>
            <a:r>
              <a:rPr lang="en-US" altLang="ko-KR" sz="1100" dirty="0" smtClean="0"/>
              <a:t>200</a:t>
            </a:r>
            <a:r>
              <a:rPr lang="ko-KR" altLang="en-US" sz="1100" dirty="0" smtClean="0"/>
              <a:t>이 출력되는 값은 </a:t>
            </a:r>
            <a:r>
              <a:rPr lang="en-US" altLang="ko-KR" sz="1100" b="1" dirty="0" smtClean="0"/>
              <a:t>5C</a:t>
            </a:r>
            <a:r>
              <a:rPr lang="ko-KR" altLang="en-US" sz="1100" dirty="0" smtClean="0"/>
              <a:t>였다</a:t>
            </a:r>
            <a:r>
              <a:rPr lang="en-US" altLang="ko-KR" sz="1100" dirty="0" smtClean="0"/>
              <a:t>. </a:t>
            </a:r>
          </a:p>
          <a:p>
            <a:r>
              <a:rPr kumimoji="1" lang="ko-KR" altLang="en-US" sz="1100" dirty="0" smtClean="0"/>
              <a:t>그렇다면 </a:t>
            </a:r>
            <a:r>
              <a:rPr lang="ko-KR" altLang="en-US" sz="1100" dirty="0" smtClean="0"/>
              <a:t>중간 값을 구하기 위해서는 다음 식을 사용한다</a:t>
            </a:r>
            <a:r>
              <a:rPr lang="en-US" altLang="ko-KR" sz="1100" dirty="0" smtClean="0"/>
              <a:t>. </a:t>
            </a:r>
          </a:p>
          <a:p>
            <a:r>
              <a:rPr kumimoji="1" lang="ko-KR" altLang="en-US" sz="1100" dirty="0" smtClean="0"/>
              <a:t>중간 값 </a:t>
            </a:r>
            <a:r>
              <a:rPr kumimoji="1" lang="en-US" altLang="ko-KR" sz="1100" dirty="0" smtClean="0"/>
              <a:t>^</a:t>
            </a:r>
            <a:r>
              <a:rPr kumimoji="1" lang="ko-KR" altLang="en-US" sz="1100" dirty="0" smtClean="0"/>
              <a:t> </a:t>
            </a:r>
            <a:r>
              <a:rPr kumimoji="1" lang="en-US" altLang="ko-KR" sz="1100" dirty="0" smtClean="0"/>
              <a:t>0x</a:t>
            </a:r>
            <a:r>
              <a:rPr kumimoji="1" lang="en-US" altLang="ja-JP" sz="1100" dirty="0" smtClean="0"/>
              <a:t>5C = 0x01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100" dirty="0" smtClean="0"/>
              <a:t>중간 값 </a:t>
            </a:r>
            <a:r>
              <a:rPr lang="en-US" altLang="ko-KR" sz="1100" dirty="0" smtClean="0"/>
              <a:t>^(0x5C ^ 0x5C) = 0x5C ^ 0x01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1100" dirty="0"/>
              <a:t> </a:t>
            </a:r>
            <a:r>
              <a:rPr lang="ko-KR" altLang="en-US" sz="1100" dirty="0" smtClean="0"/>
              <a:t>중간 값</a:t>
            </a:r>
            <a:r>
              <a:rPr lang="en-US" altLang="ko-KR" sz="1100" dirty="0" smtClean="0"/>
              <a:t>^(0x00)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5x5C ^ 0x01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100" dirty="0"/>
              <a:t> </a:t>
            </a:r>
            <a:r>
              <a:rPr lang="ko-KR" altLang="en-US" sz="1100" dirty="0" smtClean="0"/>
              <a:t>중간 값 </a:t>
            </a:r>
            <a:r>
              <a:rPr lang="en-US" altLang="ko-KR" sz="1100" dirty="0" smtClean="0"/>
              <a:t>= </a:t>
            </a:r>
            <a:r>
              <a:rPr lang="en-US" altLang="ko-KR" sz="1100" dirty="0" smtClean="0"/>
              <a:t>5x5C ^ 0x01  = </a:t>
            </a:r>
            <a:r>
              <a:rPr lang="en-US" altLang="ko-KR" sz="1100" dirty="0" smtClean="0"/>
              <a:t>0x5D</a:t>
            </a:r>
          </a:p>
          <a:p>
            <a:r>
              <a:rPr kumimoji="1" lang="ko-KR" altLang="en-US" sz="1100" dirty="0" smtClean="0"/>
              <a:t>마지막 바이트의 중간 값을 찾았다</a:t>
            </a:r>
            <a:r>
              <a:rPr kumimoji="1" lang="en-US" altLang="ko-KR" sz="1100" dirty="0" smtClean="0"/>
              <a:t>! </a:t>
            </a:r>
            <a:r>
              <a:rPr kumimoji="1" lang="ko-KR" altLang="en-US" sz="1100" dirty="0" smtClean="0"/>
              <a:t>그 값은 </a:t>
            </a:r>
            <a:r>
              <a:rPr kumimoji="1" lang="en-US" altLang="ko-KR" sz="1100" dirty="0" smtClean="0"/>
              <a:t>5D </a:t>
            </a:r>
            <a:r>
              <a:rPr kumimoji="1" lang="ko-KR" altLang="en-US" sz="1100" dirty="0" smtClean="0"/>
              <a:t>다</a:t>
            </a:r>
            <a:r>
              <a:rPr kumimoji="1" lang="en-US" altLang="ko-KR" sz="1100" dirty="0" smtClean="0"/>
              <a:t>. 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239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0891"/>
              </p:ext>
            </p:extLst>
          </p:nvPr>
        </p:nvGraphicFramePr>
        <p:xfrm>
          <a:off x="1044231" y="1301797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Triple 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99000"/>
              </p:ext>
            </p:extLst>
          </p:nvPr>
        </p:nvGraphicFramePr>
        <p:xfrm>
          <a:off x="4543890" y="1301797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70595"/>
              </p:ext>
            </p:extLst>
          </p:nvPr>
        </p:nvGraphicFramePr>
        <p:xfrm>
          <a:off x="8065697" y="1301796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3889031" y="1591272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85002" y="464561"/>
            <a:ext cx="796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단계 </a:t>
            </a:r>
            <a:r>
              <a:rPr lang="en-US" altLang="ko-KR" sz="1200" dirty="0" smtClean="0"/>
              <a:t>2. </a:t>
            </a:r>
            <a:r>
              <a:rPr lang="ko-KR" altLang="en-US" sz="1200" dirty="0" smtClean="0"/>
              <a:t>두번째 블록의 뒤에서 두 번째 바이트를 변경했을 때 서버의 반응이 </a:t>
            </a:r>
            <a:r>
              <a:rPr lang="en-US" altLang="ko-KR" sz="1200" dirty="0" smtClean="0"/>
              <a:t>200 ok </a:t>
            </a:r>
            <a:r>
              <a:rPr lang="ko-KR" altLang="en-US" sz="1200" dirty="0" smtClean="0"/>
              <a:t>가 떨어지는 값을 찾는다</a:t>
            </a:r>
            <a:r>
              <a:rPr lang="en-US" altLang="ko-KR" sz="1200" dirty="0" smtClean="0"/>
              <a:t>. (XOR </a:t>
            </a:r>
            <a:r>
              <a:rPr lang="ko-KR" altLang="en-US" sz="1200" dirty="0" smtClean="0"/>
              <a:t>했을 때 </a:t>
            </a:r>
            <a:r>
              <a:rPr lang="en-US" altLang="ko-KR" sz="1200" dirty="0" smtClean="0"/>
              <a:t>0x02 </a:t>
            </a:r>
            <a:r>
              <a:rPr lang="ko-KR" altLang="en-US" sz="1200" dirty="0" smtClean="0"/>
              <a:t>이 되는 값</a:t>
            </a:r>
            <a:r>
              <a:rPr lang="en-US" altLang="ko-KR" sz="1200" dirty="0" smtClean="0"/>
              <a:t>)</a:t>
            </a:r>
            <a:endParaRPr lang="ja-JP" altLang="en-US" sz="12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399764" y="1539514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5001" y="3700732"/>
            <a:ext cx="10387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가장 마지막 바이트의 값은 </a:t>
            </a:r>
            <a:r>
              <a:rPr lang="en-US" altLang="ko-KR" sz="1200" dirty="0" smtClean="0"/>
              <a:t>5F</a:t>
            </a:r>
            <a:r>
              <a:rPr lang="ko-KR" altLang="en-US" sz="1200" dirty="0" smtClean="0"/>
              <a:t>가 되어야 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이유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평문의 패딩값이 </a:t>
            </a:r>
            <a:r>
              <a:rPr lang="en-US" altLang="ko-KR" sz="1200" dirty="0" smtClean="0"/>
              <a:t>0x02 </a:t>
            </a:r>
            <a:r>
              <a:rPr lang="en-US" altLang="ko-KR" sz="1200" dirty="0" err="1" smtClean="0"/>
              <a:t>0x02</a:t>
            </a:r>
            <a:r>
              <a:rPr lang="ko-KR" altLang="en-US" sz="1200" dirty="0" smtClean="0"/>
              <a:t>가 나와야 서버에서 에러가 출력되지 않기 때문에 마지막 바이트의 값은 </a:t>
            </a:r>
            <a:r>
              <a:rPr lang="en-US" altLang="ko-KR" sz="1200" dirty="0" smtClean="0"/>
              <a:t>0x5D^0x02 = 0x5F</a:t>
            </a:r>
            <a:r>
              <a:rPr lang="ko-KR" altLang="en-US" sz="1200" dirty="0" smtClean="0"/>
              <a:t>를 세팅한 상태에서 뒤에서 두번째 바이트를 브루트 포스해서 서버 반응이 </a:t>
            </a:r>
            <a:r>
              <a:rPr lang="en-US" altLang="ko-KR" sz="1200" dirty="0" smtClean="0"/>
              <a:t>200ok </a:t>
            </a:r>
            <a:r>
              <a:rPr lang="ko-KR" altLang="en-US" sz="1200" dirty="0" smtClean="0"/>
              <a:t>가 나오는 값을 찾으면 된다</a:t>
            </a:r>
            <a:r>
              <a:rPr lang="en-US" altLang="ko-KR" sz="1200" dirty="0" smtClean="0"/>
              <a:t>.</a:t>
            </a:r>
          </a:p>
          <a:p>
            <a:endParaRPr kumimoji="1" lang="en-US" altLang="ja-JP" sz="1200" dirty="0"/>
          </a:p>
          <a:p>
            <a:r>
              <a:rPr kumimoji="1" lang="ko-KR" altLang="en-US" sz="1200" dirty="0" smtClean="0"/>
              <a:t>찾아보니 </a:t>
            </a:r>
            <a:r>
              <a:rPr kumimoji="1" lang="en-US" altLang="ko-KR" sz="1200" dirty="0" smtClean="0"/>
              <a:t>1A</a:t>
            </a:r>
            <a:r>
              <a:rPr kumimoji="1" lang="ko-KR" altLang="en-US" sz="1200" dirty="0" smtClean="0"/>
              <a:t>가 나왔다</a:t>
            </a:r>
            <a:r>
              <a:rPr kumimoji="1" lang="en-US" altLang="ko-KR" sz="1200" dirty="0" smtClean="0"/>
              <a:t>.  </a:t>
            </a:r>
          </a:p>
          <a:p>
            <a:r>
              <a:rPr lang="ko-KR" altLang="en-US" sz="1200" dirty="0" smtClean="0"/>
              <a:t>그렇다면 뒤에서 두번째 바이트의 중간 값은</a:t>
            </a:r>
            <a:r>
              <a:rPr lang="en-US" altLang="ko-KR" sz="1200" dirty="0" smtClean="0"/>
              <a:t>? 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중간값을 </a:t>
            </a:r>
            <a:r>
              <a:rPr lang="en-US" altLang="ko-KR" sz="1200" dirty="0"/>
              <a:t>X</a:t>
            </a:r>
            <a:r>
              <a:rPr lang="ko-KR" altLang="en-US" sz="1200" dirty="0" smtClean="0"/>
              <a:t>라고 표현했을 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X ^ 0x1A = 0x02</a:t>
            </a:r>
          </a:p>
          <a:p>
            <a:r>
              <a:rPr lang="en-US" altLang="ko-KR" sz="1200" dirty="0" smtClean="0"/>
              <a:t>X = 0x02 ^ 0x1A = 0x18</a:t>
            </a:r>
          </a:p>
          <a:p>
            <a:endParaRPr kumimoji="1" lang="en-US" altLang="ja-JP" sz="1200" dirty="0" smtClean="0"/>
          </a:p>
          <a:p>
            <a:r>
              <a:rPr lang="ko-KR" altLang="en-US" sz="1200" dirty="0" smtClean="0"/>
              <a:t>뒤에서 두 번째 바이트의 중간 값도 찾았다</a:t>
            </a:r>
            <a:r>
              <a:rPr lang="en-US" altLang="ko-KR" sz="1200" dirty="0" smtClean="0"/>
              <a:t>!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00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44231" y="1301797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Triple 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?</a:t>
                      </a:r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3909"/>
              </p:ext>
            </p:extLst>
          </p:nvPr>
        </p:nvGraphicFramePr>
        <p:xfrm>
          <a:off x="4543890" y="1301797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Triple 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04783"/>
              </p:ext>
            </p:extLst>
          </p:nvPr>
        </p:nvGraphicFramePr>
        <p:xfrm>
          <a:off x="8065697" y="1301796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25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5E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3889031" y="1591272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85002" y="464561"/>
            <a:ext cx="796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단계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두번째 블록의 뒤에서 세 번째 바이트를 변경했을 때 서버의 반응이 </a:t>
            </a:r>
            <a:r>
              <a:rPr lang="en-US" altLang="ko-KR" sz="1200" dirty="0" smtClean="0"/>
              <a:t>200 ok </a:t>
            </a:r>
            <a:r>
              <a:rPr lang="ko-KR" altLang="en-US" sz="1200" dirty="0" smtClean="0"/>
              <a:t>가 떨어지는 값을 찾는다</a:t>
            </a:r>
            <a:r>
              <a:rPr lang="en-US" altLang="ko-KR" sz="1200" dirty="0" smtClean="0"/>
              <a:t>. (XOR </a:t>
            </a:r>
            <a:r>
              <a:rPr lang="ko-KR" altLang="en-US" sz="1200" dirty="0" smtClean="0"/>
              <a:t>했을 때 </a:t>
            </a:r>
            <a:r>
              <a:rPr lang="en-US" altLang="ko-KR" sz="1200" dirty="0" smtClean="0"/>
              <a:t>0x03 </a:t>
            </a:r>
            <a:r>
              <a:rPr lang="ko-KR" altLang="en-US" sz="1200" dirty="0" smtClean="0"/>
              <a:t>이 되는 값</a:t>
            </a:r>
            <a:r>
              <a:rPr lang="en-US" altLang="ko-KR" sz="1200" dirty="0" smtClean="0"/>
              <a:t>)</a:t>
            </a:r>
            <a:endParaRPr lang="ja-JP" altLang="en-US" sz="1200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399764" y="1539514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5001" y="3700732"/>
            <a:ext cx="103873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이번엔 뒤에서 세번째 바이트의 중간 값을 찾는다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두번째 때와 같은 원리로 가장 마지막 바이트와 뒤에서 두번째 바이트의 값은 </a:t>
            </a:r>
            <a:r>
              <a:rPr lang="en-US" altLang="ko-KR" sz="1200" dirty="0" smtClean="0"/>
              <a:t>XOR </a:t>
            </a:r>
            <a:r>
              <a:rPr lang="ko-KR" altLang="en-US" sz="1200" dirty="0" smtClean="0"/>
              <a:t>했을 때 </a:t>
            </a:r>
            <a:r>
              <a:rPr lang="en-US" altLang="ko-KR" sz="1200" dirty="0" smtClean="0"/>
              <a:t>0x03</a:t>
            </a:r>
            <a:r>
              <a:rPr lang="ko-KR" altLang="en-US" sz="1200" dirty="0" smtClean="0"/>
              <a:t>이 되는 값으로 채워준다</a:t>
            </a:r>
            <a:r>
              <a:rPr lang="en-US" altLang="ko-KR" sz="1200" dirty="0" smtClean="0"/>
              <a:t>. </a:t>
            </a:r>
          </a:p>
          <a:p>
            <a:r>
              <a:rPr kumimoji="1" lang="ko-KR" altLang="en-US" sz="1200" dirty="0" smtClean="0"/>
              <a:t>그 값은 </a:t>
            </a:r>
            <a:r>
              <a:rPr lang="en-US" altLang="ko-KR" sz="1200" dirty="0" smtClean="0"/>
              <a:t>0x1B 0x5E 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값으로 바이트를 채운 후 뒤에서 세번째 값을 브루트 포싱한다</a:t>
            </a:r>
            <a:r>
              <a:rPr lang="en-US" altLang="ko-KR" sz="1200" dirty="0" smtClean="0"/>
              <a:t>. </a:t>
            </a:r>
            <a:endParaRPr kumimoji="1" lang="en-US" altLang="ja-JP" sz="1200" dirty="0" smtClean="0"/>
          </a:p>
          <a:p>
            <a:endParaRPr kumimoji="1" lang="en-US" altLang="ja-JP" sz="1200" dirty="0"/>
          </a:p>
          <a:p>
            <a:r>
              <a:rPr kumimoji="1" lang="ko-KR" altLang="en-US" sz="1200" dirty="0" smtClean="0"/>
              <a:t>찾아보니 </a:t>
            </a:r>
            <a:r>
              <a:rPr lang="en-US" altLang="ko-KR" sz="1200" dirty="0" smtClean="0"/>
              <a:t>FC</a:t>
            </a:r>
            <a:r>
              <a:rPr kumimoji="1" lang="ko-KR" altLang="en-US" sz="1200" dirty="0" smtClean="0"/>
              <a:t>가 나왔다</a:t>
            </a:r>
            <a:r>
              <a:rPr kumimoji="1" lang="en-US" altLang="ko-KR" sz="1200" dirty="0" smtClean="0"/>
              <a:t>.  </a:t>
            </a:r>
          </a:p>
          <a:p>
            <a:r>
              <a:rPr lang="ko-KR" altLang="en-US" sz="1200" dirty="0" smtClean="0"/>
              <a:t>그렇다면 뒤에서 세번째 바이트의 중간 값은</a:t>
            </a:r>
            <a:r>
              <a:rPr lang="en-US" altLang="ko-KR" sz="1200" dirty="0" smtClean="0"/>
              <a:t>? 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중간값을 </a:t>
            </a:r>
            <a:r>
              <a:rPr lang="en-US" altLang="ko-KR" sz="1200" dirty="0"/>
              <a:t>X</a:t>
            </a:r>
            <a:r>
              <a:rPr lang="ko-KR" altLang="en-US" sz="1200" dirty="0" smtClean="0"/>
              <a:t>라고 표현했을 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X ^ 0xFC = 0x03</a:t>
            </a:r>
          </a:p>
          <a:p>
            <a:r>
              <a:rPr lang="en-US" altLang="ko-KR" sz="1200" dirty="0" smtClean="0"/>
              <a:t>X = 0x03 ^ 0xFC = 0xFF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뒤에서 세번째 중간값도 찾았다</a:t>
            </a:r>
            <a:r>
              <a:rPr lang="en-US" altLang="ko-KR" sz="1200" dirty="0" smtClean="0"/>
              <a:t>!</a:t>
            </a:r>
          </a:p>
          <a:p>
            <a:r>
              <a:rPr lang="ko-KR" altLang="en-US" sz="1200" dirty="0" smtClean="0"/>
              <a:t>이런 식으로 값을 찾아 나가면 된다</a:t>
            </a:r>
            <a:r>
              <a:rPr lang="en-US" altLang="ko-KR" sz="1200" dirty="0" smtClean="0"/>
              <a:t>. </a:t>
            </a:r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94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92469"/>
              </p:ext>
            </p:extLst>
          </p:nvPr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02950"/>
              </p:ext>
            </p:extLst>
          </p:nvPr>
        </p:nvGraphicFramePr>
        <p:xfrm>
          <a:off x="8031192" y="1263279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3A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354185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일곱번째 단계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3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57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DD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35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CC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9B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A9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8031192" y="1263279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354185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단계</a:t>
            </a:r>
            <a:r>
              <a:rPr lang="en-US" altLang="ko-KR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1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4683" y="253035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뒤에서 두번째</a:t>
            </a:r>
            <a:r>
              <a:rPr kumimoji="1" lang="ko-KR" altLang="en-US" dirty="0" smtClean="0"/>
              <a:t> 블록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93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65846"/>
              </p:ext>
            </p:extLst>
          </p:nvPr>
        </p:nvGraphicFramePr>
        <p:xfrm>
          <a:off x="1009726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V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15086"/>
              </p:ext>
            </p:extLst>
          </p:nvPr>
        </p:nvGraphicFramePr>
        <p:xfrm>
          <a:off x="4509385" y="1263280"/>
          <a:ext cx="2844800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0x01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63324"/>
              </p:ext>
            </p:extLst>
          </p:nvPr>
        </p:nvGraphicFramePr>
        <p:xfrm>
          <a:off x="8031192" y="1263279"/>
          <a:ext cx="2822651" cy="159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451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Block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91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Triple 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⊕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⊕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97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BA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34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F8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+mn-ea"/>
                        </a:rPr>
                        <a:t>0x07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854526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354185" y="1552755"/>
            <a:ext cx="654859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9066" y="652407"/>
            <a:ext cx="31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초기단계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38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1999</Words>
  <Application>Microsoft Office PowerPoint</Application>
  <PresentationFormat>ワイド画面</PresentationFormat>
  <Paragraphs>1592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ＭＳ Ｐゴシック</vt:lpstr>
      <vt:lpstr>맑은 고딕</vt:lpstr>
      <vt:lpstr>Arial</vt:lpstr>
      <vt:lpstr>Calibri</vt:lpstr>
      <vt:lpstr>Calibri Light</vt:lpstr>
      <vt:lpstr>Symbol</vt:lpstr>
      <vt:lpstr>Wingdings</vt:lpstr>
      <vt:lpstr>Office テーマ</vt:lpstr>
      <vt:lpstr>PowerPoint プレゼンテーション</vt:lpstr>
      <vt:lpstr>마지막 블록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뒤에서 두번째 블록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DataHotel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Moon Jaewoong</dc:creator>
  <cp:lastModifiedBy>Moon Jaewoong</cp:lastModifiedBy>
  <cp:revision>119</cp:revision>
  <dcterms:created xsi:type="dcterms:W3CDTF">2018-06-06T03:27:48Z</dcterms:created>
  <dcterms:modified xsi:type="dcterms:W3CDTF">2018-06-07T09:09:53Z</dcterms:modified>
</cp:coreProperties>
</file>