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7892B-ADF1-4934-A4E3-79F96413532B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7C36-3A4D-483F-B407-F3C6A2E74E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7C36-3A4D-483F-B407-F3C6A2E74E3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2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64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75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51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88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8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9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6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9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5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438E-789E-47DB-B68A-E342F92C870F}" type="datetimeFigureOut">
              <a:rPr kumimoji="1" lang="ja-JP" altLang="en-US" smtClean="0"/>
              <a:t>2018/3/3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A44C-DC5D-4305-AEA6-D5BA74D8A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08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47644" y="5227608"/>
            <a:ext cx="1725283" cy="854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관리보안</a:t>
            </a:r>
            <a:endParaRPr lang="en-US" altLang="ko-KR" sz="1400" dirty="0" smtClean="0"/>
          </a:p>
          <a:p>
            <a:pPr algn="ctr"/>
            <a:r>
              <a:rPr kumimoji="1" lang="en-US" altLang="ja-JP" sz="1400" dirty="0" smtClean="0"/>
              <a:t>(ISMS, </a:t>
            </a:r>
            <a:r>
              <a:rPr kumimoji="1" lang="ko-KR" altLang="en-US" sz="1400" dirty="0" smtClean="0"/>
              <a:t>각종 법령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제도</a:t>
            </a:r>
            <a:r>
              <a:rPr lang="en-US" altLang="ko-KR" sz="1400" dirty="0" smtClean="0"/>
              <a:t>)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3758240" y="5227608"/>
            <a:ext cx="1725283" cy="854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기술보안</a:t>
            </a:r>
            <a:endParaRPr lang="en-US" altLang="ko-KR" sz="1400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ko-KR" altLang="en-US" sz="1400" dirty="0" smtClean="0"/>
              <a:t>해킹 공격</a:t>
            </a:r>
            <a:r>
              <a:rPr kumimoji="1" lang="en-US" altLang="ko-KR" sz="1400" dirty="0" smtClean="0"/>
              <a:t>/</a:t>
            </a:r>
            <a:r>
              <a:rPr kumimoji="1" lang="ko-KR" altLang="en-US" sz="1400" dirty="0" smtClean="0"/>
              <a:t>방어</a:t>
            </a:r>
            <a:r>
              <a:rPr kumimoji="1" lang="en-US" altLang="ko-KR" sz="1400" dirty="0" smtClean="0"/>
              <a:t>, </a:t>
            </a:r>
            <a:r>
              <a:rPr kumimoji="1" lang="ko-KR" altLang="en-US" sz="1400" dirty="0" smtClean="0"/>
              <a:t>시큐어 코딩</a:t>
            </a:r>
            <a:r>
              <a:rPr kumimoji="1" lang="en-US" altLang="ko-KR" sz="1400" dirty="0" smtClean="0"/>
              <a:t>)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6032738" y="5227608"/>
            <a:ext cx="1725283" cy="854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물리보안</a:t>
            </a:r>
            <a:endParaRPr lang="en-US" altLang="ko-KR" sz="1400" dirty="0" smtClean="0"/>
          </a:p>
          <a:p>
            <a:pPr algn="ctr"/>
            <a:r>
              <a:rPr kumimoji="1" lang="en-US" altLang="ja-JP" sz="1400" dirty="0" smtClean="0"/>
              <a:t>(</a:t>
            </a:r>
            <a:r>
              <a:rPr kumimoji="1" lang="ko-KR" altLang="en-US" sz="1400" dirty="0" smtClean="0"/>
              <a:t>생체인식</a:t>
            </a:r>
            <a:r>
              <a:rPr kumimoji="1" lang="en-US" altLang="ko-KR" sz="1400" dirty="0" smtClean="0"/>
              <a:t>, IC </a:t>
            </a:r>
            <a:r>
              <a:rPr kumimoji="1" lang="ko-KR" altLang="en-US" sz="1400" dirty="0" smtClean="0"/>
              <a:t>카드</a:t>
            </a:r>
            <a:r>
              <a:rPr kumimoji="1" lang="en-US" altLang="ko-KR" sz="1400" dirty="0" smtClean="0"/>
              <a:t>)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9077861" y="5227608"/>
            <a:ext cx="1725283" cy="854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프로그래밍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24951" y="4839419"/>
            <a:ext cx="6849374" cy="17339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192214" y="4839418"/>
            <a:ext cx="3496578" cy="17339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647643" y="3249283"/>
            <a:ext cx="1725283" cy="854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CISA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86996" y="3249283"/>
            <a:ext cx="1725283" cy="854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CISSP, OSCP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224950" y="2809335"/>
            <a:ext cx="6849375" cy="17339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23667" y="439948"/>
            <a:ext cx="10863533" cy="62800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196193" y="583721"/>
            <a:ext cx="6849375" cy="17339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각 필드의 실전 지식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특수 지식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최신 지식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경험 등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2913" y="1112808"/>
            <a:ext cx="7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Lev3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2850" y="3491623"/>
            <a:ext cx="7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Lev2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2850" y="5469949"/>
            <a:ext cx="7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Lev1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077860" y="3249283"/>
            <a:ext cx="1725283" cy="854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소프트웨어 공학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관리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8215218" y="2809335"/>
            <a:ext cx="3496578" cy="17339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 rot="10800000">
            <a:off x="2385201" y="4334774"/>
            <a:ext cx="250166" cy="698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 rot="10800000">
            <a:off x="4495797" y="4334773"/>
            <a:ext cx="250166" cy="698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70092" y="4839418"/>
            <a:ext cx="2898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smtClean="0">
                <a:solidFill>
                  <a:srgbClr val="FF0000"/>
                </a:solidFill>
              </a:rPr>
              <a:t>정보보안기사</a:t>
            </a:r>
            <a:r>
              <a:rPr kumimoji="1" lang="en-US" altLang="ko-KR" sz="1500" dirty="0" smtClean="0">
                <a:solidFill>
                  <a:srgbClr val="FF0000"/>
                </a:solidFill>
              </a:rPr>
              <a:t>, Security Specialist</a:t>
            </a:r>
            <a:endParaRPr kumimoji="1" lang="ja-JP" altLang="en-US" sz="15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276937" y="4839418"/>
            <a:ext cx="14118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정보처리기사</a:t>
            </a:r>
            <a:endParaRPr kumimoji="1" lang="ja-JP" altLang="en-US" sz="15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82864" y="139231"/>
            <a:ext cx="14118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기술사</a:t>
            </a:r>
            <a:endParaRPr kumimoji="1" lang="ja-JP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1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Office PowerPoint</Application>
  <PresentationFormat>ワイド画面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맑은 고딕</vt:lpstr>
      <vt:lpstr>Arial</vt:lpstr>
      <vt:lpstr>Calibri</vt:lpstr>
      <vt:lpstr>Calibri Light</vt:lpstr>
      <vt:lpstr>Office テーマ</vt:lpstr>
      <vt:lpstr>PowerPoint プレゼンテーション</vt:lpstr>
    </vt:vector>
  </TitlesOfParts>
  <Company>DataHotel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Moon Jaewoong</dc:creator>
  <cp:lastModifiedBy>Moon Jaewoong</cp:lastModifiedBy>
  <cp:revision>10</cp:revision>
  <dcterms:created xsi:type="dcterms:W3CDTF">2018-03-03T05:32:56Z</dcterms:created>
  <dcterms:modified xsi:type="dcterms:W3CDTF">2018-03-03T05:42:37Z</dcterms:modified>
</cp:coreProperties>
</file>