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embeddings/oleObject5.wdp" ContentType="image/vnd.ms-photo"/>
  <Override PartName="/ppt/embeddings/oleObject6.wdp" ContentType="image/vnd.ms-photo"/>
  <Override PartName="/ppt/embeddings/oleObject7.wdp" ContentType="image/vnd.ms-photo"/>
  <Override PartName="/ppt/embeddings/oleObject8.wdp" ContentType="image/vnd.ms-photo"/>
  <Override PartName="/ppt/embeddings/oleObject9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sldIdLst>
    <p:sldId id="257" r:id="rId2"/>
    <p:sldId id="264" r:id="rId3"/>
    <p:sldId id="259" r:id="rId4"/>
    <p:sldId id="285" r:id="rId5"/>
    <p:sldId id="286" r:id="rId6"/>
    <p:sldId id="287" r:id="rId7"/>
    <p:sldId id="265" r:id="rId8"/>
    <p:sldId id="266" r:id="rId9"/>
    <p:sldId id="273" r:id="rId10"/>
    <p:sldId id="281" r:id="rId11"/>
    <p:sldId id="282" r:id="rId12"/>
    <p:sldId id="274" r:id="rId13"/>
    <p:sldId id="315" r:id="rId14"/>
    <p:sldId id="276" r:id="rId15"/>
    <p:sldId id="283" r:id="rId16"/>
    <p:sldId id="275" r:id="rId17"/>
    <p:sldId id="314" r:id="rId18"/>
    <p:sldId id="280" r:id="rId19"/>
    <p:sldId id="284" r:id="rId20"/>
    <p:sldId id="298" r:id="rId21"/>
    <p:sldId id="300" r:id="rId22"/>
    <p:sldId id="301" r:id="rId23"/>
    <p:sldId id="296" r:id="rId24"/>
    <p:sldId id="297" r:id="rId25"/>
    <p:sldId id="299" r:id="rId26"/>
    <p:sldId id="293" r:id="rId27"/>
    <p:sldId id="294" r:id="rId28"/>
    <p:sldId id="295" r:id="rId29"/>
    <p:sldId id="288" r:id="rId30"/>
    <p:sldId id="291" r:id="rId31"/>
    <p:sldId id="292" r:id="rId32"/>
    <p:sldId id="267" r:id="rId33"/>
    <p:sldId id="278" r:id="rId34"/>
    <p:sldId id="289" r:id="rId35"/>
    <p:sldId id="316" r:id="rId36"/>
    <p:sldId id="303" r:id="rId37"/>
    <p:sldId id="304" r:id="rId38"/>
    <p:sldId id="305" r:id="rId39"/>
    <p:sldId id="306" r:id="rId40"/>
    <p:sldId id="307" r:id="rId41"/>
    <p:sldId id="308" r:id="rId42"/>
    <p:sldId id="312" r:id="rId43"/>
    <p:sldId id="290" r:id="rId44"/>
    <p:sldId id="313" r:id="rId45"/>
    <p:sldId id="269" r:id="rId46"/>
    <p:sldId id="317" r:id="rId47"/>
    <p:sldId id="270" r:id="rId48"/>
    <p:sldId id="31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98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8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2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3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0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225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5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microsoft.com/office/2007/relationships/hdphoto" Target="../embeddings/oleObject3.wdp"  /><Relationship Id="rId11" Type="http://schemas.openxmlformats.org/officeDocument/2006/relationships/image" Target="../media/image9.png"  /><Relationship Id="rId12" Type="http://schemas.microsoft.com/office/2007/relationships/hdphoto" Target="../embeddings/oleObject4.wdp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4.png"  /><Relationship Id="rId18" Type="http://schemas.microsoft.com/office/2007/relationships/hdphoto" Target="../embeddings/oleObject5.wdp"  /><Relationship Id="rId19" Type="http://schemas.openxmlformats.org/officeDocument/2006/relationships/image" Target="../media/image15.png"  /><Relationship Id="rId2" Type="http://schemas.openxmlformats.org/officeDocument/2006/relationships/image" Target="../media/image3.png"  /><Relationship Id="rId20" Type="http://schemas.microsoft.com/office/2007/relationships/hdphoto" Target="../embeddings/oleObject6.wdp"  /><Relationship Id="rId21" Type="http://schemas.openxmlformats.org/officeDocument/2006/relationships/image" Target="../media/image16.png"  /><Relationship Id="rId22" Type="http://schemas.microsoft.com/office/2007/relationships/hdphoto" Target="../embeddings/oleObject7.wdp"  /><Relationship Id="rId23" Type="http://schemas.openxmlformats.org/officeDocument/2006/relationships/image" Target="../media/image17.png"  /><Relationship Id="rId24" Type="http://schemas.openxmlformats.org/officeDocument/2006/relationships/image" Target="../media/image18.png"  /><Relationship Id="rId25" Type="http://schemas.microsoft.com/office/2007/relationships/hdphoto" Target="../embeddings/oleObject8.wdp"  /><Relationship Id="rId26" Type="http://schemas.openxmlformats.org/officeDocument/2006/relationships/image" Target="../media/image19.png"  /><Relationship Id="rId27" Type="http://schemas.microsoft.com/office/2007/relationships/hdphoto" Target="../embeddings/oleObject9.wdp"  /><Relationship Id="rId3" Type="http://schemas.microsoft.com/office/2007/relationships/hdphoto" Target="../embeddings/oleObject1.wdp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jpeg"  /><Relationship Id="rId7" Type="http://schemas.openxmlformats.org/officeDocument/2006/relationships/image" Target="../media/image7.png"  /><Relationship Id="rId8" Type="http://schemas.microsoft.com/office/2007/relationships/hdphoto" Target="../embeddings/oleObject2.wdp"  /><Relationship Id="rId9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Relationship Id="rId6" Type="http://schemas.openxmlformats.org/officeDocument/2006/relationships/hyperlink" Target="https://www.trivago.co.kr/" TargetMode="External" /><Relationship Id="rId7" Type="http://schemas.openxmlformats.org/officeDocument/2006/relationships/hyperlink" Target="https://www.airbnb.co.kr/" TargetMode="External" /><Relationship Id="rId8" Type="http://schemas.openxmlformats.org/officeDocument/2006/relationships/hyperlink" Target="https://www.yanolja.com/" TargetMode="External" /><Relationship Id="rId9" Type="http://schemas.openxmlformats.org/officeDocument/2006/relationships/hyperlink" Target="https://www.goodchoice.kr/" TargetMode="External"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525" y="9524"/>
            <a:ext cx="6108700" cy="6858001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3</a:t>
            </a:r>
            <a:r>
              <a:rPr lang="ko-KR" altLang="en-US" sz="4800" b="1" i="1" kern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조 후반기 프로젝트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kern="0">
                <a:solidFill>
                  <a:prstClr val="white">
                    <a:lumMod val="95000"/>
                  </a:prstClr>
                </a:solidFill>
              </a:rPr>
              <a:t>호텔 예약관리시스템 구축</a:t>
            </a:r>
            <a:endParaRPr lang="ko-KR" altLang="en-US" sz="3200" kern="0">
              <a:ln w="952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48349" y="3955687"/>
            <a:ext cx="1210385" cy="41402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류재열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015118" y="2519399"/>
            <a:ext cx="876848" cy="876848"/>
            <a:chOff x="1651388" y="2172798"/>
            <a:chExt cx="1083168" cy="1083168"/>
          </a:xfrm>
        </p:grpSpPr>
        <p:sp>
          <p:nvSpPr>
            <p:cNvPr id="32" name="타원 31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10732069" y="2514047"/>
            <a:ext cx="876848" cy="876848"/>
            <a:chOff x="8846116" y="4168827"/>
            <a:chExt cx="1083168" cy="1083168"/>
          </a:xfrm>
        </p:grpSpPr>
        <p:sp>
          <p:nvSpPr>
            <p:cNvPr id="35" name="타원 3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8827977" y="3511651"/>
            <a:ext cx="103593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4B4541"/>
                </a:solidFill>
              </a:rPr>
              <a:t>조원</a:t>
            </a:r>
            <a:r>
              <a:rPr lang="en-US" altLang="ko-KR" sz="160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692302" y="3509157"/>
            <a:ext cx="95637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4B4541"/>
                </a:solidFill>
              </a:rPr>
              <a:t>조원</a:t>
            </a:r>
            <a:endParaRPr lang="en-US" altLang="ko-KR" sz="1600">
              <a:solidFill>
                <a:srgbClr val="4B454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96744" y="3509158"/>
            <a:ext cx="15135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4B4541"/>
                </a:solidFill>
              </a:rPr>
              <a:t>조장</a:t>
            </a:r>
            <a:endParaRPr lang="en-US" altLang="ko-KR" sz="1600">
              <a:solidFill>
                <a:srgbClr val="4B454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740751" y="3955687"/>
            <a:ext cx="1210385" cy="41402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이동규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61200" y="3955687"/>
            <a:ext cx="1210385" cy="41402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이현우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8481567" y="2250751"/>
            <a:ext cx="0" cy="238400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244753" y="2250751"/>
            <a:ext cx="0" cy="238400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8928066" y="2514047"/>
            <a:ext cx="876848" cy="876848"/>
            <a:chOff x="8846116" y="4168827"/>
            <a:chExt cx="1083168" cy="1083168"/>
          </a:xfrm>
        </p:grpSpPr>
        <p:sp>
          <p:nvSpPr>
            <p:cNvPr id="29" name="타원 28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1659096" y="1523999"/>
            <a:ext cx="2799184" cy="70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lt1"/>
                </a:solidFill>
                <a:latin typeface="한컴 바겐세일 B"/>
                <a:ea typeface="한컴 바겐세일 B"/>
              </a:rPr>
              <a:t>HOCANCE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9C52F50-0511-4261-9DBE-76CF5AAC5CBF}"/>
              </a:ext>
            </a:extLst>
          </p:cNvPr>
          <p:cNvSpPr/>
          <p:nvPr/>
        </p:nvSpPr>
        <p:spPr>
          <a:xfrm>
            <a:off x="7204341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ID/PW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찾기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2114071" y="3422709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D1E332-F486-47F4-A1CB-9F89EA72D95B}"/>
              </a:ext>
            </a:extLst>
          </p:cNvPr>
          <p:cNvCxnSpPr>
            <a:stCxn id="120" idx="3"/>
            <a:endCxn id="119" idx="1"/>
          </p:cNvCxnSpPr>
          <p:nvPr/>
        </p:nvCxnSpPr>
        <p:spPr>
          <a:xfrm>
            <a:off x="4595222" y="3996024"/>
            <a:ext cx="2609119" cy="6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83E44-4C34-44F1-B559-A4DEFAF55493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26758-7BC4-4ED6-A7AC-DB56C28804E7}"/>
              </a:ext>
            </a:extLst>
          </p:cNvPr>
          <p:cNvSpPr txBox="1"/>
          <p:nvPr/>
        </p:nvSpPr>
        <p:spPr>
          <a:xfrm>
            <a:off x="708210" y="2083876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ID/PW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274930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9C52F50-0511-4261-9DBE-76CF5AAC5CBF}"/>
              </a:ext>
            </a:extLst>
          </p:cNvPr>
          <p:cNvSpPr/>
          <p:nvPr/>
        </p:nvSpPr>
        <p:spPr>
          <a:xfrm>
            <a:off x="6908506" y="3429865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마이페이지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2114071" y="3422709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D1E332-F486-47F4-A1CB-9F89EA72D95B}"/>
              </a:ext>
            </a:extLst>
          </p:cNvPr>
          <p:cNvCxnSpPr>
            <a:stCxn id="120" idx="3"/>
            <a:endCxn id="119" idx="1"/>
          </p:cNvCxnSpPr>
          <p:nvPr/>
        </p:nvCxnSpPr>
        <p:spPr>
          <a:xfrm>
            <a:off x="4595222" y="3996024"/>
            <a:ext cx="2313284" cy="7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83E44-4C34-44F1-B559-A4DEFAF55493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26758-7BC4-4ED6-A7AC-DB56C28804E7}"/>
              </a:ext>
            </a:extLst>
          </p:cNvPr>
          <p:cNvSpPr txBox="1"/>
          <p:nvPr/>
        </p:nvSpPr>
        <p:spPr>
          <a:xfrm>
            <a:off x="708210" y="2083876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회원상세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65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6564609" y="3429001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solidFill>
                  <a:schemeClr val="tx1"/>
                </a:solidFill>
                <a:latin typeface="HY엽서M"/>
                <a:ea typeface="HY엽서M"/>
              </a:rPr>
              <a:t>호텔목록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3072279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solidFill>
                  <a:schemeClr val="tx1"/>
                </a:solidFill>
                <a:latin typeface="HY엽서M"/>
                <a:ea typeface="HY엽서M"/>
              </a:rPr>
              <a:t>메인화면</a:t>
            </a:r>
          </a:p>
        </p:txBody>
      </p:sp>
      <p:cxnSp>
        <p:nvCxnSpPr>
          <p:cNvPr id="3" name="직선 화살표 연결선 2"/>
          <p:cNvCxnSpPr>
            <a:stCxn id="120" idx="3"/>
            <a:endCxn id="119" idx="1"/>
          </p:cNvCxnSpPr>
          <p:nvPr/>
        </p:nvCxnSpPr>
        <p:spPr>
          <a:xfrm>
            <a:off x="5553430" y="4002315"/>
            <a:ext cx="101117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400" dirty="0">
                <a:latin typeface="HY엽서M"/>
                <a:ea typeface="HY엽서M"/>
              </a:rPr>
              <a:t>호텔 검색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/>
                <a:ea typeface="HY엽서M"/>
              </a:rPr>
              <a:t>메뉴구성 </a:t>
            </a:r>
            <a:r>
              <a:rPr lang="en-US" altLang="ko-KR" sz="4800" b="1" kern="0" dirty="0">
                <a:solidFill>
                  <a:prstClr val="white"/>
                </a:solidFill>
                <a:latin typeface="HY엽서M"/>
                <a:ea typeface="HY엽서M"/>
              </a:rPr>
              <a:t>-</a:t>
            </a:r>
            <a:r>
              <a:rPr lang="en-US" altLang="ko-KR" sz="3600" b="1" kern="0" dirty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/>
                <a:ea typeface="HY엽서M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/>
                <a:ea typeface="HY엽서M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4983459" y="3437965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solidFill>
                  <a:schemeClr val="tx1"/>
                </a:solidFill>
                <a:latin typeface="HY엽서M"/>
                <a:ea typeface="HY엽서M"/>
              </a:rPr>
              <a:t>호텔목록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491129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solidFill>
                  <a:schemeClr val="tx1"/>
                </a:solidFill>
                <a:latin typeface="HY엽서M"/>
                <a:ea typeface="HY엽서M"/>
              </a:rPr>
              <a:t>메인화면</a:t>
            </a:r>
          </a:p>
        </p:txBody>
      </p:sp>
      <p:cxnSp>
        <p:nvCxnSpPr>
          <p:cNvPr id="3" name="직선 화살표 연결선 2"/>
          <p:cNvCxnSpPr>
            <a:stCxn id="120" idx="3"/>
            <a:endCxn id="119" idx="1"/>
          </p:cNvCxnSpPr>
          <p:nvPr/>
        </p:nvCxnSpPr>
        <p:spPr>
          <a:xfrm>
            <a:off x="3972280" y="4011279"/>
            <a:ext cx="101117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400" dirty="0">
                <a:latin typeface="HY엽서M"/>
                <a:ea typeface="HY엽서M"/>
              </a:rPr>
              <a:t>객실 검색</a:t>
            </a:r>
          </a:p>
        </p:txBody>
      </p:sp>
      <p:cxnSp>
        <p:nvCxnSpPr>
          <p:cNvPr id="9" name="직선 화살표 연결선 8"/>
          <p:cNvCxnSpPr>
            <a:stCxn id="119" idx="3"/>
            <a:endCxn id="13" idx="1"/>
          </p:cNvCxnSpPr>
          <p:nvPr/>
        </p:nvCxnSpPr>
        <p:spPr>
          <a:xfrm flipV="1">
            <a:off x="7464610" y="4011279"/>
            <a:ext cx="101117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5789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solidFill>
                  <a:schemeClr val="tx1"/>
                </a:solidFill>
                <a:latin typeface="HY엽서M"/>
                <a:ea typeface="HY엽서M"/>
              </a:rPr>
              <a:t>객실목록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/>
                <a:ea typeface="HY엽서M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/>
                <a:ea typeface="HY엽서M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/>
                <a:ea typeface="HY엽서M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/>
                <a:ea typeface="HY엽서M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/>
              <a:ea typeface="HY엽서M"/>
            </a:endParaRPr>
          </a:p>
        </p:txBody>
      </p:sp>
    </p:spTree>
    <p:extLst>
      <p:ext uri="{BB962C8B-B14F-4D97-AF65-F5344CB8AC3E}">
        <p14:creationId xmlns:p14="http://schemas.microsoft.com/office/powerpoint/2010/main" val="39524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9C52F50-0511-4261-9DBE-76CF5AAC5CBF}"/>
              </a:ext>
            </a:extLst>
          </p:cNvPr>
          <p:cNvSpPr/>
          <p:nvPr/>
        </p:nvSpPr>
        <p:spPr>
          <a:xfrm>
            <a:off x="9259619" y="4253752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비회원예약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3427964" y="3393139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호텔목록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D1E332-F486-47F4-A1CB-9F89EA72D95B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>
            <a:off x="8756446" y="3966455"/>
            <a:ext cx="503173" cy="8606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4FF8-83B3-4372-8B2A-888AFF3AA56B}"/>
              </a:ext>
            </a:extLst>
          </p:cNvPr>
          <p:cNvSpPr txBox="1"/>
          <p:nvPr/>
        </p:nvSpPr>
        <p:spPr>
          <a:xfrm>
            <a:off x="708210" y="2083876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예약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4248D7-3305-4ED5-9283-21D5D041EC57}"/>
              </a:ext>
            </a:extLst>
          </p:cNvPr>
          <p:cNvSpPr/>
          <p:nvPr/>
        </p:nvSpPr>
        <p:spPr>
          <a:xfrm>
            <a:off x="580634" y="3393142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메인메뉴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F5646E-62FC-4A3D-834E-ECD6D353BE5C}"/>
              </a:ext>
            </a:extLst>
          </p:cNvPr>
          <p:cNvSpPr/>
          <p:nvPr/>
        </p:nvSpPr>
        <p:spPr>
          <a:xfrm>
            <a:off x="6275295" y="339314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객실목록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60057E-B0C5-4FA9-A2B4-062489D934ED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>
            <a:off x="5909115" y="3966454"/>
            <a:ext cx="36618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A11097-4D76-428F-84A0-2BA7C19FDAEF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>
          <a:xfrm flipV="1">
            <a:off x="3061785" y="3966454"/>
            <a:ext cx="366179" cy="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B7A875-79E4-44E8-8D93-7A7A57BE92B5}"/>
              </a:ext>
            </a:extLst>
          </p:cNvPr>
          <p:cNvSpPr/>
          <p:nvPr/>
        </p:nvSpPr>
        <p:spPr>
          <a:xfrm>
            <a:off x="9259620" y="2460811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회원예약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C8E625-B06E-4484-B45F-D0CB8BE19CD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8756446" y="3034126"/>
            <a:ext cx="503174" cy="932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468C7-539F-48E8-A03A-7D064C74B6CC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88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6493893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F4FF8-83B3-4372-8B2A-888AFF3AA56B}"/>
              </a:ext>
            </a:extLst>
          </p:cNvPr>
          <p:cNvSpPr txBox="1"/>
          <p:nvPr/>
        </p:nvSpPr>
        <p:spPr>
          <a:xfrm>
            <a:off x="708210" y="2083876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결제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4248D7-3305-4ED5-9283-21D5D041EC57}"/>
              </a:ext>
            </a:extLst>
          </p:cNvPr>
          <p:cNvSpPr/>
          <p:nvPr/>
        </p:nvSpPr>
        <p:spPr>
          <a:xfrm>
            <a:off x="1620540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A11097-4D76-428F-84A0-2BA7C19FDAEF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>
          <a:xfrm>
            <a:off x="4101691" y="4002315"/>
            <a:ext cx="23922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468C7-539F-48E8-A03A-7D064C74B6CC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10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738CB-2CA2-4EF3-B7A5-939691664D79}"/>
              </a:ext>
            </a:extLst>
          </p:cNvPr>
          <p:cNvSpPr/>
          <p:nvPr/>
        </p:nvSpPr>
        <p:spPr>
          <a:xfrm>
            <a:off x="7985477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DE8F59-1E44-4B94-BC26-DBD21F2E4FAD}"/>
              </a:ext>
            </a:extLst>
          </p:cNvPr>
          <p:cNvSpPr/>
          <p:nvPr/>
        </p:nvSpPr>
        <p:spPr>
          <a:xfrm>
            <a:off x="1441265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0F50FE-68A5-42E5-910D-084EC15D7586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7194522" y="4011279"/>
            <a:ext cx="7909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227D7C-A50B-4DB6-973B-7F1A2D93EF1F}"/>
              </a:ext>
            </a:extLst>
          </p:cNvPr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호텔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6ABB9-1301-4FD2-9582-6AF9A5105350}"/>
              </a:ext>
            </a:extLst>
          </p:cNvPr>
          <p:cNvSpPr/>
          <p:nvPr/>
        </p:nvSpPr>
        <p:spPr>
          <a:xfrm>
            <a:off x="4713371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5A56DC-07CD-4EFF-AFDC-21F62F9CCC8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922416" y="4011279"/>
            <a:ext cx="7909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F19CF6-B6AC-469A-AC96-81C9116982F4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53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738CB-2CA2-4EF3-B7A5-939691664D79}"/>
              </a:ext>
            </a:extLst>
          </p:cNvPr>
          <p:cNvSpPr/>
          <p:nvPr/>
        </p:nvSpPr>
        <p:spPr>
          <a:xfrm>
            <a:off x="6357072" y="3482788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DE8F59-1E44-4B94-BC26-DBD21F2E4FAD}"/>
              </a:ext>
            </a:extLst>
          </p:cNvPr>
          <p:cNvSpPr/>
          <p:nvPr/>
        </p:nvSpPr>
        <p:spPr>
          <a:xfrm>
            <a:off x="251010" y="3482789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0F50FE-68A5-42E5-910D-084EC15D7586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5785192" y="4056103"/>
            <a:ext cx="57188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227D7C-A50B-4DB6-973B-7F1A2D93EF1F}"/>
              </a:ext>
            </a:extLst>
          </p:cNvPr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객실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D9C48-BCD3-4325-9CD5-531B14199C3C}"/>
              </a:ext>
            </a:extLst>
          </p:cNvPr>
          <p:cNvSpPr/>
          <p:nvPr/>
        </p:nvSpPr>
        <p:spPr>
          <a:xfrm>
            <a:off x="9410103" y="3482788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6ABB9-1301-4FD2-9582-6AF9A5105350}"/>
              </a:ext>
            </a:extLst>
          </p:cNvPr>
          <p:cNvSpPr/>
          <p:nvPr/>
        </p:nvSpPr>
        <p:spPr>
          <a:xfrm>
            <a:off x="3304041" y="3482789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5A56DC-07CD-4EFF-AFDC-21F62F9CCC8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732161" y="4056104"/>
            <a:ext cx="571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F19CF6-B6AC-469A-AC96-81C9116982F4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FE8E69-F5F5-438E-9508-51912405C2C6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838223" y="4056103"/>
            <a:ext cx="571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3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DE8F59-1E44-4B94-BC26-DBD21F2E4FAD}"/>
              </a:ext>
            </a:extLst>
          </p:cNvPr>
          <p:cNvSpPr/>
          <p:nvPr/>
        </p:nvSpPr>
        <p:spPr>
          <a:xfrm>
            <a:off x="1441265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7D7C-A50B-4DB6-973B-7F1A2D93EF1F}"/>
              </a:ext>
            </a:extLst>
          </p:cNvPr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고객정보관리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D9C48-BCD3-4325-9CD5-531B14199C3C}"/>
              </a:ext>
            </a:extLst>
          </p:cNvPr>
          <p:cNvSpPr/>
          <p:nvPr/>
        </p:nvSpPr>
        <p:spPr>
          <a:xfrm>
            <a:off x="8122026" y="3424815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고객정보</a:t>
            </a:r>
            <a:endParaRPr lang="en-US" altLang="ko-KR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6ABB9-1301-4FD2-9582-6AF9A5105350}"/>
              </a:ext>
            </a:extLst>
          </p:cNvPr>
          <p:cNvSpPr/>
          <p:nvPr/>
        </p:nvSpPr>
        <p:spPr>
          <a:xfrm>
            <a:off x="4713371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5A56DC-07CD-4EFF-AFDC-21F62F9CCC8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922416" y="4011279"/>
            <a:ext cx="7909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370506-2088-4B0E-A459-39308139F71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7194522" y="3998130"/>
            <a:ext cx="927504" cy="13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F19CF6-B6AC-469A-AC96-81C9116982F4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9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DE8F59-1E44-4B94-BC26-DBD21F2E4FAD}"/>
              </a:ext>
            </a:extLst>
          </p:cNvPr>
          <p:cNvSpPr/>
          <p:nvPr/>
        </p:nvSpPr>
        <p:spPr>
          <a:xfrm>
            <a:off x="1441265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7D7C-A50B-4DB6-973B-7F1A2D93EF1F}"/>
              </a:ext>
            </a:extLst>
          </p:cNvPr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주변명소관리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D9C48-BCD3-4325-9CD5-531B14199C3C}"/>
              </a:ext>
            </a:extLst>
          </p:cNvPr>
          <p:cNvSpPr/>
          <p:nvPr/>
        </p:nvSpPr>
        <p:spPr>
          <a:xfrm>
            <a:off x="8122026" y="3424815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주변명소</a:t>
            </a:r>
            <a:endParaRPr lang="en-US" altLang="ko-KR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6ABB9-1301-4FD2-9582-6AF9A5105350}"/>
              </a:ext>
            </a:extLst>
          </p:cNvPr>
          <p:cNvSpPr/>
          <p:nvPr/>
        </p:nvSpPr>
        <p:spPr>
          <a:xfrm>
            <a:off x="4713371" y="343796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5A56DC-07CD-4EFF-AFDC-21F62F9CCC8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922416" y="4011279"/>
            <a:ext cx="7909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370506-2088-4B0E-A459-39308139F71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7194522" y="3998130"/>
            <a:ext cx="927504" cy="13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F19CF6-B6AC-469A-AC96-81C9116982F4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1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0" y="-1"/>
            <a:ext cx="4606386" cy="6858001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0" name="모서리가 둥근 직사각형 6">
            <a:extLst>
              <a:ext uri="{FF2B5EF4-FFF2-40B4-BE49-F238E27FC236}">
                <a16:creationId xmlns:a16="http://schemas.microsoft.com/office/drawing/2014/main" id="{E090771D-3446-44B6-864B-92257B75F93C}"/>
              </a:ext>
            </a:extLst>
          </p:cNvPr>
          <p:cNvSpPr/>
          <p:nvPr/>
        </p:nvSpPr>
        <p:spPr>
          <a:xfrm>
            <a:off x="5241217" y="632330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개요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12E6BC2-8FEB-410C-A920-1BB42AC405D7}"/>
              </a:ext>
            </a:extLst>
          </p:cNvPr>
          <p:cNvSpPr/>
          <p:nvPr/>
        </p:nvSpPr>
        <p:spPr>
          <a:xfrm>
            <a:off x="4740447" y="523413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F8559-5E2D-49CA-8B87-649DEB251758}"/>
              </a:ext>
            </a:extLst>
          </p:cNvPr>
          <p:cNvGrpSpPr/>
          <p:nvPr/>
        </p:nvGrpSpPr>
        <p:grpSpPr>
          <a:xfrm>
            <a:off x="-117102" y="2359555"/>
            <a:ext cx="4606386" cy="1605901"/>
            <a:chOff x="183830" y="2676242"/>
            <a:chExt cx="4606386" cy="160590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B0DB1B-4BD0-4C22-9CAC-B8A7B2FE6A7A}"/>
                </a:ext>
              </a:extLst>
            </p:cNvPr>
            <p:cNvSpPr/>
            <p:nvPr/>
          </p:nvSpPr>
          <p:spPr>
            <a:xfrm>
              <a:off x="183830" y="2676242"/>
              <a:ext cx="4606386" cy="1540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200" b="1" i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</a:rPr>
                <a:t>Contents</a:t>
              </a:r>
              <a:endParaRPr lang="ko-KR" altLang="en-US" sz="7200" b="1" i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24432CD-CC40-423D-952B-E038A9F9DC82}"/>
                </a:ext>
              </a:extLst>
            </p:cNvPr>
            <p:cNvCxnSpPr>
              <a:cxnSpLocks/>
            </p:cNvCxnSpPr>
            <p:nvPr/>
          </p:nvCxnSpPr>
          <p:spPr>
            <a:xfrm>
              <a:off x="577540" y="2974004"/>
              <a:ext cx="4052170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7452B0-76C0-4946-895A-A0081C90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77540" y="4282143"/>
              <a:ext cx="4052170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E00F0B48-29A1-4ABF-87D9-616826D32916}"/>
              </a:ext>
            </a:extLst>
          </p:cNvPr>
          <p:cNvSpPr/>
          <p:nvPr/>
        </p:nvSpPr>
        <p:spPr>
          <a:xfrm>
            <a:off x="5241217" y="1680318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주요 사용 기술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94C38F1-1F54-461A-A09C-5AA2B67CF6CA}"/>
              </a:ext>
            </a:extLst>
          </p:cNvPr>
          <p:cNvSpPr/>
          <p:nvPr/>
        </p:nvSpPr>
        <p:spPr>
          <a:xfrm>
            <a:off x="4740447" y="1593935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A83C8E62-F6E2-4A52-98F9-DE2A82FCB99A}"/>
              </a:ext>
            </a:extLst>
          </p:cNvPr>
          <p:cNvSpPr/>
          <p:nvPr/>
        </p:nvSpPr>
        <p:spPr>
          <a:xfrm>
            <a:off x="5226960" y="5987726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8BB506-13EF-49E4-9DAA-B699C9D47D09}"/>
              </a:ext>
            </a:extLst>
          </p:cNvPr>
          <p:cNvSpPr/>
          <p:nvPr/>
        </p:nvSpPr>
        <p:spPr>
          <a:xfrm>
            <a:off x="4726190" y="5901343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EAE971C6-1D81-4DB8-9D97-1D325E06CB00}"/>
              </a:ext>
            </a:extLst>
          </p:cNvPr>
          <p:cNvSpPr/>
          <p:nvPr/>
        </p:nvSpPr>
        <p:spPr>
          <a:xfrm>
            <a:off x="5249720" y="3826873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화면목록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83001E-E58C-46C4-9637-E385C91CF889}"/>
              </a:ext>
            </a:extLst>
          </p:cNvPr>
          <p:cNvSpPr/>
          <p:nvPr/>
        </p:nvSpPr>
        <p:spPr>
          <a:xfrm>
            <a:off x="4748950" y="3740489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0D3E0E45-6334-47F0-85F6-F5A100D6A490}"/>
              </a:ext>
            </a:extLst>
          </p:cNvPr>
          <p:cNvSpPr/>
          <p:nvPr/>
        </p:nvSpPr>
        <p:spPr>
          <a:xfrm>
            <a:off x="5241217" y="4907299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E28D9C-24C6-4169-92AA-3CB61B49453B}"/>
              </a:ext>
            </a:extLst>
          </p:cNvPr>
          <p:cNvSpPr/>
          <p:nvPr/>
        </p:nvSpPr>
        <p:spPr>
          <a:xfrm>
            <a:off x="4740447" y="4820916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D4D88768-CDDC-4852-A64C-CD969D975FF4}"/>
              </a:ext>
            </a:extLst>
          </p:cNvPr>
          <p:cNvSpPr/>
          <p:nvPr/>
        </p:nvSpPr>
        <p:spPr>
          <a:xfrm>
            <a:off x="5229322" y="2756350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유즈케이스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다이어그램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3F19181-4141-4E86-A0D6-4EC590802834}"/>
              </a:ext>
            </a:extLst>
          </p:cNvPr>
          <p:cNvSpPr/>
          <p:nvPr/>
        </p:nvSpPr>
        <p:spPr>
          <a:xfrm>
            <a:off x="4728552" y="2669967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4" name="모서리가 둥근 직사각형 6">
            <a:extLst>
              <a:ext uri="{FF2B5EF4-FFF2-40B4-BE49-F238E27FC236}">
                <a16:creationId xmlns:a16="http://schemas.microsoft.com/office/drawing/2014/main" id="{3DF86B70-B744-436C-BF39-80D6822581F2}"/>
              </a:ext>
            </a:extLst>
          </p:cNvPr>
          <p:cNvSpPr/>
          <p:nvPr/>
        </p:nvSpPr>
        <p:spPr>
          <a:xfrm>
            <a:off x="9056585" y="2732628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클래스 다이어그램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CA21388-5737-409F-8E21-E9E39EEBAF81}"/>
              </a:ext>
            </a:extLst>
          </p:cNvPr>
          <p:cNvSpPr/>
          <p:nvPr/>
        </p:nvSpPr>
        <p:spPr>
          <a:xfrm>
            <a:off x="8555815" y="2646245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9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8" name="모서리가 둥근 직사각형 6">
            <a:extLst>
              <a:ext uri="{FF2B5EF4-FFF2-40B4-BE49-F238E27FC236}">
                <a16:creationId xmlns:a16="http://schemas.microsoft.com/office/drawing/2014/main" id="{57E5DB50-89B6-4ED6-B02C-C08061196F4D}"/>
              </a:ext>
            </a:extLst>
          </p:cNvPr>
          <p:cNvSpPr/>
          <p:nvPr/>
        </p:nvSpPr>
        <p:spPr>
          <a:xfrm>
            <a:off x="9056585" y="609796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업무분담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6BFB07-D14B-483D-9FD4-6D719210A6D3}"/>
              </a:ext>
            </a:extLst>
          </p:cNvPr>
          <p:cNvSpPr/>
          <p:nvPr/>
        </p:nvSpPr>
        <p:spPr>
          <a:xfrm>
            <a:off x="8555815" y="523413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2" name="모서리가 둥근 직사각형 6">
            <a:extLst>
              <a:ext uri="{FF2B5EF4-FFF2-40B4-BE49-F238E27FC236}">
                <a16:creationId xmlns:a16="http://schemas.microsoft.com/office/drawing/2014/main" id="{D9390F8F-97EB-412C-8FFE-1CFC9ED14B1C}"/>
              </a:ext>
            </a:extLst>
          </p:cNvPr>
          <p:cNvSpPr/>
          <p:nvPr/>
        </p:nvSpPr>
        <p:spPr>
          <a:xfrm>
            <a:off x="9056585" y="1671212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ERD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6CFEDCF-E8DF-4A55-88BE-BCF43AFE5343}"/>
              </a:ext>
            </a:extLst>
          </p:cNvPr>
          <p:cNvSpPr/>
          <p:nvPr/>
        </p:nvSpPr>
        <p:spPr>
          <a:xfrm>
            <a:off x="8555815" y="1584829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8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8" name="모서리가 둥근 직사각형 6">
            <a:extLst>
              <a:ext uri="{FF2B5EF4-FFF2-40B4-BE49-F238E27FC236}">
                <a16:creationId xmlns:a16="http://schemas.microsoft.com/office/drawing/2014/main" id="{6EA6248A-87FB-402F-80ED-8B18679BB31C}"/>
              </a:ext>
            </a:extLst>
          </p:cNvPr>
          <p:cNvSpPr/>
          <p:nvPr/>
        </p:nvSpPr>
        <p:spPr>
          <a:xfrm>
            <a:off x="9056585" y="3826873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시퀀스 다이어그램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E7C6E8-FBE4-4A91-978B-9DD916F75032}"/>
              </a:ext>
            </a:extLst>
          </p:cNvPr>
          <p:cNvSpPr/>
          <p:nvPr/>
        </p:nvSpPr>
        <p:spPr>
          <a:xfrm>
            <a:off x="8555815" y="3717956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10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0788189E-2D25-4436-91FD-56B8C6C0F18D}"/>
              </a:ext>
            </a:extLst>
          </p:cNvPr>
          <p:cNvSpPr/>
          <p:nvPr/>
        </p:nvSpPr>
        <p:spPr>
          <a:xfrm>
            <a:off x="9056585" y="4884765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개발일정표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BD824ED-0650-4696-AC15-C1A122AFF7C7}"/>
              </a:ext>
            </a:extLst>
          </p:cNvPr>
          <p:cNvSpPr/>
          <p:nvPr/>
        </p:nvSpPr>
        <p:spPr>
          <a:xfrm>
            <a:off x="8555815" y="4798382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11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3" name="모서리가 둥근 직사각형 6">
            <a:extLst>
              <a:ext uri="{FF2B5EF4-FFF2-40B4-BE49-F238E27FC236}">
                <a16:creationId xmlns:a16="http://schemas.microsoft.com/office/drawing/2014/main" id="{14553332-C9A3-4636-AAC4-99AF4FD2241E}"/>
              </a:ext>
            </a:extLst>
          </p:cNvPr>
          <p:cNvSpPr/>
          <p:nvPr/>
        </p:nvSpPr>
        <p:spPr>
          <a:xfrm>
            <a:off x="9056585" y="5978620"/>
            <a:ext cx="3049690" cy="552614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Benchmarking site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8049243-8554-468E-A3C0-431D5988E1EA}"/>
              </a:ext>
            </a:extLst>
          </p:cNvPr>
          <p:cNvSpPr/>
          <p:nvPr/>
        </p:nvSpPr>
        <p:spPr>
          <a:xfrm>
            <a:off x="8555815" y="5892237"/>
            <a:ext cx="739245" cy="752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12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6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호텔검색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화면레이아웃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B3BE5-4F92-4572-84FF-FFDD9565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57" y="1164558"/>
            <a:ext cx="9586587" cy="56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호텔검색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화면항목기술서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5A626-AE4C-4592-BC9A-28C7E93E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084"/>
            <a:ext cx="12192000" cy="35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호텔검색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이벤트기술서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838756-B64E-4300-B50D-C9B74EBC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7" y="1194141"/>
            <a:ext cx="7742246" cy="56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객실목록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화면레이아웃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B322C-04BA-4A4D-ADFE-818606A3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95" y="1183392"/>
            <a:ext cx="8465398" cy="56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객실목록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화면항목기술서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0F27E7-F77D-4BD9-98F6-54B08AE5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141"/>
            <a:ext cx="12192000" cy="4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객실목록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이벤트기술서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C8057F-43B5-4ECD-B868-335A4403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87" y="1186476"/>
            <a:ext cx="8524267" cy="56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 및 결제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화면레이아웃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9A964-8694-4A9F-B0B6-73F46B87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29" y="1171302"/>
            <a:ext cx="7487144" cy="56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 및 결제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화면항목기술서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0E1940-FD8B-4CB6-9ACE-1FB43A1D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713"/>
            <a:ext cx="12192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 및 결제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이벤트기술서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11A8C-F0A7-474D-AF1D-FF918147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05" y="1218080"/>
            <a:ext cx="10198675" cy="56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호텔정보관리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화면레이아웃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2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4F6C7-287A-4A4F-B4F9-EFFF1599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63" y="1182487"/>
            <a:ext cx="8161867" cy="56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프로그램 개요</a:t>
            </a: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78B2330A-9955-4759-8D16-D98CCA5757C3}"/>
              </a:ext>
            </a:extLst>
          </p:cNvPr>
          <p:cNvSpPr txBox="1">
            <a:spLocks/>
          </p:cNvSpPr>
          <p:nvPr/>
        </p:nvSpPr>
        <p:spPr>
          <a:xfrm>
            <a:off x="1938158" y="1599073"/>
            <a:ext cx="393409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위축된 숙박문화 증진</a:t>
            </a:r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id="{BE342509-0470-4F80-A1F9-54BD1F34C59F}"/>
              </a:ext>
            </a:extLst>
          </p:cNvPr>
          <p:cNvSpPr/>
          <p:nvPr/>
        </p:nvSpPr>
        <p:spPr>
          <a:xfrm rot="5400000">
            <a:off x="1642313" y="1875117"/>
            <a:ext cx="113277" cy="97651"/>
          </a:xfrm>
          <a:prstGeom prst="triangle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32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4B6F85B1-69C9-46A8-A310-1521B8D72B9E}"/>
              </a:ext>
            </a:extLst>
          </p:cNvPr>
          <p:cNvSpPr txBox="1">
            <a:spLocks/>
          </p:cNvSpPr>
          <p:nvPr/>
        </p:nvSpPr>
        <p:spPr>
          <a:xfrm>
            <a:off x="1938158" y="2678713"/>
            <a:ext cx="4822154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1. </a:t>
            </a: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편리한 예약시스템 구축</a:t>
            </a:r>
          </a:p>
        </p:txBody>
      </p:sp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7C0AA451-E0AA-48CE-9952-3689482E263B}"/>
              </a:ext>
            </a:extLst>
          </p:cNvPr>
          <p:cNvSpPr/>
          <p:nvPr/>
        </p:nvSpPr>
        <p:spPr>
          <a:xfrm rot="5400000">
            <a:off x="1642313" y="2949491"/>
            <a:ext cx="113277" cy="97651"/>
          </a:xfrm>
          <a:prstGeom prst="triangle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32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3" name="제목 1">
            <a:extLst>
              <a:ext uri="{FF2B5EF4-FFF2-40B4-BE49-F238E27FC236}">
                <a16:creationId xmlns:a16="http://schemas.microsoft.com/office/drawing/2014/main" id="{58D26A72-EF3B-46B7-975D-C173F60A76BC}"/>
              </a:ext>
            </a:extLst>
          </p:cNvPr>
          <p:cNvSpPr txBox="1">
            <a:spLocks/>
          </p:cNvSpPr>
          <p:nvPr/>
        </p:nvSpPr>
        <p:spPr>
          <a:xfrm>
            <a:off x="1938158" y="4087848"/>
            <a:ext cx="418736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2. </a:t>
            </a: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접근성 높은 </a:t>
            </a: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UI</a:t>
            </a: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구현</a:t>
            </a: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 </a:t>
            </a:r>
            <a:endParaRPr lang="ko-KR" altLang="en-US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95D2EC07-008C-44BF-8B65-B15B142E9CBB}"/>
              </a:ext>
            </a:extLst>
          </p:cNvPr>
          <p:cNvSpPr/>
          <p:nvPr/>
        </p:nvSpPr>
        <p:spPr>
          <a:xfrm rot="5400000">
            <a:off x="1642313" y="4363334"/>
            <a:ext cx="113277" cy="97651"/>
          </a:xfrm>
          <a:prstGeom prst="triangle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32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1BF80A82-24C6-4338-9CB2-FC5BE80C2C69}"/>
              </a:ext>
            </a:extLst>
          </p:cNvPr>
          <p:cNvSpPr txBox="1">
            <a:spLocks/>
          </p:cNvSpPr>
          <p:nvPr/>
        </p:nvSpPr>
        <p:spPr>
          <a:xfrm>
            <a:off x="1938158" y="5440834"/>
            <a:ext cx="493276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높은 신뢰성 확보</a:t>
            </a: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(</a:t>
            </a: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고객</a:t>
            </a: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) </a:t>
            </a:r>
            <a:endParaRPr lang="ko-KR" altLang="en-US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97386891-BD1C-410F-ACE7-A0063F1A8EA4}"/>
              </a:ext>
            </a:extLst>
          </p:cNvPr>
          <p:cNvSpPr/>
          <p:nvPr/>
        </p:nvSpPr>
        <p:spPr>
          <a:xfrm rot="5400000">
            <a:off x="1642313" y="5711612"/>
            <a:ext cx="113277" cy="97651"/>
          </a:xfrm>
          <a:prstGeom prst="triangle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32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C69D89D4-3C7A-4E58-9413-121ACE12BC43}"/>
              </a:ext>
            </a:extLst>
          </p:cNvPr>
          <p:cNvSpPr txBox="1">
            <a:spLocks/>
          </p:cNvSpPr>
          <p:nvPr/>
        </p:nvSpPr>
        <p:spPr>
          <a:xfrm>
            <a:off x="7118120" y="2658296"/>
            <a:ext cx="3935264" cy="11951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비회원에게 예약시스템 제공</a:t>
            </a:r>
            <a:endParaRPr lang="en-US" altLang="ko-KR" sz="20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객실에 포함된 옵션을 확인가능</a:t>
            </a:r>
            <a:endParaRPr lang="en-US" altLang="ko-KR" sz="20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다양한 결제수단 선택 제공</a:t>
            </a:r>
            <a:endParaRPr lang="en-US" altLang="ko-KR" sz="20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</p:txBody>
      </p:sp>
      <p:sp>
        <p:nvSpPr>
          <p:cNvPr id="128" name="제목 1">
            <a:extLst>
              <a:ext uri="{FF2B5EF4-FFF2-40B4-BE49-F238E27FC236}">
                <a16:creationId xmlns:a16="http://schemas.microsoft.com/office/drawing/2014/main" id="{A578C249-2B88-47EE-81CE-0BEF09B55215}"/>
              </a:ext>
            </a:extLst>
          </p:cNvPr>
          <p:cNvSpPr txBox="1">
            <a:spLocks/>
          </p:cNvSpPr>
          <p:nvPr/>
        </p:nvSpPr>
        <p:spPr>
          <a:xfrm>
            <a:off x="7118120" y="4124946"/>
            <a:ext cx="6015272" cy="7976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 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이해하기 쉬운 단어 선택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(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전 연령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).</a:t>
            </a:r>
          </a:p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 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이미지화 된 메뉴 제공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(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전 연령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00877942-DEAB-4910-8340-7428D6EA2236}"/>
              </a:ext>
            </a:extLst>
          </p:cNvPr>
          <p:cNvSpPr txBox="1">
            <a:spLocks/>
          </p:cNvSpPr>
          <p:nvPr/>
        </p:nvSpPr>
        <p:spPr>
          <a:xfrm>
            <a:off x="7118120" y="5453415"/>
            <a:ext cx="3836307" cy="7976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 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호텔 평가로 고객의 신뢰성 확보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.</a:t>
            </a:r>
          </a:p>
          <a:p>
            <a:pPr>
              <a:spcBef>
                <a:spcPts val="700"/>
              </a:spcBef>
              <a:defRPr/>
            </a:pP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- </a:t>
            </a:r>
            <a:r>
              <a:rPr lang="ko-KR" altLang="en-US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안전한 거래를 제공한다</a:t>
            </a:r>
            <a:r>
              <a:rPr lang="en-US" altLang="ko-KR" sz="20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itchFamily="34" charset="0"/>
              </a:rPr>
              <a:t>. </a:t>
            </a:r>
            <a:endParaRPr lang="ko-KR" altLang="en-US" sz="20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9FF6A-E929-4733-A941-2901268F02EF}"/>
              </a:ext>
            </a:extLst>
          </p:cNvPr>
          <p:cNvSpPr txBox="1"/>
          <p:nvPr/>
        </p:nvSpPr>
        <p:spPr>
          <a:xfrm>
            <a:off x="390197" y="1599072"/>
            <a:ext cx="135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목적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F74D497-3201-4C07-8E57-57BB2B8CC8C9}"/>
              </a:ext>
            </a:extLst>
          </p:cNvPr>
          <p:cNvSpPr txBox="1"/>
          <p:nvPr/>
        </p:nvSpPr>
        <p:spPr>
          <a:xfrm>
            <a:off x="390197" y="2673528"/>
            <a:ext cx="135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42154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호텔정보관리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화면항목기술서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2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729DE-3223-470C-AEB9-5C76BF27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041"/>
            <a:ext cx="12192000" cy="53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8966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화면 설계서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호텔정보관리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이벤트기술서</a:t>
            </a:r>
            <a:r>
              <a:rPr lang="en-US" altLang="ko-KR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7C64A-5ECC-4094-962F-970F14F9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6" y="1173006"/>
            <a:ext cx="6835214" cy="56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모서리가 둥근 직사각형 6"/>
          <p:cNvSpPr/>
          <p:nvPr/>
        </p:nvSpPr>
        <p:spPr>
          <a:xfrm>
            <a:off x="1838440" y="3878920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류재열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1975897" y="2596226"/>
            <a:ext cx="876848" cy="876848"/>
            <a:chOff x="1651388" y="2172798"/>
            <a:chExt cx="1083168" cy="1083168"/>
          </a:xfrm>
        </p:grpSpPr>
        <p:sp>
          <p:nvSpPr>
            <p:cNvPr id="119" name="타원 11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006683" y="2596226"/>
            <a:ext cx="876848" cy="876848"/>
            <a:chOff x="8846116" y="4168827"/>
            <a:chExt cx="1083168" cy="1083168"/>
          </a:xfrm>
        </p:grpSpPr>
        <p:sp>
          <p:nvSpPr>
            <p:cNvPr id="122" name="타원 12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127" name="모서리가 둥근 직사각형 47"/>
          <p:cNvSpPr/>
          <p:nvPr/>
        </p:nvSpPr>
        <p:spPr>
          <a:xfrm>
            <a:off x="5410556" y="3878920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이동규</a:t>
            </a:r>
          </a:p>
        </p:txBody>
      </p:sp>
      <p:sp>
        <p:nvSpPr>
          <p:cNvPr id="128" name="모서리가 둥근 직사각형 48"/>
          <p:cNvSpPr/>
          <p:nvPr/>
        </p:nvSpPr>
        <p:spPr>
          <a:xfrm>
            <a:off x="8906594" y="3884752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이현우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4253961" y="1768151"/>
            <a:ext cx="0" cy="45818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833994" y="1786081"/>
            <a:ext cx="0" cy="43405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490101" y="2596226"/>
            <a:ext cx="876848" cy="876848"/>
            <a:chOff x="8846116" y="4168827"/>
            <a:chExt cx="1083168" cy="1083168"/>
          </a:xfrm>
        </p:grpSpPr>
        <p:sp>
          <p:nvSpPr>
            <p:cNvPr id="132" name="타원 13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134" name="직사각형 133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4800" b="1" kern="0">
                <a:solidFill>
                  <a:prstClr val="white"/>
                </a:solidFill>
                <a:latin typeface="HY엽서M"/>
                <a:ea typeface="HY엽서M"/>
              </a:rPr>
              <a:t>업무분담</a:t>
            </a:r>
          </a:p>
        </p:txBody>
      </p:sp>
      <p:sp>
        <p:nvSpPr>
          <p:cNvPr id="135" name="내용 개체 틀 2"/>
          <p:cNvSpPr>
            <a:spLocks noGrp="1"/>
          </p:cNvSpPr>
          <p:nvPr>
            <p:ph idx="1"/>
          </p:nvPr>
        </p:nvSpPr>
        <p:spPr>
          <a:xfrm>
            <a:off x="1250090" y="4623854"/>
            <a:ext cx="2607002" cy="13735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/>
              <a:t>회원 및 관리자 관리</a:t>
            </a:r>
          </a:p>
          <a:p>
            <a:pPr lvl="0">
              <a:defRPr/>
            </a:pPr>
            <a:r>
              <a:rPr lang="ko-KR" altLang="en-US" sz="1800"/>
              <a:t>평가 관리</a:t>
            </a:r>
          </a:p>
        </p:txBody>
      </p:sp>
      <p:sp>
        <p:nvSpPr>
          <p:cNvPr id="136" name="내용 개체 틀 2"/>
          <p:cNvSpPr txBox="1"/>
          <p:nvPr/>
        </p:nvSpPr>
        <p:spPr>
          <a:xfrm>
            <a:off x="4835654" y="4623854"/>
            <a:ext cx="2404248" cy="15259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800"/>
              <a:t>예약 및 결제 관리</a:t>
            </a:r>
          </a:p>
          <a:p>
            <a:pPr lvl="0">
              <a:defRPr/>
            </a:pPr>
            <a:r>
              <a:rPr lang="ko-KR" altLang="en-US" sz="1800"/>
              <a:t>주변명소관리</a:t>
            </a:r>
          </a:p>
        </p:txBody>
      </p:sp>
      <p:sp>
        <p:nvSpPr>
          <p:cNvPr id="137" name="내용 개체 틀 2"/>
          <p:cNvSpPr txBox="1"/>
          <p:nvPr/>
        </p:nvSpPr>
        <p:spPr>
          <a:xfrm>
            <a:off x="8436280" y="4623854"/>
            <a:ext cx="3755721" cy="13570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800"/>
              <a:t>호텔 및 객실 관리</a:t>
            </a:r>
          </a:p>
          <a:p>
            <a:pPr lvl="0">
              <a:defRPr/>
            </a:pPr>
            <a:r>
              <a:rPr lang="ko-KR" altLang="en-US" sz="1800"/>
              <a:t>호텔 옵션 및 객실옵션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0" y="-1"/>
            <a:ext cx="12192000" cy="877234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>
                <a:solidFill>
                  <a:prstClr val="white"/>
                </a:solidFill>
                <a:latin typeface="HY엽서M"/>
                <a:ea typeface="HY엽서M"/>
              </a:rPr>
              <a:t> ERD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9633" y="-21612"/>
            <a:ext cx="2760298" cy="17238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2263" y="1649768"/>
            <a:ext cx="2731034" cy="5208231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534" y="904817"/>
            <a:ext cx="7937577" cy="595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클래스 다이어그램 </a:t>
            </a:r>
            <a:r>
              <a:rPr lang="en-US" altLang="ko-KR" sz="3600" b="1" kern="0">
                <a:solidFill>
                  <a:prstClr val="white"/>
                </a:solidFill>
                <a:latin typeface="HY엽서M"/>
                <a:ea typeface="HY엽서M"/>
              </a:rPr>
              <a:t>-</a:t>
            </a: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2800" b="1" kern="0">
                <a:solidFill>
                  <a:prstClr val="white"/>
                </a:solidFill>
                <a:latin typeface="HY엽서M"/>
                <a:ea typeface="HY엽서M"/>
              </a:rPr>
              <a:t>고객정보관리</a:t>
            </a:r>
            <a:r>
              <a:rPr lang="en-US" altLang="ko-KR" sz="2800" b="1" kern="0">
                <a:solidFill>
                  <a:prstClr val="white"/>
                </a:solidFill>
                <a:latin typeface="HY엽서M"/>
                <a:ea typeface="HY엽서M"/>
              </a:rPr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6AA9D-AD28-46AD-8957-FA1F2699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146628"/>
            <a:ext cx="8555243" cy="569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클래스 다이어그램 </a:t>
            </a:r>
            <a:r>
              <a:rPr lang="en-US" altLang="ko-KR" sz="3600" b="1" kern="0">
                <a:solidFill>
                  <a:prstClr val="white"/>
                </a:solidFill>
                <a:latin typeface="HY엽서M"/>
                <a:ea typeface="HY엽서M"/>
              </a:rPr>
              <a:t>–</a:t>
            </a: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2800" b="1" kern="0">
                <a:solidFill>
                  <a:prstClr val="white"/>
                </a:solidFill>
                <a:latin typeface="HY엽서M"/>
                <a:ea typeface="HY엽서M"/>
              </a:rPr>
              <a:t>고객정보관리</a:t>
            </a:r>
            <a:r>
              <a:rPr lang="en-US" altLang="ko-KR" sz="2800" b="1" kern="0">
                <a:solidFill>
                  <a:prstClr val="white"/>
                </a:solidFill>
                <a:latin typeface="HY엽서M"/>
                <a:ea typeface="HY엽서M"/>
              </a:rPr>
              <a:t>(2)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5027D6-E875-4198-83AC-4C584837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" y="2076450"/>
            <a:ext cx="11422346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클래스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평가관리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520701-0716-46D9-B070-A3A78DBA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3" y="1356178"/>
            <a:ext cx="10933353" cy="52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8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클래스 다이어그램 </a:t>
            </a:r>
            <a:r>
              <a:rPr lang="en-US" altLang="ko-KR" sz="3600" b="1" kern="0">
                <a:solidFill>
                  <a:prstClr val="white"/>
                </a:solidFill>
                <a:latin typeface="HY엽서M"/>
                <a:ea typeface="HY엽서M"/>
              </a:rPr>
              <a:t>- </a:t>
            </a:r>
            <a:r>
              <a:rPr lang="ko-KR" altLang="en-US" sz="2800" b="1" kern="0">
                <a:solidFill>
                  <a:prstClr val="white"/>
                </a:solidFill>
                <a:latin typeface="HY엽서M"/>
                <a:ea typeface="HY엽서M"/>
              </a:rPr>
              <a:t>호텔관리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00B416-7341-48BA-9C89-839F6A86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2" y="1146628"/>
            <a:ext cx="10864736" cy="5711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클래스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객실관리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7B43B3-08FB-45C1-BCFC-066B6C5A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" y="1400174"/>
            <a:ext cx="11059353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9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클래스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호텔옵션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0DC7D8-A82A-4FE8-B25D-A3154A76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4" y="1543050"/>
            <a:ext cx="1187727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3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1B1A2C-8402-41D0-B595-C9C340A37A7D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주요 사용기술 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DEC07B-B484-48B5-9184-D1E71546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0" b="89873" l="9970" r="89879">
                        <a14:foregroundMark x1="42900" y1="14647" x2="42900" y2="14647"/>
                        <a14:foregroundMark x1="45317" y1="8680" x2="45317" y2="8680"/>
                        <a14:foregroundMark x1="48036" y1="9222" x2="48036" y2="9222"/>
                        <a14:foregroundMark x1="63293" y1="15552" x2="63293" y2="15552"/>
                        <a14:foregroundMark x1="58610" y1="27125" x2="58610" y2="27125"/>
                        <a14:foregroundMark x1="59517" y1="25497" x2="59517" y2="25497"/>
                        <a14:foregroundMark x1="59819" y1="24231" x2="59819" y2="24231"/>
                        <a14:foregroundMark x1="39728" y1="41049" x2="39728" y2="41049"/>
                        <a14:foregroundMark x1="38218" y1="72152" x2="38218" y2="72152"/>
                        <a14:foregroundMark x1="44713" y1="70344" x2="44713" y2="70344"/>
                        <a14:foregroundMark x1="54683" y1="70344" x2="54683" y2="70344"/>
                        <a14:foregroundMark x1="54532" y1="57143" x2="54532" y2="57143"/>
                        <a14:foregroundMark x1="59517" y1="68716" x2="59517" y2="68716"/>
                        <a14:foregroundMark x1="77492" y1="71248" x2="77492" y2="71248"/>
                        <a14:foregroundMark x1="12085" y1="67450" x2="12085" y2="674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889" y="5364100"/>
            <a:ext cx="1716024" cy="1146629"/>
          </a:xfrm>
          <a:prstGeom prst="rect">
            <a:avLst/>
          </a:prstGeom>
        </p:spPr>
      </p:pic>
      <p:pic>
        <p:nvPicPr>
          <p:cNvPr id="14" name="Picture 10" descr="Java Collections">
            <a:extLst>
              <a:ext uri="{FF2B5EF4-FFF2-40B4-BE49-F238E27FC236}">
                <a16:creationId xmlns:a16="http://schemas.microsoft.com/office/drawing/2014/main" id="{F8F5C729-8720-499D-97EC-7150F781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0" y="1194389"/>
            <a:ext cx="2270983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ffective Unit Testing] Appendix B. JUnit 확장하기">
            <a:extLst>
              <a:ext uri="{FF2B5EF4-FFF2-40B4-BE49-F238E27FC236}">
                <a16:creationId xmlns:a16="http://schemas.microsoft.com/office/drawing/2014/main" id="{EA9CDA7E-BD92-4CE8-99E7-B4B97338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06" y="1146628"/>
            <a:ext cx="1613668" cy="161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ortoise (svn gui tool). 이번 투어 인생날 티징을 하면서 remote ...">
            <a:extLst>
              <a:ext uri="{FF2B5EF4-FFF2-40B4-BE49-F238E27FC236}">
                <a16:creationId xmlns:a16="http://schemas.microsoft.com/office/drawing/2014/main" id="{84B3832E-5C2F-44C2-BE9C-4D40C8D4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05" y="3930830"/>
            <a:ext cx="1536128" cy="153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53FBAC-9E91-4249-BF6E-14661D3DD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4" b="90397" l="4717" r="96384">
                        <a14:foregroundMark x1="12107" y1="58609" x2="12107" y2="58609"/>
                        <a14:foregroundMark x1="8962" y1="87086" x2="8962" y2="87086"/>
                        <a14:foregroundMark x1="4874" y1="88411" x2="4874" y2="88411"/>
                        <a14:foregroundMark x1="28459" y1="59934" x2="28459" y2="59934"/>
                        <a14:foregroundMark x1="31132" y1="15563" x2="31132" y2="15563"/>
                        <a14:foregroundMark x1="45912" y1="49007" x2="45912" y2="49007"/>
                        <a14:foregroundMark x1="70126" y1="88742" x2="70126" y2="88742"/>
                        <a14:foregroundMark x1="50314" y1="89735" x2="50314" y2="89735"/>
                        <a14:foregroundMark x1="77516" y1="50662" x2="77516" y2="50662"/>
                        <a14:foregroundMark x1="93711" y1="85099" x2="93711" y2="85099"/>
                        <a14:foregroundMark x1="96384" y1="90397" x2="96384" y2="90397"/>
                        <a14:foregroundMark x1="70755" y1="88411" x2="70755" y2="88411"/>
                        <a14:foregroundMark x1="71226" y1="89404" x2="71226" y2="89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1365" y="2864641"/>
            <a:ext cx="2251193" cy="10689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66B463-A5A6-42C9-84A0-737137719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4" b="89535" l="2234" r="97938">
                        <a14:foregroundMark x1="12199" y1="29070" x2="12199" y2="29070"/>
                        <a14:foregroundMark x1="17010" y1="33721" x2="17010" y2="33721"/>
                        <a14:foregroundMark x1="17698" y1="31977" x2="17698" y2="31977"/>
                        <a14:foregroundMark x1="11512" y1="18023" x2="11512" y2="18023"/>
                        <a14:foregroundMark x1="8076" y1="38372" x2="8076" y2="38372"/>
                        <a14:foregroundMark x1="5670" y1="61628" x2="5670" y2="61628"/>
                        <a14:foregroundMark x1="2577" y1="34884" x2="2577" y2="34884"/>
                        <a14:foregroundMark x1="2921" y1="27326" x2="2921" y2="27326"/>
                        <a14:foregroundMark x1="17698" y1="45349" x2="17698" y2="45349"/>
                        <a14:foregroundMark x1="17698" y1="59302" x2="17698" y2="59302"/>
                        <a14:foregroundMark x1="27148" y1="50581" x2="27148" y2="50581"/>
                        <a14:foregroundMark x1="28351" y1="28488" x2="28351" y2="28488"/>
                        <a14:foregroundMark x1="50687" y1="38372" x2="50687" y2="38372"/>
                        <a14:foregroundMark x1="68729" y1="41279" x2="68729" y2="41279"/>
                        <a14:foregroundMark x1="43986" y1="81395" x2="43986" y2="81395"/>
                        <a14:foregroundMark x1="58247" y1="76163" x2="58247" y2="76163"/>
                        <a14:foregroundMark x1="58076" y1="83140" x2="58076" y2="83140"/>
                        <a14:foregroundMark x1="62543" y1="81977" x2="62543" y2="81977"/>
                        <a14:foregroundMark x1="65808" y1="78488" x2="65808" y2="78488"/>
                        <a14:foregroundMark x1="69588" y1="82558" x2="69588" y2="82558"/>
                        <a14:foregroundMark x1="71993" y1="77907" x2="71993" y2="77907"/>
                        <a14:foregroundMark x1="78351" y1="81395" x2="78351" y2="81395"/>
                        <a14:foregroundMark x1="81443" y1="81977" x2="81443" y2="81977"/>
                        <a14:foregroundMark x1="84536" y1="81977" x2="84536" y2="81977"/>
                        <a14:foregroundMark x1="87113" y1="84302" x2="87113" y2="84302"/>
                        <a14:foregroundMark x1="88660" y1="86628" x2="88660" y2="86628"/>
                        <a14:foregroundMark x1="67010" y1="86047" x2="67010" y2="86047"/>
                        <a14:foregroundMark x1="53780" y1="81977" x2="53780" y2="81977"/>
                        <a14:foregroundMark x1="52234" y1="79070" x2="52234" y2="79070"/>
                        <a14:foregroundMark x1="52062" y1="83721" x2="52062" y2="83721"/>
                        <a14:foregroundMark x1="50687" y1="77907" x2="50687" y2="77907"/>
                        <a14:foregroundMark x1="50172" y1="84302" x2="50172" y2="84302"/>
                        <a14:foregroundMark x1="78522" y1="26163" x2="78522" y2="26163"/>
                        <a14:foregroundMark x1="88144" y1="48837" x2="88144" y2="48837"/>
                        <a14:foregroundMark x1="94674" y1="19767" x2="94674" y2="19767"/>
                        <a14:foregroundMark x1="97938" y1="15116" x2="97938" y2="15116"/>
                        <a14:foregroundMark x1="76804" y1="84884" x2="76804" y2="84884"/>
                        <a14:foregroundMark x1="47938" y1="80233" x2="47938" y2="80233"/>
                        <a14:foregroundMark x1="47766" y1="83721" x2="47766" y2="83721"/>
                        <a14:foregroundMark x1="71993" y1="76163" x2="71993" y2="76163"/>
                        <a14:foregroundMark x1="83677" y1="85465" x2="83677" y2="854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2152" y="4342818"/>
            <a:ext cx="2319373" cy="6854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4AE0A5-C5CF-41EB-B8FE-4AF03DE6E9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526" y1="74060" x2="22526" y2="74060"/>
                        <a14:foregroundMark x1="45051" y1="73308" x2="45051" y2="73308"/>
                        <a14:foregroundMark x1="33788" y1="71053" x2="33788" y2="71053"/>
                        <a14:foregroundMark x1="29693" y1="71805" x2="29693" y2="71805"/>
                        <a14:foregroundMark x1="50512" y1="73684" x2="50512" y2="73684"/>
                        <a14:foregroundMark x1="51877" y1="69549" x2="51877" y2="69549"/>
                        <a14:foregroundMark x1="63823" y1="70677" x2="63823" y2="70677"/>
                        <a14:foregroundMark x1="67235" y1="79323" x2="67235" y2="79323"/>
                        <a14:foregroundMark x1="60410" y1="79323" x2="60410" y2="79323"/>
                        <a14:foregroundMark x1="57679" y1="79323" x2="57679" y2="79323"/>
                        <a14:foregroundMark x1="47099" y1="79323" x2="47099" y2="79323"/>
                        <a14:foregroundMark x1="37201" y1="79323" x2="37201" y2="79323"/>
                        <a14:foregroundMark x1="33788" y1="79323" x2="33788" y2="79323"/>
                        <a14:foregroundMark x1="57679" y1="76316" x2="57679" y2="76316"/>
                        <a14:backgroundMark x1="48464" y1="66917" x2="48123" y2="66917"/>
                        <a14:backgroundMark x1="59044" y1="65789" x2="59044" y2="65789"/>
                        <a14:backgroundMark x1="68942" y1="62406" x2="68942" y2="62406"/>
                        <a14:backgroundMark x1="64505" y1="63910" x2="64505" y2="63910"/>
                        <a14:backgroundMark x1="61433" y1="64662" x2="61433" y2="64662"/>
                        <a14:backgroundMark x1="54266" y1="66165" x2="54266" y2="66165"/>
                        <a14:backgroundMark x1="44369" y1="65414" x2="44369" y2="65414"/>
                        <a14:backgroundMark x1="51877" y1="65789" x2="52218" y2="65789"/>
                        <a14:backgroundMark x1="69283" y1="59774" x2="69283" y2="59774"/>
                        <a14:backgroundMark x1="79181" y1="46992" x2="79181" y2="46992"/>
                        <a14:backgroundMark x1="78498" y1="48496" x2="78498" y2="48496"/>
                        <a14:backgroundMark x1="77816" y1="50000" x2="74403" y2="54887"/>
                        <a14:backgroundMark x1="73720" y1="55639" x2="68259" y2="59023"/>
                        <a14:backgroundMark x1="76109" y1="28571" x2="76109" y2="28571"/>
                        <a14:backgroundMark x1="74403" y1="26316" x2="74403" y2="26316"/>
                        <a14:backgroundMark x1="73038" y1="24060" x2="73038" y2="24060"/>
                        <a14:backgroundMark x1="50853" y1="71429" x2="50853" y2="7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7376" y="1410257"/>
            <a:ext cx="1464214" cy="1329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19BDA-98CB-45EF-A0CF-76F324184ED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50" y="1410257"/>
            <a:ext cx="3196425" cy="1210767"/>
          </a:xfrm>
          <a:prstGeom prst="rect">
            <a:avLst/>
          </a:prstGeom>
        </p:spPr>
      </p:pic>
      <p:pic>
        <p:nvPicPr>
          <p:cNvPr id="1028" name="Picture 4" descr="json">
            <a:extLst>
              <a:ext uri="{FF2B5EF4-FFF2-40B4-BE49-F238E27FC236}">
                <a16:creationId xmlns:a16="http://schemas.microsoft.com/office/drawing/2014/main" id="{67278458-5C5F-4498-882B-234ACE09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18" y="4041879"/>
            <a:ext cx="2515954" cy="14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an AWS S3 Bucket as a Maven repository: Sounds juicy, but is it worth the effort?">
            <a:extLst>
              <a:ext uri="{FF2B5EF4-FFF2-40B4-BE49-F238E27FC236}">
                <a16:creationId xmlns:a16="http://schemas.microsoft.com/office/drawing/2014/main" id="{AB3A5286-52F3-41F0-A0D3-24F34360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11" y="3123497"/>
            <a:ext cx="2473051" cy="62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8456AE-F63E-4C40-B078-7137AE57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0" y="2884653"/>
            <a:ext cx="2072640" cy="110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87A53B5-2D3F-44E3-9E80-DB6EC866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968" b="89848" l="1531" r="99405">
                        <a14:foregroundMark x1="12500" y1="22335" x2="12500" y2="22335"/>
                        <a14:foregroundMark x1="12925" y1="25888" x2="12755" y2="31641"/>
                        <a14:foregroundMark x1="13946" y1="23858" x2="15306" y2="31472"/>
                        <a14:foregroundMark x1="15774" y1="46531" x2="17007" y2="53299"/>
                        <a14:foregroundMark x1="23172" y1="11675" x2="23767" y2="63790"/>
                        <a14:foregroundMark x1="23767" y1="63790" x2="21429" y2="76650"/>
                        <a14:foregroundMark x1="21429" y1="76650" x2="12117" y2="76311"/>
                        <a14:foregroundMark x1="12117" y1="76311" x2="8546" y2="68528"/>
                        <a14:foregroundMark x1="8546" y1="68528" x2="7313" y2="34349"/>
                        <a14:foregroundMark x1="7313" y1="34349" x2="7951" y2="9475"/>
                        <a14:foregroundMark x1="22917" y1="81557" x2="22917" y2="81557"/>
                        <a14:foregroundMark x1="21641" y1="86802" x2="21003" y2="87310"/>
                        <a14:foregroundMark x1="16539" y1="89171" x2="16539" y2="89171"/>
                        <a14:foregroundMark x1="11735" y1="89171" x2="11735" y2="89171"/>
                        <a14:foregroundMark x1="1573" y1="18613" x2="2806" y2="67851"/>
                        <a14:foregroundMark x1="34864" y1="57360" x2="34864" y2="57360"/>
                        <a14:foregroundMark x1="34821" y1="64975" x2="35884" y2="73942"/>
                        <a14:foregroundMark x1="34609" y1="72758" x2="35332" y2="76819"/>
                        <a14:foregroundMark x1="34736" y1="65313" x2="34439" y2="73942"/>
                        <a14:foregroundMark x1="34396" y1="54484" x2="35884" y2="48054"/>
                        <a14:foregroundMark x1="35119" y1="47716" x2="34396" y2="64805"/>
                        <a14:foregroundMark x1="40689" y1="40778" x2="41539" y2="60914"/>
                        <a14:foregroundMark x1="41539" y1="60914" x2="41454" y2="63452"/>
                        <a14:foregroundMark x1="46556" y1="59729" x2="46556" y2="59729"/>
                        <a14:foregroundMark x1="56293" y1="46024" x2="56293" y2="46024"/>
                        <a14:foregroundMark x1="63818" y1="49915" x2="63818" y2="49915"/>
                        <a14:foregroundMark x1="80655" y1="74450" x2="80655" y2="74450"/>
                        <a14:foregroundMark x1="87032" y1="62944" x2="87032" y2="62944"/>
                        <a14:foregroundMark x1="86692" y1="31980" x2="86692" y2="31980"/>
                        <a14:foregroundMark x1="86480" y1="58714" x2="86480" y2="58714"/>
                        <a14:foregroundMark x1="85927" y1="48900" x2="86777" y2="70389"/>
                        <a14:foregroundMark x1="92985" y1="46701" x2="91624" y2="61421"/>
                        <a14:foregroundMark x1="91624" y1="61421" x2="93027" y2="76819"/>
                        <a14:foregroundMark x1="93027" y1="76819" x2="96896" y2="75296"/>
                        <a14:foregroundMark x1="96896" y1="75296" x2="98299" y2="60406"/>
                        <a14:foregroundMark x1="98299" y1="60406" x2="96131" y2="46193"/>
                        <a14:foregroundMark x1="96131" y1="46193" x2="93027" y2="46870"/>
                        <a14:foregroundMark x1="99277" y1="54146" x2="99405" y2="68190"/>
                        <a14:foregroundMark x1="12160" y1="49915" x2="13010" y2="79865"/>
                        <a14:backgroundMark x1="96088" y1="62098" x2="96088" y2="62098"/>
                        <a14:backgroundMark x1="37457" y1="65144" x2="37457" y2="65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49" y="5613080"/>
            <a:ext cx="2674377" cy="67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ost-thumbnail">
            <a:extLst>
              <a:ext uri="{FF2B5EF4-FFF2-40B4-BE49-F238E27FC236}">
                <a16:creationId xmlns:a16="http://schemas.microsoft.com/office/drawing/2014/main" id="{838CB06C-6CF4-423A-9893-B5BD8CA41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9950" y1="51852" x2="26485" y2="57672"/>
                        <a14:foregroundMark x1="27970" y1="57672" x2="23020" y2="61905"/>
                        <a14:foregroundMark x1="40594" y1="42328" x2="40594" y2="42328"/>
                        <a14:foregroundMark x1="49505" y1="54497" x2="49505" y2="54497"/>
                        <a14:foregroundMark x1="55198" y1="50265" x2="55198" y2="50265"/>
                        <a14:foregroundMark x1="64356" y1="50794" x2="64356" y2="50794"/>
                        <a14:foregroundMark x1="68812" y1="51852" x2="68812" y2="51852"/>
                        <a14:foregroundMark x1="71287" y1="51852" x2="71287" y2="51852"/>
                        <a14:foregroundMark x1="71782" y1="40741" x2="71782" y2="40741"/>
                        <a14:foregroundMark x1="75000" y1="48677" x2="75000" y2="48677"/>
                        <a14:backgroundMark x1="36634" y1="41799" x2="36634" y2="41799"/>
                        <a14:backgroundMark x1="25495" y1="25926" x2="18564" y2="28571"/>
                        <a14:backgroundMark x1="18564" y1="28571" x2="12129" y2="39153"/>
                        <a14:backgroundMark x1="12129" y1="39153" x2="11881" y2="56614"/>
                        <a14:backgroundMark x1="11881" y1="56614" x2="13861" y2="74603"/>
                        <a14:backgroundMark x1="13861" y1="74603" x2="17574" y2="88360"/>
                        <a14:backgroundMark x1="17574" y1="88360" x2="25248" y2="97354"/>
                        <a14:backgroundMark x1="25248" y1="97354" x2="44307" y2="98413"/>
                        <a14:backgroundMark x1="44307" y1="98413" x2="67574" y2="89947"/>
                        <a14:backgroundMark x1="67574" y1="89947" x2="73267" y2="83069"/>
                        <a14:backgroundMark x1="73267" y1="83069" x2="77723" y2="70899"/>
                        <a14:backgroundMark x1="77723" y1="70899" x2="86634" y2="65079"/>
                        <a14:backgroundMark x1="86634" y1="65079" x2="91089" y2="52910"/>
                        <a14:backgroundMark x1="91089" y1="52910" x2="87624" y2="34392"/>
                        <a14:backgroundMark x1="87624" y1="34392" x2="80446" y2="23280"/>
                        <a14:backgroundMark x1="80446" y1="23280" x2="44554" y2="17989"/>
                        <a14:backgroundMark x1="44554" y1="17989" x2="24010" y2="22751"/>
                        <a14:backgroundMark x1="24010" y1="22751" x2="21535" y2="26455"/>
                        <a14:backgroundMark x1="24010" y1="21693" x2="17079" y2="29101"/>
                        <a14:backgroundMark x1="17079" y1="29101" x2="15347" y2="29101"/>
                        <a14:backgroundMark x1="28465" y1="21693" x2="17327" y2="23280"/>
                        <a14:backgroundMark x1="56683" y1="44974" x2="56683" y2="44974"/>
                        <a14:backgroundMark x1="56683" y1="53968" x2="56683" y2="53968"/>
                        <a14:backgroundMark x1="62871" y1="55556" x2="62871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30368" r="19032" b="30174"/>
          <a:stretch/>
        </p:blipFill>
        <p:spPr bwMode="auto">
          <a:xfrm>
            <a:off x="3562918" y="5589766"/>
            <a:ext cx="2674205" cy="7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DEF904B-E717-4E4F-A662-7AEEE30552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525" b="92265" l="6533" r="91960">
                        <a14:foregroundMark x1="22613" y1="55249" x2="22613" y2="55249"/>
                        <a14:foregroundMark x1="40704" y1="8287" x2="40704" y2="8287"/>
                        <a14:foregroundMark x1="48744" y1="7182" x2="48744" y2="7182"/>
                        <a14:foregroundMark x1="48744" y1="7182" x2="48744" y2="7182"/>
                        <a14:foregroundMark x1="81910" y1="12155" x2="83920" y2="12707"/>
                        <a14:foregroundMark x1="78894" y1="6077" x2="78894" y2="6077"/>
                        <a14:foregroundMark x1="52764" y1="32597" x2="52764" y2="32597"/>
                        <a14:foregroundMark x1="74874" y1="19890" x2="74874" y2="19890"/>
                        <a14:foregroundMark x1="71859" y1="33149" x2="71859" y2="33149"/>
                        <a14:foregroundMark x1="72864" y1="43646" x2="72864" y2="43646"/>
                        <a14:foregroundMark x1="26131" y1="80110" x2="26131" y2="80110"/>
                        <a14:foregroundMark x1="33668" y1="80110" x2="33668" y2="80110"/>
                        <a14:foregroundMark x1="7035" y1="84530" x2="7035" y2="84530"/>
                        <a14:foregroundMark x1="24121" y1="91160" x2="24121" y2="91160"/>
                        <a14:foregroundMark x1="59799" y1="83425" x2="59799" y2="83425"/>
                        <a14:foregroundMark x1="78392" y1="83425" x2="78392" y2="83425"/>
                        <a14:foregroundMark x1="91960" y1="92265" x2="91960" y2="92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54" y="2761872"/>
            <a:ext cx="1260658" cy="114662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3F57E622-CF73-45B7-A755-5185652548B0}"/>
              </a:ext>
            </a:extLst>
          </p:cNvPr>
          <p:cNvGrpSpPr/>
          <p:nvPr/>
        </p:nvGrpSpPr>
        <p:grpSpPr>
          <a:xfrm>
            <a:off x="207697" y="4148988"/>
            <a:ext cx="2696407" cy="1080512"/>
            <a:chOff x="3177540" y="1102561"/>
            <a:chExt cx="6505575" cy="17621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A7A2864-AC08-4BF1-B2AB-49778F8AF70B}"/>
                </a:ext>
              </a:extLst>
            </p:cNvPr>
            <p:cNvGrpSpPr/>
            <p:nvPr/>
          </p:nvGrpSpPr>
          <p:grpSpPr>
            <a:xfrm>
              <a:off x="3177540" y="1102561"/>
              <a:ext cx="6505575" cy="1762125"/>
              <a:chOff x="1828800" y="4257241"/>
              <a:chExt cx="6505575" cy="1762125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FCA1FF64-7BFF-4344-8A5B-5853B587C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4257241"/>
                <a:ext cx="1762125" cy="1762125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BC9960F-767D-4E31-A444-473637B1F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9000" l="253" r="97980">
                            <a14:foregroundMark x1="5556" y1="15000" x2="5556" y2="15000"/>
                            <a14:foregroundMark x1="15240" y1="24000" x2="15530" y2="31653"/>
                            <a14:foregroundMark x1="15088" y1="20000" x2="15240" y2="24000"/>
                            <a14:foregroundMark x1="14899" y1="15000" x2="15088" y2="20000"/>
                            <a14:foregroundMark x1="24925" y1="34000" x2="24066" y2="37617"/>
                            <a14:foregroundMark x1="25163" y1="33000" x2="24925" y2="34000"/>
                            <a14:foregroundMark x1="25767" y1="30458" x2="25163" y2="33000"/>
                            <a14:foregroundMark x1="27540" y1="23000" x2="27430" y2="23465"/>
                            <a14:foregroundMark x1="27778" y1="22000" x2="27540" y2="23000"/>
                            <a14:foregroundMark x1="33442" y1="28409" x2="33633" y2="33511"/>
                            <a14:foregroundMark x1="33227" y1="22659" x2="33356" y2="26104"/>
                            <a14:foregroundMark x1="54798" y1="20000" x2="54798" y2="21653"/>
                            <a14:foregroundMark x1="81254" y1="16481" x2="82828" y2="15000"/>
                            <a14:foregroundMark x1="69123" y1="27891" x2="72556" y2="24662"/>
                            <a14:foregroundMark x1="72636" y1="18012" x2="66895" y2="19709"/>
                            <a14:foregroundMark x1="82828" y1="15000" x2="81266" y2="15462"/>
                            <a14:foregroundMark x1="70193" y1="31822" x2="74095" y2="31497"/>
                            <a14:foregroundMark x1="71968" y1="48338" x2="71693" y2="48928"/>
                            <a14:foregroundMark x1="85044" y1="45000" x2="85826" y2="43000"/>
                            <a14:foregroundMark x1="84115" y1="47376" x2="84653" y2="46000"/>
                            <a14:foregroundMark x1="91631" y1="28000" x2="92172" y2="27000"/>
                            <a14:foregroundMark x1="86131" y1="43496" x2="85580" y2="45000"/>
                            <a14:foregroundMark x1="86313" y1="43000" x2="86233" y2="43219"/>
                            <a14:foregroundMark x1="92172" y1="27000" x2="91806" y2="28000"/>
                            <a14:foregroundMark x1="86201" y1="52000" x2="86471" y2="53000"/>
                            <a14:foregroundMark x1="85931" y1="51000" x2="86201" y2="52000"/>
                            <a14:foregroundMark x1="85119" y1="48000" x2="85390" y2="49000"/>
                            <a14:foregroundMark x1="84848" y1="47000" x2="85119" y2="48000"/>
                            <a14:foregroundMark x1="84178" y1="71654" x2="83777" y2="71966"/>
                            <a14:foregroundMark x1="71549" y1="73633" x2="70939" y2="74000"/>
                            <a14:foregroundMark x1="70606" y1="67000" x2="72725" y2="63814"/>
                            <a14:foregroundMark x1="87860" y1="52000" x2="87722" y2="53000"/>
                            <a14:foregroundMark x1="87999" y1="51000" x2="87860" y2="52000"/>
                            <a14:foregroundMark x1="88413" y1="48000" x2="88275" y2="49000"/>
                            <a14:foregroundMark x1="88551" y1="47000" x2="88413" y2="48000"/>
                            <a14:foregroundMark x1="88867" y1="44716" x2="88828" y2="45000"/>
                            <a14:foregroundMark x1="89104" y1="43000" x2="89039" y2="43467"/>
                            <a14:foregroundMark x1="91453" y1="26000" x2="91176" y2="28000"/>
                            <a14:foregroundMark x1="91591" y1="25000" x2="91453" y2="26000"/>
                            <a14:foregroundMark x1="91729" y1="24000" x2="91591" y2="25000"/>
                            <a14:foregroundMark x1="91867" y1="23000" x2="91729" y2="24000"/>
                            <a14:foregroundMark x1="92005" y1="22000" x2="91867" y2="23000"/>
                            <a14:foregroundMark x1="92143" y1="21000" x2="92005" y2="22000"/>
                            <a14:foregroundMark x1="92353" y1="19479" x2="92143" y2="21000"/>
                            <a14:foregroundMark x1="94634" y1="52369" x2="94491" y2="54097"/>
                            <a14:foregroundMark x1="97980" y1="19000" x2="97917" y2="20000"/>
                            <a14:foregroundMark x1="94823" y1="54373" x2="94725" y2="55054"/>
                            <a14:foregroundMark x1="95166" y1="52000" x2="94862" y2="54107"/>
                            <a14:foregroundMark x1="95243" y1="51471" x2="95166" y2="52000"/>
                            <a14:foregroundMark x1="94230" y1="43295" x2="94290" y2="47226"/>
                            <a14:foregroundMark x1="94392" y1="53695" x2="94370" y2="52317"/>
                            <a14:foregroundMark x1="89899" y1="53000" x2="89899" y2="53000"/>
                            <a14:foregroundMark x1="80303" y1="26000" x2="80303" y2="26000"/>
                            <a14:foregroundMark x1="95707" y1="21000" x2="95707" y2="21000"/>
                            <a14:foregroundMark x1="94444" y1="12000" x2="94444" y2="12000"/>
                            <a14:foregroundMark x1="92929" y1="40000" x2="92929" y2="40000"/>
                            <a14:foregroundMark x1="91919" y1="56000" x2="91919" y2="56000"/>
                            <a14:foregroundMark x1="94949" y1="54000" x2="94949" y2="54000"/>
                            <a14:foregroundMark x1="95202" y1="53000" x2="95202" y2="53000"/>
                            <a14:foregroundMark x1="94949" y1="53000" x2="94949" y2="54000"/>
                            <a14:foregroundMark x1="95202" y1="53000" x2="94697" y2="54000"/>
                            <a14:foregroundMark x1="51263" y1="25000" x2="51263" y2="25000"/>
                            <a14:foregroundMark x1="56313" y1="26000" x2="56313" y2="26000"/>
                            <a14:foregroundMark x1="54040" y1="39000" x2="54040" y2="39000"/>
                            <a14:foregroundMark x1="55303" y1="38000" x2="53788" y2="38000"/>
                            <a14:foregroundMark x1="55051" y1="37000" x2="56660" y2="37000"/>
                            <a14:foregroundMark x1="56660" y1="37000" x2="55808" y2="37000"/>
                            <a14:foregroundMark x1="55808" y1="37000" x2="54545" y2="37000"/>
                            <a14:foregroundMark x1="55556" y1="37000" x2="57008" y2="36361"/>
                            <a14:foregroundMark x1="42929" y1="28000" x2="42929" y2="28000"/>
                            <a14:foregroundMark x1="25758" y1="31000" x2="25838" y2="30681"/>
                            <a14:foregroundMark x1="25839" y1="30682" x2="25253" y2="33000"/>
                            <a14:foregroundMark x1="26417" y1="27779" x2="26515" y2="27000"/>
                            <a14:foregroundMark x1="26263" y1="29000" x2="26368" y2="28169"/>
                            <a14:foregroundMark x1="25914" y1="30917" x2="25758" y2="32000"/>
                            <a14:foregroundMark x1="26347" y1="27916" x2="26191" y2="29000"/>
                            <a14:foregroundMark x1="26768" y1="25000" x2="26399" y2="27558"/>
                            <a14:foregroundMark x1="26010" y1="28000" x2="26010" y2="28000"/>
                            <a14:foregroundMark x1="26010" y1="28000" x2="26010" y2="28000"/>
                            <a14:foregroundMark x1="26263" y1="28000" x2="26263" y2="28000"/>
                            <a14:foregroundMark x1="26263" y1="27000" x2="26010" y2="29000"/>
                            <a14:backgroundMark x1="64646" y1="73000" x2="64646" y2="73000"/>
                            <a14:backgroundMark x1="63889" y1="51000" x2="63889" y2="80000"/>
                            <a14:backgroundMark x1="45202" y1="9000" x2="46970" y2="21000"/>
                            <a14:backgroundMark x1="46970" y1="21000" x2="46970" y2="21000"/>
                            <a14:backgroundMark x1="45960" y1="48000" x2="53282" y2="48000"/>
                            <a14:backgroundMark x1="47816" y1="23000" x2="47727" y2="25000"/>
                            <a14:backgroundMark x1="48485" y1="8000" x2="47816" y2="23000"/>
                            <a14:backgroundMark x1="47698" y1="31899" x2="47727" y2="32000"/>
                            <a14:backgroundMark x1="46591" y1="28000" x2="47628" y2="31650"/>
                            <a14:backgroundMark x1="45455" y1="24000" x2="46591" y2="28000"/>
                            <a14:backgroundMark x1="44760" y1="28000" x2="44574" y2="30947"/>
                            <a14:backgroundMark x1="44949" y1="25000" x2="44760" y2="28000"/>
                            <a14:backgroundMark x1="49495" y1="33000" x2="49495" y2="33000"/>
                            <a14:backgroundMark x1="53788" y1="19000" x2="53788" y2="19000"/>
                            <a14:backgroundMark x1="55556" y1="21000" x2="55303" y2="21000"/>
                            <a14:backgroundMark x1="55051" y1="20000" x2="55051" y2="20000"/>
                            <a14:backgroundMark x1="57071" y1="18000" x2="57071" y2="18000"/>
                            <a14:backgroundMark x1="55303" y1="20000" x2="55303" y2="20000"/>
                            <a14:backgroundMark x1="54545" y1="20000" x2="54545" y2="20000"/>
                            <a14:backgroundMark x1="59785" y1="26000" x2="61111" y2="32000"/>
                            <a14:backgroundMark x1="67172" y1="49000" x2="68434" y2="64000"/>
                            <a14:backgroundMark x1="63131" y1="31000" x2="63131" y2="31000"/>
                            <a14:backgroundMark x1="64141" y1="29000" x2="64141" y2="41000"/>
                            <a14:backgroundMark x1="69192" y1="32000" x2="69192" y2="32000"/>
                            <a14:backgroundMark x1="69697" y1="30000" x2="68687" y2="33000"/>
                            <a14:backgroundMark x1="69949" y1="33000" x2="69949" y2="35000"/>
                            <a14:backgroundMark x1="65152" y1="17000" x2="64141" y2="23000"/>
                            <a14:backgroundMark x1="73990" y1="4000" x2="78030" y2="4000"/>
                            <a14:backgroundMark x1="78030" y1="4000" x2="79040" y2="4000"/>
                            <a14:backgroundMark x1="76840" y1="26000" x2="76768" y2="32000"/>
                            <a14:backgroundMark x1="77020" y1="11000" x2="76840" y2="26000"/>
                            <a14:backgroundMark x1="76768" y1="44000" x2="80808" y2="56000"/>
                            <a14:backgroundMark x1="81061" y1="35000" x2="78283" y2="51000"/>
                            <a14:backgroundMark x1="76263" y1="42000" x2="76263" y2="49000"/>
                            <a14:backgroundMark x1="81061" y1="33000" x2="80808" y2="37000"/>
                            <a14:backgroundMark x1="81818" y1="32000" x2="81818" y2="39000"/>
                            <a14:backgroundMark x1="81818" y1="33000" x2="81818" y2="35000"/>
                            <a14:backgroundMark x1="81818" y1="31000" x2="81818" y2="33000"/>
                            <a14:backgroundMark x1="87121" y1="6000" x2="90909" y2="6000"/>
                            <a14:backgroundMark x1="58499" y1="36841" x2="59343" y2="37000"/>
                            <a14:backgroundMark x1="49747" y1="55000" x2="50000" y2="67000"/>
                            <a14:backgroundMark x1="49771" y1="62869" x2="50000" y2="52000"/>
                            <a14:backgroundMark x1="49747" y1="64000" x2="49754" y2="63661"/>
                            <a14:backgroundMark x1="49747" y1="55000" x2="50142" y2="67482"/>
                            <a14:backgroundMark x1="44949" y1="61000" x2="47475" y2="68000"/>
                            <a14:backgroundMark x1="79545" y1="67000" x2="79293" y2="85000"/>
                            <a14:backgroundMark x1="77020" y1="60000" x2="77020" y2="76000"/>
                            <a14:backgroundMark x1="75758" y1="67000" x2="76010" y2="85000"/>
                            <a14:backgroundMark x1="80051" y1="64000" x2="80556" y2="73000"/>
                            <a14:backgroundMark x1="68434" y1="71000" x2="68434" y2="71000"/>
                            <a14:backgroundMark x1="68939" y1="69000" x2="69192" y2="74000"/>
                            <a14:backgroundMark x1="68434" y1="75000" x2="68434" y2="78000"/>
                            <a14:backgroundMark x1="69192" y1="67000" x2="69192" y2="69000"/>
                            <a14:backgroundMark x1="69444" y1="74000" x2="69444" y2="76000"/>
                            <a14:backgroundMark x1="88636" y1="92000" x2="91919" y2="92000"/>
                            <a14:backgroundMark x1="91414" y1="93000" x2="95707" y2="93000"/>
                            <a14:backgroundMark x1="93939" y1="86000" x2="93182" y2="74000"/>
                            <a14:backgroundMark x1="92929" y1="76000" x2="90909" y2="66000"/>
                            <a14:backgroundMark x1="96717" y1="72000" x2="93939" y2="68000"/>
                            <a14:backgroundMark x1="95455" y1="66000" x2="91414" y2="63000"/>
                            <a14:backgroundMark x1="94192" y1="62000" x2="92677" y2="75000"/>
                            <a14:backgroundMark x1="92677" y1="75000" x2="92677" y2="75000"/>
                            <a14:backgroundMark x1="95202" y1="57000" x2="93939" y2="60000"/>
                            <a14:backgroundMark x1="88131" y1="65000" x2="89141" y2="75000"/>
                            <a14:backgroundMark x1="88384" y1="59000" x2="88889" y2="67000"/>
                            <a14:backgroundMark x1="87879" y1="56000" x2="87879" y2="57000"/>
                            <a14:backgroundMark x1="87879" y1="53000" x2="87879" y2="56000"/>
                            <a14:backgroundMark x1="87626" y1="58000" x2="87121" y2="54000"/>
                            <a14:backgroundMark x1="87374" y1="56000" x2="87374" y2="64000"/>
                            <a14:backgroundMark x1="87542" y1="53000" x2="87374" y2="51000"/>
                            <a14:backgroundMark x1="87626" y1="54000" x2="87542" y2="53000"/>
                            <a14:backgroundMark x1="87626" y1="52000" x2="87626" y2="49000"/>
                            <a14:backgroundMark x1="87879" y1="48000" x2="87879" y2="48000"/>
                            <a14:backgroundMark x1="87879" y1="46000" x2="87879" y2="46000"/>
                            <a14:backgroundMark x1="88131" y1="52000" x2="88131" y2="52000"/>
                            <a14:backgroundMark x1="88131" y1="49000" x2="88131" y2="49000"/>
                            <a14:backgroundMark x1="88131" y1="50000" x2="88131" y2="50000"/>
                            <a14:backgroundMark x1="88384" y1="30000" x2="88384" y2="30000"/>
                            <a14:backgroundMark x1="88636" y1="34000" x2="88636" y2="34000"/>
                            <a14:backgroundMark x1="88636" y1="35000" x2="88636" y2="35000"/>
                            <a14:backgroundMark x1="88131" y1="40000" x2="88131" y2="40000"/>
                            <a14:backgroundMark x1="88131" y1="40000" x2="88131" y2="40000"/>
                            <a14:backgroundMark x1="88131" y1="36000" x2="88131" y2="36000"/>
                            <a14:backgroundMark x1="87626" y1="40000" x2="87626" y2="40000"/>
                            <a14:backgroundMark x1="87626" y1="39000" x2="87626" y2="39000"/>
                            <a14:backgroundMark x1="87626" y1="37000" x2="87626" y2="37000"/>
                            <a14:backgroundMark x1="87626" y1="32000" x2="87626" y2="39000"/>
                            <a14:backgroundMark x1="87374" y1="39000" x2="87374" y2="43000"/>
                            <a14:backgroundMark x1="88131" y1="31000" x2="88131" y2="31000"/>
                            <a14:backgroundMark x1="87879" y1="31000" x2="87879" y2="31000"/>
                            <a14:backgroundMark x1="87626" y1="31000" x2="87626" y2="31000"/>
                            <a14:backgroundMark x1="89394" y1="31000" x2="89394" y2="33000"/>
                            <a14:backgroundMark x1="88889" y1="43000" x2="88636" y2="44000"/>
                            <a14:backgroundMark x1="88384" y1="45000" x2="88384" y2="47000"/>
                            <a14:backgroundMark x1="88384" y1="49000" x2="88384" y2="51000"/>
                            <a14:backgroundMark x1="87626" y1="31000" x2="87626" y2="33000"/>
                            <a14:backgroundMark x1="87374" y1="30000" x2="87374" y2="32000"/>
                            <a14:backgroundMark x1="90404" y1="28000" x2="90404" y2="29000"/>
                            <a14:backgroundMark x1="90404" y1="29000" x2="90404" y2="32000"/>
                            <a14:backgroundMark x1="90657" y1="29000" x2="90657" y2="29000"/>
                            <a14:backgroundMark x1="90909" y1="29000" x2="90909" y2="29000"/>
                            <a14:backgroundMark x1="91162" y1="29000" x2="91162" y2="29000"/>
                            <a14:backgroundMark x1="94192" y1="24000" x2="94192" y2="24000"/>
                            <a14:backgroundMark x1="94444" y1="23000" x2="94444" y2="23000"/>
                            <a14:backgroundMark x1="93434" y1="25000" x2="93434" y2="25000"/>
                            <a14:backgroundMark x1="92929" y1="26000" x2="92929" y2="26000"/>
                            <a14:backgroundMark x1="92677" y1="26000" x2="92677" y2="26000"/>
                            <a14:backgroundMark x1="94192" y1="35000" x2="96212" y2="38000"/>
                            <a14:backgroundMark x1="92677" y1="33000" x2="94444" y2="35000"/>
                            <a14:backgroundMark x1="94192" y1="5000" x2="96212" y2="4000"/>
                            <a14:backgroundMark x1="97980" y1="33000" x2="98485" y2="45000"/>
                            <a14:backgroundMark x1="98106" y1="21000" x2="98232" y2="16000"/>
                            <a14:backgroundMark x1="97980" y1="26000" x2="98106" y2="21000"/>
                            <a14:backgroundMark x1="97475" y1="21000" x2="97475" y2="29000"/>
                            <a14:backgroundMark x1="97475" y1="20000" x2="97475" y2="21000"/>
                            <a14:backgroundMark x1="97222" y1="20000" x2="96970" y2="19000"/>
                            <a14:backgroundMark x1="97222" y1="18000" x2="98232" y2="16000"/>
                            <a14:backgroundMark x1="92172" y1="49000" x2="92172" y2="49000"/>
                            <a14:backgroundMark x1="93182" y1="52000" x2="93182" y2="52000"/>
                            <a14:backgroundMark x1="94444" y1="48000" x2="94591" y2="50320"/>
                            <a14:backgroundMark x1="94192" y1="47000" x2="93939" y2="45000"/>
                            <a14:backgroundMark x1="93939" y1="51000" x2="93939" y2="51000"/>
                            <a14:backgroundMark x1="53535" y1="31000" x2="53535" y2="31000"/>
                            <a14:backgroundMark x1="59343" y1="35000" x2="59343" y2="35000"/>
                            <a14:backgroundMark x1="58838" y1="33000" x2="59343" y2="37000"/>
                            <a14:backgroundMark x1="48990" y1="23000" x2="48990" y2="23000"/>
                            <a14:backgroundMark x1="1263" y1="7000" x2="1263" y2="7000"/>
                            <a14:backgroundMark x1="1768" y1="47000" x2="1768" y2="47000"/>
                            <a14:backgroundMark x1="9091" y1="49000" x2="9091" y2="49000"/>
                            <a14:backgroundMark x1="11364" y1="49000" x2="21465" y2="49000"/>
                            <a14:backgroundMark x1="10101" y1="47000" x2="10101" y2="47000"/>
                            <a14:backgroundMark x1="7828" y1="47000" x2="10606" y2="49000"/>
                            <a14:backgroundMark x1="10606" y1="50000" x2="6818" y2="49000"/>
                            <a14:backgroundMark x1="13131" y1="46000" x2="16667" y2="46000"/>
                            <a14:backgroundMark x1="16667" y1="46000" x2="16919" y2="46000"/>
                            <a14:backgroundMark x1="15909" y1="46000" x2="11869" y2="47000"/>
                            <a14:backgroundMark x1="11869" y1="47000" x2="11869" y2="47000"/>
                            <a14:backgroundMark x1="11616" y1="47000" x2="8586" y2="47000"/>
                            <a14:backgroundMark x1="8838" y1="22000" x2="8838" y2="22000"/>
                            <a14:backgroundMark x1="13384" y1="11000" x2="13384" y2="14000"/>
                            <a14:backgroundMark x1="23737" y1="47000" x2="39424" y2="48634"/>
                            <a14:backgroundMark x1="45264" y1="45633" x2="47980" y2="45000"/>
                            <a14:backgroundMark x1="38636" y1="47000" x2="46970" y2="52000"/>
                            <a14:backgroundMark x1="31313" y1="16000" x2="31313" y2="16000"/>
                            <a14:backgroundMark x1="31566" y1="18000" x2="31566" y2="18000"/>
                            <a14:backgroundMark x1="32828" y1="13000" x2="32828" y2="13000"/>
                            <a14:backgroundMark x1="33586" y1="11000" x2="32323" y2="21000"/>
                            <a14:backgroundMark x1="32323" y1="28000" x2="32576" y2="30000"/>
                            <a14:backgroundMark x1="28535" y1="26000" x2="28535" y2="26000"/>
                            <a14:backgroundMark x1="28030" y1="24000" x2="28030" y2="24000"/>
                            <a14:backgroundMark x1="27778" y1="23000" x2="27778" y2="23000"/>
                            <a14:backgroundMark x1="28030" y1="22000" x2="28030" y2="22000"/>
                            <a14:backgroundMark x1="27525" y1="25000" x2="27266" y2="26025"/>
                            <a14:backgroundMark x1="24257" y1="45000" x2="21465" y2="45000"/>
                            <a14:backgroundMark x1="25253" y1="45000" x2="24402" y2="45000"/>
                            <a14:backgroundMark x1="21465" y1="45000" x2="21212" y2="45000"/>
                            <a14:backgroundMark x1="13889" y1="31000" x2="13889" y2="30000"/>
                            <a14:backgroundMark x1="58333" y1="96000" x2="53283" y2="96000"/>
                            <a14:backgroundMark x1="59343" y1="81000" x2="59343" y2="81000"/>
                            <a14:backgroundMark x1="45960" y1="93000" x2="33586" y2="91000"/>
                            <a14:backgroundMark x1="32071" y1="96000" x2="32071" y2="96000"/>
                            <a14:backgroundMark x1="30631" y1="89000" x2="31313" y2="98000"/>
                            <a14:backgroundMark x1="29949" y1="80000" x2="30631" y2="89000"/>
                            <a14:backgroundMark x1="29873" y1="79000" x2="29949" y2="80000"/>
                            <a14:backgroundMark x1="29419" y1="73000" x2="29873" y2="79000"/>
                            <a14:backgroundMark x1="29040" y1="68000" x2="29419" y2="73000"/>
                            <a14:backgroundMark x1="22980" y1="83000" x2="22980" y2="88000"/>
                            <a14:backgroundMark x1="22980" y1="79000" x2="22980" y2="83000"/>
                            <a14:backgroundMark x1="22980" y1="73000" x2="22980" y2="79000"/>
                            <a14:backgroundMark x1="22980" y1="66000" x2="22980" y2="73000"/>
                            <a14:backgroundMark x1="2020" y1="66000" x2="5592" y2="66000"/>
                            <a14:backgroundMark x1="8047" y1="65831" x2="10354" y2="65000"/>
                            <a14:backgroundMark x1="21717" y1="62000" x2="15909" y2="64000"/>
                            <a14:backgroundMark x1="21212" y1="62000" x2="17424" y2="60000"/>
                            <a14:backgroundMark x1="17424" y1="60000" x2="17424" y2="60000"/>
                            <a14:backgroundMark x1="21717" y1="57000" x2="27525" y2="57000"/>
                            <a14:backgroundMark x1="32828" y1="58000" x2="24242" y2="61000"/>
                            <a14:backgroundMark x1="24495" y1="63000" x2="20202" y2="63000"/>
                            <a14:backgroundMark x1="3283" y1="60000" x2="2778" y2="57000"/>
                            <a14:backgroundMark x1="2525" y1="55000" x2="4293" y2="57000"/>
                            <a14:backgroundMark x1="4040" y1="95000" x2="18182" y2="95000"/>
                            <a14:backgroundMark x1="8894" y1="87000" x2="9091" y2="93000"/>
                            <a14:backgroundMark x1="8729" y1="82000" x2="8894" y2="87000"/>
                            <a14:backgroundMark x1="8696" y1="81000" x2="8729" y2="82000"/>
                            <a14:backgroundMark x1="8597" y1="78000" x2="8696" y2="81000"/>
                            <a14:backgroundMark x1="8465" y1="74000" x2="8597" y2="78000"/>
                            <a14:backgroundMark x1="8432" y1="73000" x2="8465" y2="74000"/>
                            <a14:backgroundMark x1="8399" y1="72000" x2="8432" y2="73000"/>
                            <a14:backgroundMark x1="8333" y1="70000" x2="8399" y2="72000"/>
                            <a14:backgroundMark x1="1263" y1="91000" x2="3030" y2="93000"/>
                            <a14:backgroundMark x1="3788" y1="95000" x2="2273" y2="98000"/>
                            <a14:backgroundMark x1="1768" y1="97000" x2="505" y2="90000"/>
                            <a14:backgroundMark x1="758" y1="90000" x2="505" y2="99000"/>
                            <a14:backgroundMark x1="46407" y1="86000" x2="46717" y2="94000"/>
                            <a14:backgroundMark x1="46329" y1="84000" x2="46407" y2="86000"/>
                            <a14:backgroundMark x1="46290" y1="83000" x2="46329" y2="84000"/>
                            <a14:backgroundMark x1="46212" y1="81000" x2="46290" y2="83000"/>
                            <a14:backgroundMark x1="46717" y1="94000" x2="46717" y2="94000"/>
                            <a14:backgroundMark x1="59975" y1="84000" x2="59343" y2="89000"/>
                            <a14:backgroundMark x1="60480" y1="80000" x2="59975" y2="84000"/>
                            <a14:backgroundMark x1="61364" y1="73000" x2="60480" y2="80000"/>
                            <a14:backgroundMark x1="59343" y1="89000" x2="58838" y2="93000"/>
                            <a14:backgroundMark x1="59091" y1="64000" x2="55051" y2="67000"/>
                            <a14:backgroundMark x1="58838" y1="91000" x2="56313" y2="97000"/>
                            <a14:backgroundMark x1="52374" y1="84197" x2="52273" y2="85000"/>
                            <a14:backgroundMark x1="52525" y1="83000" x2="52485" y2="83315"/>
                            <a14:backgroundMark x1="52020" y1="83000" x2="52020" y2="84000"/>
                            <a14:backgroundMark x1="52020" y1="82000" x2="52020" y2="83000"/>
                            <a14:backgroundMark x1="41667" y1="80000" x2="41667" y2="80000"/>
                            <a14:backgroundMark x1="34091" y1="76000" x2="34091" y2="76000"/>
                            <a14:backgroundMark x1="53283" y1="65000" x2="53283" y2="65000"/>
                            <a14:backgroundMark x1="53788" y1="66000" x2="53788" y2="66000"/>
                            <a14:backgroundMark x1="53788" y1="66000" x2="54040" y2="66000"/>
                            <a14:backgroundMark x1="54040" y1="66000" x2="53283" y2="68000"/>
                            <a14:backgroundMark x1="53788" y1="65000" x2="54293" y2="68000"/>
                            <a14:backgroundMark x1="54040" y1="66000" x2="54040" y2="66000"/>
                            <a14:backgroundMark x1="54040" y1="66000" x2="53283" y2="66000"/>
                            <a14:backgroundMark x1="46970" y1="61000" x2="46717" y2="64000"/>
                            <a14:backgroundMark x1="45960" y1="63000" x2="45960" y2="63000"/>
                            <a14:backgroundMark x1="26010" y1="81000" x2="26010" y2="81000"/>
                            <a14:backgroundMark x1="34091" y1="84000" x2="34091" y2="84000"/>
                            <a14:backgroundMark x1="12374" y1="80000" x2="12374" y2="80000"/>
                            <a14:backgroundMark x1="58586" y1="35000" x2="58586" y2="35000"/>
                            <a14:backgroundMark x1="59091" y1="39000" x2="58586" y2="36000"/>
                            <a14:backgroundMark x1="43434" y1="48000" x2="43687" y2="48000"/>
                            <a14:backgroundMark x1="39394" y1="26000" x2="39394" y2="27000"/>
                            <a14:backgroundMark x1="39394" y1="27000" x2="39394" y2="24000"/>
                            <a14:backgroundMark x1="33333" y1="36000" x2="33081" y2="34000"/>
                            <a14:backgroundMark x1="26515" y1="33000" x2="26515" y2="33000"/>
                            <a14:backgroundMark x1="14141" y1="20000" x2="14141" y2="20000"/>
                            <a14:backgroundMark x1="14141" y1="24000" x2="14141" y2="24000"/>
                            <a14:backgroundMark x1="26263" y1="33000" x2="26515" y2="32000"/>
                            <a14:backgroundMark x1="26515" y1="31000" x2="26263" y2="32000"/>
                            <a14:backgroundMark x1="25758" y1="34000" x2="25758" y2="34000"/>
                            <a14:backgroundMark x1="4040" y1="82000" x2="52273" y2="94000"/>
                            <a14:backgroundMark x1="52273" y1="94000" x2="41414" y2="77000"/>
                            <a14:backgroundMark x1="41414" y1="77000" x2="18434" y2="80000"/>
                            <a14:backgroundMark x1="3283" y1="73000" x2="3030" y2="81000"/>
                            <a14:backgroundMark x1="4545" y1="72000" x2="3788" y2="86000"/>
                            <a14:backgroundMark x1="48737" y1="74000" x2="58333" y2="83000"/>
                            <a14:backgroundMark x1="48737" y1="72000" x2="47475" y2="77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76625" y="4476750"/>
                <a:ext cx="4857750" cy="1226705"/>
              </a:xfrm>
              <a:prstGeom prst="rect">
                <a:avLst/>
              </a:prstGeom>
            </p:spPr>
          </p:pic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D752EFC-8909-4556-BC13-A8F4FFA21D82}"/>
                  </a:ext>
                </a:extLst>
              </p:cNvPr>
              <p:cNvCxnSpPr/>
              <p:nvPr/>
            </p:nvCxnSpPr>
            <p:spPr>
              <a:xfrm>
                <a:off x="3590925" y="5138304"/>
                <a:ext cx="27178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D9B1C3-A545-48CB-8A1D-CE5F20C1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837" r="95816">
                          <a14:foregroundMark x1="1255" y1="32500" x2="1255" y2="32500"/>
                          <a14:foregroundMark x1="10042" y1="45000" x2="10042" y2="45000"/>
                          <a14:foregroundMark x1="20502" y1="47500" x2="20502" y2="47500"/>
                          <a14:foregroundMark x1="49791" y1="52500" x2="49791" y2="52500"/>
                          <a14:foregroundMark x1="56485" y1="50000" x2="56485" y2="50000"/>
                          <a14:foregroundMark x1="65272" y1="47500" x2="65272" y2="47500"/>
                          <a14:foregroundMark x1="68201" y1="55000" x2="68201" y2="55000"/>
                          <a14:foregroundMark x1="77824" y1="62500" x2="77824" y2="62500"/>
                          <a14:foregroundMark x1="85774" y1="50000" x2="85774" y2="50000"/>
                          <a14:foregroundMark x1="92887" y1="50000" x2="92887" y2="50000"/>
                          <a14:foregroundMark x1="95816" y1="32500" x2="95816" y2="32500"/>
                          <a14:foregroundMark x1="40586" y1="50000" x2="40586" y2="50000"/>
                          <a14:backgroundMark x1="71130" y1="50000" x2="71130" y2="50000"/>
                          <a14:backgroundMark x1="58577" y1="42500" x2="58577" y2="42500"/>
                          <a14:backgroundMark x1="42678" y1="42500" x2="42678" y2="42500"/>
                          <a14:backgroundMark x1="33891" y1="45000" x2="33891" y2="45000"/>
                          <a14:backgroundMark x1="87029" y1="42500" x2="87029" y2="42500"/>
                          <a14:backgroundMark x1="50628" y1="47500" x2="50628" y2="47500"/>
                          <a14:backgroundMark x1="50628" y1="47500" x2="50628" y2="47500"/>
                          <a14:backgroundMark x1="50628" y1="47500" x2="50628" y2="4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38775" y="2125627"/>
              <a:ext cx="2618689" cy="4382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025B29-6C1B-420E-B0D5-AD3D649B8A6D}"/>
              </a:ext>
            </a:extLst>
          </p:cNvPr>
          <p:cNvSpPr txBox="1"/>
          <p:nvPr/>
        </p:nvSpPr>
        <p:spPr>
          <a:xfrm>
            <a:off x="9886966" y="5523745"/>
            <a:ext cx="230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ok Antiqua" panose="02040602050305030304" pitchFamily="18" charset="0"/>
                <a:ea typeface="HY엽서M" panose="02030600000101010101" pitchFamily="18" charset="-127"/>
              </a:rPr>
              <a:t>MVC</a:t>
            </a:r>
            <a:r>
              <a:rPr lang="en-US" altLang="ko-KR" sz="2800" b="1" dirty="0">
                <a:latin typeface="Book Antiqua" panose="02040602050305030304" pitchFamily="18" charset="0"/>
              </a:rPr>
              <a:t> </a:t>
            </a:r>
          </a:p>
          <a:p>
            <a:pPr algn="ctr"/>
            <a:r>
              <a:rPr lang="ko-KR" altLang="en-US" sz="2800" b="1" dirty="0"/>
              <a:t>모델 </a:t>
            </a:r>
            <a:r>
              <a:rPr lang="en-US" altLang="ko-KR" sz="2800" b="1" dirty="0"/>
              <a:t>2 </a:t>
            </a:r>
            <a:r>
              <a:rPr lang="ko-KR" altLang="en-US" sz="2800" b="1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1113331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클래스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객실옵션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1EC60-1DA3-47ED-9BD9-823D3EF7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12115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31107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클래스 다이어그램 </a:t>
            </a:r>
            <a:r>
              <a:rPr lang="en-US" altLang="ko-KR" sz="3600" b="1" kern="0">
                <a:solidFill>
                  <a:prstClr val="white"/>
                </a:solidFill>
                <a:latin typeface="HY엽서M"/>
                <a:ea typeface="HY엽서M"/>
              </a:rPr>
              <a:t>– </a:t>
            </a:r>
            <a:r>
              <a:rPr lang="ko-KR" altLang="en-US" sz="2800" b="1" kern="0">
                <a:solidFill>
                  <a:prstClr val="white"/>
                </a:solidFill>
                <a:latin typeface="HY엽서M"/>
                <a:ea typeface="HY엽서M"/>
              </a:rPr>
              <a:t>예약 및 결제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485944-7513-4314-ADEA-3F5446D3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8" y="1115522"/>
            <a:ext cx="10735044" cy="5742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시퀀스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–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회원가입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7852A1-6511-4C9A-925A-AEBC6FF8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1137"/>
            <a:ext cx="12191999" cy="50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2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시퀀스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–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 예약 조회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55242F-0C7A-4DB4-B20B-196673CB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184728"/>
            <a:ext cx="10218420" cy="54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7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시퀀스 다이어그램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–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 후기 조회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B468D1-09A7-4377-87D9-92A3D968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95412"/>
            <a:ext cx="11696700" cy="50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2963"/>
      </p:ext>
    </p:extLst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0e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>
                <a:solidFill>
                  <a:prstClr val="white"/>
                </a:solidFill>
                <a:latin typeface="HY엽서M"/>
                <a:ea typeface="HY엽서M"/>
              </a:rPr>
              <a:t> </a:t>
            </a:r>
            <a:r>
              <a:rPr lang="ko-KR" altLang="en-US" sz="4800" b="1" kern="0">
                <a:solidFill>
                  <a:prstClr val="white"/>
                </a:solidFill>
                <a:latin typeface="HY엽서M"/>
                <a:ea typeface="HY엽서M"/>
              </a:rPr>
              <a:t>일정 </a:t>
            </a:r>
            <a:r>
              <a:rPr lang="en-US" altLang="ko-KR" sz="3000" b="1" kern="0">
                <a:solidFill>
                  <a:prstClr val="white"/>
                </a:solidFill>
                <a:latin typeface="HY엽서M"/>
                <a:ea typeface="HY엽서M"/>
              </a:rPr>
              <a:t>-</a:t>
            </a:r>
            <a:r>
              <a:rPr lang="ko-KR" altLang="en-US" sz="3000" b="1" kern="0">
                <a:solidFill>
                  <a:prstClr val="white"/>
                </a:solidFill>
                <a:latin typeface="HY엽서M"/>
                <a:ea typeface="HY엽서M"/>
              </a:rPr>
              <a:t> 개발일정표</a:t>
            </a:r>
            <a:endParaRPr lang="ko-KR" altLang="en-US" sz="30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4285"/>
            <a:ext cx="12192000" cy="5139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0e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0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kern="0">
                <a:solidFill>
                  <a:prstClr val="white"/>
                </a:solidFill>
                <a:latin typeface="HY엽서M"/>
                <a:ea typeface="HY엽서M"/>
              </a:rPr>
              <a:t>어려웠던 점, 예상하지 못한 점 및 소감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sp>
        <p:nvSpPr>
          <p:cNvPr id="124" name="모서리가 둥근 직사각형 6"/>
          <p:cNvSpPr/>
          <p:nvPr/>
        </p:nvSpPr>
        <p:spPr>
          <a:xfrm>
            <a:off x="1327027" y="2333786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류재열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5" name="그룹 117"/>
          <p:cNvGrpSpPr/>
          <p:nvPr/>
        </p:nvGrpSpPr>
        <p:grpSpPr>
          <a:xfrm rot="0">
            <a:off x="1441718" y="1318969"/>
            <a:ext cx="876848" cy="876848"/>
            <a:chOff x="1651388" y="2172798"/>
            <a:chExt cx="1083168" cy="1083168"/>
          </a:xfrm>
        </p:grpSpPr>
        <p:sp>
          <p:nvSpPr>
            <p:cNvPr id="126" name="타원 11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7" name="그림 11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28" name="그룹 120"/>
          <p:cNvGrpSpPr/>
          <p:nvPr/>
        </p:nvGrpSpPr>
        <p:grpSpPr>
          <a:xfrm rot="0">
            <a:off x="9734312" y="1336867"/>
            <a:ext cx="876848" cy="876848"/>
            <a:chOff x="8846116" y="4168827"/>
            <a:chExt cx="1083168" cy="1083168"/>
          </a:xfrm>
        </p:grpSpPr>
        <p:sp>
          <p:nvSpPr>
            <p:cNvPr id="129" name="타원 12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0" name="그림 12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131" name="모서리가 둥근 직사각형 47"/>
          <p:cNvSpPr/>
          <p:nvPr/>
        </p:nvSpPr>
        <p:spPr>
          <a:xfrm>
            <a:off x="5384064" y="2333786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이동규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모서리가 둥근 직사각형 48"/>
          <p:cNvSpPr/>
          <p:nvPr/>
        </p:nvSpPr>
        <p:spPr>
          <a:xfrm>
            <a:off x="9654209" y="2333786"/>
            <a:ext cx="1077022" cy="317892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이현우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3" name="직선 연결선 128"/>
          <p:cNvCxnSpPr/>
          <p:nvPr/>
        </p:nvCxnSpPr>
        <p:spPr>
          <a:xfrm>
            <a:off x="4059573" y="1753235"/>
            <a:ext cx="0" cy="45818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29"/>
          <p:cNvCxnSpPr/>
          <p:nvPr/>
        </p:nvCxnSpPr>
        <p:spPr>
          <a:xfrm>
            <a:off x="8125576" y="1795800"/>
            <a:ext cx="0" cy="43405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0"/>
          <p:cNvGrpSpPr/>
          <p:nvPr/>
        </p:nvGrpSpPr>
        <p:grpSpPr>
          <a:xfrm rot="0">
            <a:off x="5484151" y="1336866"/>
            <a:ext cx="876848" cy="876848"/>
            <a:chOff x="8846116" y="4168827"/>
            <a:chExt cx="1083168" cy="1083168"/>
          </a:xfrm>
        </p:grpSpPr>
        <p:sp>
          <p:nvSpPr>
            <p:cNvPr id="136" name="타원 13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7" name="그림 13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140" name="내용 개체 틀 2"/>
          <p:cNvSpPr txBox="1"/>
          <p:nvPr/>
        </p:nvSpPr>
        <p:spPr>
          <a:xfrm>
            <a:off x="8300683" y="2705100"/>
            <a:ext cx="3891317" cy="332485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endParaRPr lang="en-US" altLang="ko-KR"/>
          </a:p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어려웠던 점 및 예상하지 못한 점</a:t>
            </a:r>
            <a:r>
              <a:rPr lang="en-US" altLang="ko-KR"/>
              <a:t> </a:t>
            </a:r>
            <a:endParaRPr lang="en-US" altLang="ko-KR"/>
          </a:p>
          <a:p>
            <a:pPr lvl="0">
              <a:buClr>
                <a:schemeClr val="tx1"/>
              </a:buClr>
              <a:defRPr/>
            </a:pPr>
            <a:r>
              <a:rPr lang="ko-KR" altLang="en-US"/>
              <a:t> 사진파일 경로들을 절대경로로 하다보니 다른 컴퓨터에서 실행할 때 작동이 안되는 부분을 생각 못했었습니다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buClr>
                <a:schemeClr val="tx1"/>
              </a:buClr>
              <a:defRPr/>
            </a:pPr>
            <a:endParaRPr lang="en-US" altLang="ko-KR"/>
          </a:p>
          <a:p>
            <a:pPr marL="285750" lvl="0" indent="-28575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소감</a:t>
            </a:r>
            <a:endParaRPr lang="ko-KR" altLang="en-US"/>
          </a:p>
          <a:p>
            <a:pPr lvl="0">
              <a:buClr>
                <a:schemeClr val="tx1"/>
              </a:buClr>
              <a:defRPr/>
            </a:pPr>
            <a:r>
              <a:rPr lang="ko-KR" altLang="en-US"/>
              <a:t>소감내요요용용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41" name="내용 개체 틀 2"/>
          <p:cNvSpPr txBox="1"/>
          <p:nvPr/>
        </p:nvSpPr>
        <p:spPr>
          <a:xfrm>
            <a:off x="0" y="2910681"/>
            <a:ext cx="4037108" cy="394731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어려웠던 점 및 예상하지 못한 점</a:t>
            </a:r>
            <a:endParaRPr lang="ko-KR" altLang="en-US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/>
              <a:t>AJAX</a:t>
            </a:r>
            <a:r>
              <a:rPr lang="ko-KR" altLang="en-US"/>
              <a:t>나 </a:t>
            </a:r>
            <a:r>
              <a:rPr lang="en-US" altLang="ko-KR"/>
              <a:t>JSON</a:t>
            </a:r>
            <a:r>
              <a:rPr lang="ko-KR" altLang="en-US"/>
              <a:t> 및 </a:t>
            </a:r>
            <a:r>
              <a:rPr lang="en-US" altLang="ko-KR"/>
              <a:t>jQuery</a:t>
            </a:r>
            <a:r>
              <a:rPr lang="ko-KR" altLang="en-US"/>
              <a:t>를 사용하는게 쉽지 않았지만 계속 쓰다보니 적응해서 더 편하고 효율적으로 코딩을 할 수 있었습니다</a:t>
            </a:r>
            <a:r>
              <a:rPr lang="en-US" altLang="ko-KR"/>
              <a:t>.</a:t>
            </a:r>
            <a:endParaRPr lang="en-US" altLang="ko-KR"/>
          </a:p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소감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기한을 맞춰 프로젝트를 진행하다 보니 심적인 부담감도 있었지만</a:t>
            </a:r>
            <a:r>
              <a:rPr lang="en-US" altLang="ko-KR"/>
              <a:t>,</a:t>
            </a:r>
            <a:r>
              <a:rPr lang="ko-KR" altLang="en-US"/>
              <a:t> 조원들과 마음이 잘 맞아서  협업도 잘되었고 힘들다는 느낌보다는 함께 무언가를 만들어 간다는 행복감이 컸습니다</a:t>
            </a:r>
            <a:r>
              <a:rPr lang="en-US" altLang="ko-KR"/>
              <a:t>.</a:t>
            </a:r>
            <a:r>
              <a:rPr lang="ko-KR" altLang="en-US"/>
              <a:t>    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 덕분에 나름 만족스러운 퀄리티가 나온 거 같아 좋았습니다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44" name="내용 개체 틀 2"/>
          <p:cNvSpPr txBox="1"/>
          <p:nvPr/>
        </p:nvSpPr>
        <p:spPr>
          <a:xfrm>
            <a:off x="4077446" y="2907571"/>
            <a:ext cx="4037108" cy="250279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어려웠던 점</a:t>
            </a:r>
            <a:endParaRPr lang="ko-KR" altLang="en-US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자바 스크립트를 사용하면서 jQuery, json, ajax 사용이 익숙하지 않아 어려웠습니다.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예상하지 못한 점</a:t>
            </a:r>
            <a:endParaRPr lang="ko-KR" altLang="en-US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처음에 설계한 다이어그램에 </a:t>
            </a:r>
            <a:endParaRPr lang="ko-KR" altLang="en-US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필요한 메서드와 기능들이 많이 부족했던것 같습니다.</a:t>
            </a:r>
            <a:endParaRPr lang="ko-KR" altLang="en-US"/>
          </a:p>
          <a:p>
            <a:pPr marL="214200" lvl="0" indent="-214200">
              <a:buClr>
                <a:schemeClr val="tx1"/>
              </a:buClr>
              <a:buFont typeface="Arial"/>
              <a:buChar char="•"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B848EDE-1C22-4FC2-9BCC-39557757C08C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Bench Marking Site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4F7F44-0BEF-4AAE-9E1F-07D270D0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57" y="1788157"/>
            <a:ext cx="2495834" cy="9401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C50BF3-397F-4840-BB51-C468432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03" y="1779193"/>
            <a:ext cx="2356105" cy="940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F9AA15-AE14-436E-BE36-00C76C1D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28" y="4105645"/>
            <a:ext cx="2466180" cy="943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ED9966-90AF-4823-A738-44DF557D3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57" y="4105645"/>
            <a:ext cx="2466179" cy="9439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BEEDE9A-BF9B-463D-A240-E8BCACF9E136}"/>
              </a:ext>
            </a:extLst>
          </p:cNvPr>
          <p:cNvSpPr txBox="1"/>
          <p:nvPr/>
        </p:nvSpPr>
        <p:spPr>
          <a:xfrm>
            <a:off x="2593404" y="2989094"/>
            <a:ext cx="306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트리바고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옵션</a:t>
            </a:r>
            <a:r>
              <a:rPr lang="en-US" altLang="ko-KR" dirty="0"/>
              <a:t>          </a:t>
            </a:r>
            <a:r>
              <a:rPr lang="en-US" altLang="ko-KR" dirty="0">
                <a:hlinkClick r:id="rId6"/>
              </a:rPr>
              <a:t>https://www.trivago.co.kr</a:t>
            </a:r>
            <a:endParaRPr lang="en-US" altLang="ko-KR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5A27919-DCD8-4C86-A3C2-7BE9EDDBE03C}"/>
              </a:ext>
            </a:extLst>
          </p:cNvPr>
          <p:cNvSpPr txBox="1"/>
          <p:nvPr/>
        </p:nvSpPr>
        <p:spPr>
          <a:xfrm>
            <a:off x="6402717" y="2899727"/>
            <a:ext cx="329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에어비엔비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숙소예약방법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hlinkClick r:id="rId7"/>
              </a:rPr>
              <a:t>https://www.airbnb.co.kr</a:t>
            </a:r>
            <a:endParaRPr lang="en-US" altLang="ko-KR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5E721C-D9C3-403D-85C5-42FCE2EB67C0}"/>
              </a:ext>
            </a:extLst>
          </p:cNvPr>
          <p:cNvSpPr txBox="1"/>
          <p:nvPr/>
        </p:nvSpPr>
        <p:spPr>
          <a:xfrm>
            <a:off x="2482487" y="5245693"/>
            <a:ext cx="303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야놀자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예약 및 결제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hlinkClick r:id="rId8"/>
              </a:rPr>
              <a:t>https://www.yanolja.com</a:t>
            </a:r>
            <a:endParaRPr lang="en-US" altLang="ko-KR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886B0F-7EE9-4999-A5AA-A81CE5A62FB9}"/>
              </a:ext>
            </a:extLst>
          </p:cNvPr>
          <p:cNvSpPr txBox="1"/>
          <p:nvPr/>
        </p:nvSpPr>
        <p:spPr>
          <a:xfrm>
            <a:off x="6402718" y="5254657"/>
            <a:ext cx="329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여기어때 </a:t>
            </a:r>
            <a:r>
              <a:rPr lang="en-US" altLang="ko-KR" dirty="0"/>
              <a:t>: </a:t>
            </a:r>
            <a:r>
              <a:rPr lang="ko-KR" altLang="en-US" dirty="0"/>
              <a:t>평가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hlinkClick r:id="rId9"/>
              </a:rPr>
              <a:t>https://www.goodchoice.kr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652D36-773F-482A-857A-E2C35DA74998}"/>
              </a:ext>
            </a:extLst>
          </p:cNvPr>
          <p:cNvCxnSpPr>
            <a:cxnSpLocks/>
          </p:cNvCxnSpPr>
          <p:nvPr/>
        </p:nvCxnSpPr>
        <p:spPr>
          <a:xfrm>
            <a:off x="2124635" y="3810000"/>
            <a:ext cx="779929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401AE8-0CEF-446A-9A8F-A7FF52387D31}"/>
              </a:ext>
            </a:extLst>
          </p:cNvPr>
          <p:cNvCxnSpPr>
            <a:cxnSpLocks/>
          </p:cNvCxnSpPr>
          <p:nvPr/>
        </p:nvCxnSpPr>
        <p:spPr>
          <a:xfrm>
            <a:off x="5997389" y="1667435"/>
            <a:ext cx="0" cy="4455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31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0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>
                <a:solidFill>
                  <a:prstClr val="white"/>
                </a:solidFill>
                <a:latin typeface="HY엽서M"/>
                <a:ea typeface="HY엽서M"/>
              </a:rPr>
              <a:t> Q &amp; 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37478" y="3015287"/>
            <a:ext cx="6821437" cy="151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400">
                <a:solidFill>
                  <a:srgbClr val="67530E"/>
                </a:solidFill>
              </a:rPr>
              <a:t>감사합니다</a:t>
            </a:r>
            <a:r>
              <a:rPr lang="en-US" altLang="ko-KR" sz="9400">
                <a:solidFill>
                  <a:srgbClr val="67530E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0e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유즈케이스 다이어그램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2410" y="1192671"/>
            <a:ext cx="8821420" cy="5665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0e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>
                <a:solidFill>
                  <a:prstClr val="white"/>
                </a:solidFill>
                <a:latin typeface="HY엽서M"/>
                <a:ea typeface="HY엽서M"/>
              </a:rPr>
              <a:t>화면목록</a:t>
            </a:r>
            <a:endParaRPr lang="ko-KR" altLang="en-US" sz="4800" b="1" kern="0">
              <a:solidFill>
                <a:prstClr val="white"/>
              </a:solidFill>
              <a:latin typeface="HY엽서M"/>
              <a:ea typeface="HY엽서M"/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7957" y="1174943"/>
            <a:ext cx="9394305" cy="5688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885154-24A8-4A81-B557-8B4762757CE5}"/>
              </a:ext>
            </a:extLst>
          </p:cNvPr>
          <p:cNvSpPr/>
          <p:nvPr/>
        </p:nvSpPr>
        <p:spPr>
          <a:xfrm>
            <a:off x="4630906" y="1363409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3984EDC-35BD-4F42-9027-8A05E1F5C412}"/>
              </a:ext>
            </a:extLst>
          </p:cNvPr>
          <p:cNvSpPr/>
          <p:nvPr/>
        </p:nvSpPr>
        <p:spPr>
          <a:xfrm>
            <a:off x="941291" y="1366701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회원가입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D86F72B-CFE4-4DD9-BAF6-E5B34E44D765}"/>
              </a:ext>
            </a:extLst>
          </p:cNvPr>
          <p:cNvSpPr/>
          <p:nvPr/>
        </p:nvSpPr>
        <p:spPr>
          <a:xfrm>
            <a:off x="941286" y="4142764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385AA08-C711-40CC-BFF3-B2194642C397}"/>
              </a:ext>
            </a:extLst>
          </p:cNvPr>
          <p:cNvSpPr/>
          <p:nvPr/>
        </p:nvSpPr>
        <p:spPr>
          <a:xfrm>
            <a:off x="4630904" y="2770987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 검색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1B1A2C-8402-41D0-B595-C9C340A37A7D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상세메뉴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8AF7A-E67F-4648-9FAA-773DF2312415}"/>
              </a:ext>
            </a:extLst>
          </p:cNvPr>
          <p:cNvSpPr/>
          <p:nvPr/>
        </p:nvSpPr>
        <p:spPr>
          <a:xfrm>
            <a:off x="4630903" y="5471798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고객정보</a:t>
            </a:r>
            <a:endParaRPr lang="en-US" altLang="ko-KR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B9BC66-08A4-4425-BF96-9E91DEE3E888}"/>
              </a:ext>
            </a:extLst>
          </p:cNvPr>
          <p:cNvSpPr/>
          <p:nvPr/>
        </p:nvSpPr>
        <p:spPr>
          <a:xfrm>
            <a:off x="941289" y="2730674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회원상세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95A75-F1A0-46D1-B82B-8CE2E5FBC205}"/>
              </a:ext>
            </a:extLst>
          </p:cNvPr>
          <p:cNvSpPr/>
          <p:nvPr/>
        </p:nvSpPr>
        <p:spPr>
          <a:xfrm>
            <a:off x="4630902" y="4133011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결제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3A693D-0A52-4D3D-B093-B5C65356BD97}"/>
              </a:ext>
            </a:extLst>
          </p:cNvPr>
          <p:cNvSpPr/>
          <p:nvPr/>
        </p:nvSpPr>
        <p:spPr>
          <a:xfrm>
            <a:off x="8320521" y="1379574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ID/PW</a:t>
            </a:r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71689-0EC5-40DE-A381-02F1E700F7C2}"/>
              </a:ext>
            </a:extLst>
          </p:cNvPr>
          <p:cNvSpPr/>
          <p:nvPr/>
        </p:nvSpPr>
        <p:spPr>
          <a:xfrm>
            <a:off x="8320518" y="5471799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주변명소</a:t>
            </a:r>
            <a:endParaRPr lang="en-US" altLang="ko-KR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8B949-5C1D-4C02-840E-9F77962034F9}"/>
              </a:ext>
            </a:extLst>
          </p:cNvPr>
          <p:cNvSpPr/>
          <p:nvPr/>
        </p:nvSpPr>
        <p:spPr>
          <a:xfrm>
            <a:off x="8320518" y="2794223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 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CFCFAB-4ADB-4623-A1FE-119967286406}"/>
              </a:ext>
            </a:extLst>
          </p:cNvPr>
          <p:cNvSpPr/>
          <p:nvPr/>
        </p:nvSpPr>
        <p:spPr>
          <a:xfrm>
            <a:off x="941287" y="5517050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객실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48E063-D6F1-418A-B879-74A46F8168BC}"/>
              </a:ext>
            </a:extLst>
          </p:cNvPr>
          <p:cNvSpPr/>
          <p:nvPr/>
        </p:nvSpPr>
        <p:spPr>
          <a:xfrm>
            <a:off x="8357999" y="4094411"/>
            <a:ext cx="2831233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호텔 관리</a:t>
            </a:r>
          </a:p>
        </p:txBody>
      </p:sp>
    </p:spTree>
    <p:extLst>
      <p:ext uri="{BB962C8B-B14F-4D97-AF65-F5344CB8AC3E}">
        <p14:creationId xmlns:p14="http://schemas.microsoft.com/office/powerpoint/2010/main" val="1435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C0A9E3-9CC0-4B0D-9A4B-0D81D2BCD1EF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9C52F50-0511-4261-9DBE-76CF5AAC5CBF}"/>
              </a:ext>
            </a:extLst>
          </p:cNvPr>
          <p:cNvSpPr/>
          <p:nvPr/>
        </p:nvSpPr>
        <p:spPr>
          <a:xfrm>
            <a:off x="6982591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회원가입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2828365" y="343391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D1E332-F486-47F4-A1CB-9F89EA72D95B}"/>
              </a:ext>
            </a:extLst>
          </p:cNvPr>
          <p:cNvCxnSpPr>
            <a:stCxn id="120" idx="3"/>
            <a:endCxn id="119" idx="1"/>
          </p:cNvCxnSpPr>
          <p:nvPr/>
        </p:nvCxnSpPr>
        <p:spPr>
          <a:xfrm flipV="1">
            <a:off x="5309516" y="4002315"/>
            <a:ext cx="1673075" cy="49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7C0B4A-6527-4D58-AA68-287A167F827A}"/>
              </a:ext>
            </a:extLst>
          </p:cNvPr>
          <p:cNvSpPr txBox="1"/>
          <p:nvPr/>
        </p:nvSpPr>
        <p:spPr>
          <a:xfrm>
            <a:off x="708210" y="2083876"/>
            <a:ext cx="336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9614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9C52F50-0511-4261-9DBE-76CF5AAC5CBF}"/>
              </a:ext>
            </a:extLst>
          </p:cNvPr>
          <p:cNvSpPr/>
          <p:nvPr/>
        </p:nvSpPr>
        <p:spPr>
          <a:xfrm>
            <a:off x="4855424" y="3429001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773681-BF63-4BE5-8D51-6D58957A870D}"/>
              </a:ext>
            </a:extLst>
          </p:cNvPr>
          <p:cNvSpPr/>
          <p:nvPr/>
        </p:nvSpPr>
        <p:spPr>
          <a:xfrm>
            <a:off x="1300339" y="342900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메인화면</a:t>
            </a:r>
            <a:endParaRPr lang="ko-KR" altLang="en-US" sz="36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D1E332-F486-47F4-A1CB-9F89EA72D95B}"/>
              </a:ext>
            </a:extLst>
          </p:cNvPr>
          <p:cNvCxnSpPr>
            <a:stCxn id="120" idx="3"/>
            <a:endCxn id="119" idx="1"/>
          </p:cNvCxnSpPr>
          <p:nvPr/>
        </p:nvCxnSpPr>
        <p:spPr>
          <a:xfrm>
            <a:off x="3781490" y="4002315"/>
            <a:ext cx="107393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4FF8-83B3-4372-8B2A-888AFF3AA56B}"/>
              </a:ext>
            </a:extLst>
          </p:cNvPr>
          <p:cNvSpPr txBox="1"/>
          <p:nvPr/>
        </p:nvSpPr>
        <p:spPr>
          <a:xfrm>
            <a:off x="708210" y="2083876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70B624-4275-4D2A-AAE6-2BBE8BB72591}"/>
              </a:ext>
            </a:extLst>
          </p:cNvPr>
          <p:cNvSpPr/>
          <p:nvPr/>
        </p:nvSpPr>
        <p:spPr>
          <a:xfrm>
            <a:off x="8710248" y="2398060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18B20-84F9-4649-B919-ECDE661FACBE}"/>
              </a:ext>
            </a:extLst>
          </p:cNvPr>
          <p:cNvSpPr/>
          <p:nvPr/>
        </p:nvSpPr>
        <p:spPr>
          <a:xfrm>
            <a:off x="8710247" y="4406154"/>
            <a:ext cx="2481151" cy="1146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1B008A-388D-4151-A63C-B8B120A25A42}"/>
              </a:ext>
            </a:extLst>
          </p:cNvPr>
          <p:cNvCxnSpPr>
            <a:cxnSpLocks/>
            <a:stCxn id="119" idx="3"/>
            <a:endCxn id="9" idx="1"/>
          </p:cNvCxnSpPr>
          <p:nvPr/>
        </p:nvCxnSpPr>
        <p:spPr>
          <a:xfrm flipV="1">
            <a:off x="7336575" y="2971375"/>
            <a:ext cx="1373673" cy="1030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FEAF7C-E09D-4E36-A25F-7613EC6ACEF7}"/>
              </a:ext>
            </a:extLst>
          </p:cNvPr>
          <p:cNvCxnSpPr>
            <a:cxnSpLocks/>
            <a:stCxn id="119" idx="3"/>
            <a:endCxn id="10" idx="1"/>
          </p:cNvCxnSpPr>
          <p:nvPr/>
        </p:nvCxnSpPr>
        <p:spPr>
          <a:xfrm>
            <a:off x="7336575" y="4002316"/>
            <a:ext cx="1373672" cy="977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83E44-4C34-44F1-B559-A4DEFAF55493}"/>
              </a:ext>
            </a:extLst>
          </p:cNvPr>
          <p:cNvSpPr/>
          <p:nvPr/>
        </p:nvSpPr>
        <p:spPr>
          <a:xfrm>
            <a:off x="0" y="-1"/>
            <a:ext cx="12192000" cy="1146629"/>
          </a:xfrm>
          <a:prstGeom prst="rect">
            <a:avLst/>
          </a:prstGeom>
          <a:solidFill>
            <a:srgbClr val="90D6E0"/>
          </a:solidFill>
          <a:ln w="22225">
            <a:noFill/>
          </a:ln>
          <a:effectLst>
            <a:outerShdw dist="38100" dir="5400000" algn="t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메뉴구성 </a:t>
            </a:r>
            <a:r>
              <a:rPr lang="en-US" altLang="ko-KR" sz="36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sz="2800" b="1" kern="0" dirty="0" err="1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메뉴별</a:t>
            </a:r>
            <a:r>
              <a:rPr lang="ko-KR" altLang="en-US" sz="2800" b="1" kern="0" dirty="0">
                <a:solidFill>
                  <a:prstClr val="white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화면 흐름</a:t>
            </a:r>
            <a:endParaRPr lang="ko-KR" altLang="en-US" sz="4800" b="1" kern="0" dirty="0">
              <a:solidFill>
                <a:prstClr val="white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99605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496</ep:Words>
  <ep:PresentationFormat>와이드스크린</ep:PresentationFormat>
  <ep:Paragraphs>192</ep:Paragraphs>
  <ep:Slides>48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2020-06-09T03:48:43.000</dcterms:created>
  <dc:creator>조현석</dc:creator>
  <cp:lastModifiedBy>RJY</cp:lastModifiedBy>
  <dcterms:modified xsi:type="dcterms:W3CDTF">2020-11-01T13:05:18.454</dcterms:modified>
  <cp:revision>185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