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5" r:id="rId5"/>
    <p:sldId id="266" r:id="rId6"/>
    <p:sldId id="258" r:id="rId7"/>
    <p:sldId id="261" r:id="rId8"/>
    <p:sldId id="262" r:id="rId9"/>
    <p:sldId id="264" r:id="rId10"/>
    <p:sldId id="263" r:id="rId11"/>
    <p:sldId id="259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3014"/>
  </p:normalViewPr>
  <p:slideViewPr>
    <p:cSldViewPr snapToGrid="0">
      <p:cViewPr varScale="1">
        <p:scale>
          <a:sx n="104" d="100"/>
          <a:sy n="104" d="100"/>
        </p:scale>
        <p:origin x="11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06325-ECE6-E34C-B401-55F6FB6E19B3}" type="datetimeFigureOut">
              <a:rPr lang="en-KR" smtClean="0"/>
              <a:t>6/3/25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C529-56DA-FC44-B498-71BC8FEE796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24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215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34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2F1D-A159-4DAB-5B35-887B8C49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7C5836-0BEF-CFAF-73AB-3CD094047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8D9CD-825E-ED67-F62C-99C3C3C07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DCF9-9063-5B3D-21A9-A4CD2891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558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5C53-CED3-7582-AEB6-3E5B136E7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EDEB-CFFE-54BE-0FB0-B9F9EEAEB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E8B1F-913E-D2C8-56C3-481882B3C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= """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an AI research lab analyst. Your task is to analyze the following research lab website content and provide a structured analysis in English only.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to analyze: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output format (MUST be in English):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First, list exactly 20 research keywords that best represent the lab's research areas. Format as a comma-separated list.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Then, provide a comprehensive 500-word introduction of the research lab, focusing on their main research areas, methodologies, and contributions to the field.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format (copy and fill in the brackets):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Keywords: [keyword1, keyword2, keyword3, ..., keyword20]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Introduction: [Write a detailed 500-word introduction in English]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 output must be in English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Keywords should be technical and specific to the research field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Introduction should be professional and academic in tone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Maintain exactly 500 words for the introduction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 not include any Korean text in the response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E6C2-4727-8DAB-44BF-0308086DD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4C529-56DA-FC44-B498-71BC8FEE796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792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B3D7-7BE8-4EEB-6177-5FAB82BD7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C91C6-1C1D-C993-7734-97FC9A51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8E41-B884-FA21-FB13-3293E735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75D6-6FED-F840-673C-F6E7CA5D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A0DA-8B71-943C-DCC2-C55B5899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67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285C-B483-C9D8-C29B-E951D464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0A0E-E4C0-0B5E-E8CA-621AE12E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11FC-30A1-9CAC-4A08-453F50FB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6DA5-8CCC-8D20-4A61-52D57327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EB8A-A537-5E04-F383-C271266C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64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ADD56-54B1-88B5-A664-276577C9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B8F18-81B4-1A2F-CD3D-83F0ABFF3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FBED-864B-F9B7-ECEC-96C000DD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8FD4-62DE-0123-F602-A296D94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73C7-9BD1-75CC-6C42-4CE8F6A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57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005D-D982-2990-C4D1-5B9EE7B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F59C-FA47-ED0A-16BA-1ACCC846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D455-3F6A-EDE9-4682-89391B6F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2745-FD71-2045-3866-AD842A73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57C5-620D-DD28-5E05-DAA3CE7C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99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C2E4-32BF-A607-08B2-7E227DB5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3DC9-A41E-D619-BA47-E42D8D18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5B87-EE5E-068D-BB39-8B60A3B9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C87C-842E-E8BA-E1D4-706C7B84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32F9-BD62-728E-8254-A2B38EB9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10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FA5E-64E4-F237-14B5-08DF3600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74B3-8EAA-DCC4-DE45-86D5807F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9FD10-CE8B-92C9-A41A-78BABE58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0D7CD-B5B6-03BE-48FA-43F6B36A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29E5-B6F6-779C-75B1-1A871278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EA11-0518-6D10-1473-63083580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359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4EB3-4D6A-8CEB-FEE9-F4946D7D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9A13-592B-7DAB-B2CB-066B5E2C3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FE77-E259-D330-66C6-D5C687873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BB841-6E6A-0FBD-1254-A7B2AA52A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BE76B-9B90-DBB4-29DC-095192179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30F6B-1151-3A06-6DB5-15254F53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D202C-F831-A344-98BD-C81A9549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1469-ED1F-0E18-E8F1-E73C2227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21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8617-6BC3-0E61-6BE8-D0087F3F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E67A0-FCE0-855C-67F4-00B9FB3C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86AC3-87F0-7EBA-3C76-07CDD6B4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1473F-21C6-F6E0-3AFA-B5C1225B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8CD01-DB5E-F941-0CCF-594F5750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C9433-D979-6299-5F49-BC62AC53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33C72-FFF1-0885-0F75-C7A15F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5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1E39-DF2E-88A2-4A72-0560A24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464A-5DE3-7A75-5DFA-ED36028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81647-BDEF-6437-1A21-BF1B8689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3754-EE5C-0E76-0C52-B950EEB8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E6AD-D269-0F3C-26FF-E5A43CE8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3B62-582C-8438-0B1B-5786354E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29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9831-A92B-C31D-2D5F-3CD2ECE9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542CE-4BF7-BC84-30BD-F3908DBD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07E50-9011-34CB-604D-696AB97A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95C7-71F8-3BCA-D3D3-56CACB9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FF6B-565A-998A-9E24-996B6D1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3B29A-5FCF-9EDE-06A8-CC72C074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092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4FA4-AF9E-F6A5-8670-A7BBEA96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F19F-1A9B-CBBB-D421-C5DB343A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F3B4-FACE-DBAB-0C42-BB4822D81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5CAE7-E47E-A746-A0B1-719030EB3CC1}" type="datetimeFigureOut">
              <a:rPr lang="en-KR" smtClean="0"/>
              <a:t>6/3/25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A1C2-7AF3-0E21-C9B9-6A46D8F8D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DE2C-297C-8368-76F8-2CD73AA7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52284-CC4F-494C-BFBE-D080F8386C1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54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s.stanford.edu/juan-alonso?releaseVersion=11.2.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B594-CFDE-1213-3B79-64C2C7776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Stanford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71A23-93C4-6243-53F1-1D64413FD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28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59051-CE1D-208D-76EE-838296E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166F-9864-DAC6-3E36-8310467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Step2 :</a:t>
            </a:r>
            <a:r>
              <a:rPr lang="ko-KR" altLang="en-US" dirty="0"/>
              <a:t> </a:t>
            </a:r>
            <a:r>
              <a:rPr lang="en-US" dirty="0"/>
              <a:t>Lab analysis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436AD-5575-D261-27EE-E84310B75990}"/>
              </a:ext>
            </a:extLst>
          </p:cNvPr>
          <p:cNvSpPr txBox="1"/>
          <p:nvPr/>
        </p:nvSpPr>
        <p:spPr>
          <a:xfrm>
            <a:off x="838199" y="2074783"/>
            <a:ext cx="734115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b="0" i="0" dirty="0">
                <a:effectLst/>
                <a:latin typeface="-apple-system"/>
              </a:rPr>
              <a:t>1.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diversity-equity-inclusion-belonging＇ </a:t>
            </a:r>
            <a:r>
              <a:rPr lang="ko-KR" altLang="en-US" b="0" i="0" dirty="0">
                <a:effectLst/>
                <a:latin typeface="-apple-system"/>
              </a:rPr>
              <a:t>링크 제외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dirty="0">
                <a:latin typeface="-apple-system"/>
              </a:rPr>
              <a:t>2.</a:t>
            </a:r>
            <a:r>
              <a:rPr lang="ko-KR" altLang="en-US" dirty="0"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각 웹사이트의 내용 </a:t>
            </a:r>
            <a:r>
              <a:rPr lang="ko-KR" altLang="en-US" b="0" i="0" dirty="0" err="1">
                <a:effectLst/>
                <a:latin typeface="-apple-system"/>
              </a:rPr>
              <a:t>크롤링</a:t>
            </a:r>
            <a:endParaRPr lang="ko-KR" altLang="en-US" b="0" i="0" dirty="0">
              <a:effectLst/>
              <a:latin typeface="-apple-system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b="0" i="0" dirty="0">
                <a:effectLst/>
                <a:latin typeface="-apple-system"/>
              </a:rPr>
              <a:t>3.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Gemini API</a:t>
            </a:r>
            <a:r>
              <a:rPr lang="ko-KR" altLang="en-US" b="0" i="0" dirty="0" err="1">
                <a:effectLst/>
                <a:latin typeface="-apple-system"/>
              </a:rPr>
              <a:t>를</a:t>
            </a:r>
            <a:r>
              <a:rPr lang="ko-KR" altLang="en-US" b="0" i="0" dirty="0">
                <a:effectLst/>
                <a:latin typeface="-apple-system"/>
              </a:rPr>
              <a:t> 사용해 내용 분석</a:t>
            </a:r>
          </a:p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altLang="ko-KR" b="0" i="0" dirty="0">
                <a:effectLst/>
                <a:latin typeface="-apple-system"/>
              </a:rPr>
              <a:t>4.</a:t>
            </a:r>
            <a:r>
              <a:rPr lang="ko-KR" altLang="en-US" b="0" i="0" dirty="0">
                <a:effectLst/>
                <a:latin typeface="-apple-system"/>
              </a:rPr>
              <a:t> 결과를 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lab_analysis_results.txt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파일에 저장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출력 형태 참고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endParaRPr lang="ko-KR" altLang="en-US" b="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414C3-15DA-4C7D-6778-E37BBBFB7A53}"/>
              </a:ext>
            </a:extLst>
          </p:cNvPr>
          <p:cNvSpPr txBox="1"/>
          <p:nvPr/>
        </p:nvSpPr>
        <p:spPr>
          <a:xfrm>
            <a:off x="998973" y="3642273"/>
            <a:ext cx="6798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==================================================</a:t>
            </a:r>
          </a:p>
          <a:p>
            <a:r>
              <a:rPr lang="en-KR" dirty="0"/>
              <a:t>Professor: [교수 이름]</a:t>
            </a:r>
          </a:p>
          <a:p>
            <a:r>
              <a:rPr lang="en-KR" dirty="0"/>
              <a:t>Analysis:</a:t>
            </a:r>
          </a:p>
          <a:p>
            <a:r>
              <a:rPr lang="en-KR" dirty="0"/>
              <a:t>키워드: [키워드1, 키워드2, ...]</a:t>
            </a:r>
          </a:p>
          <a:p>
            <a:r>
              <a:rPr lang="en-KR" dirty="0"/>
              <a:t>소개: [500자 소개]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1CA2E-A488-788E-D898-D71D6C2CB773}"/>
              </a:ext>
            </a:extLst>
          </p:cNvPr>
          <p:cNvCxnSpPr/>
          <p:nvPr/>
        </p:nvCxnSpPr>
        <p:spPr>
          <a:xfrm>
            <a:off x="8330084" y="1690688"/>
            <a:ext cx="0" cy="4418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6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D4F-C831-05B3-A25D-C37F1CE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)</a:t>
            </a:r>
            <a:r>
              <a:rPr lang="ko-KR" altLang="en-US" dirty="0"/>
              <a:t> 대체 방안 </a:t>
            </a:r>
            <a:endParaRPr lang="en-KR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1344A1-D5BE-36D6-EC55-377936B8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157"/>
            <a:ext cx="7818475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C13AF-2798-845E-F2EE-621DC3CBC9AE}"/>
              </a:ext>
            </a:extLst>
          </p:cNvPr>
          <p:cNvSpPr txBox="1"/>
          <p:nvPr/>
        </p:nvSpPr>
        <p:spPr>
          <a:xfrm>
            <a:off x="3038789" y="6039080"/>
            <a:ext cx="8968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</a:t>
            </a:r>
            <a:r>
              <a:rPr lang="en-KR" dirty="0"/>
              <a:t>f. </a:t>
            </a:r>
            <a:r>
              <a:rPr lang="ko-KR" altLang="en-US" dirty="0"/>
              <a:t>보충 가능 </a:t>
            </a: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https://profiles.stanford.edu/juan-alonso?releaseVersion=11.2.0</a:t>
            </a:r>
            <a:endParaRPr lang="en-US" altLang="ko-KR" dirty="0"/>
          </a:p>
          <a:p>
            <a:pPr algn="r"/>
            <a:r>
              <a:rPr lang="en-US" dirty="0"/>
              <a:t>ORCID ID / Full profile </a:t>
            </a:r>
            <a:r>
              <a:rPr lang="ko-KR" altLang="en-US" dirty="0"/>
              <a:t>다운로드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1957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7CA5-4F30-6081-C6F3-ED446380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학과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D80D-1C7D-ECBD-AC3F-C7743573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KR" dirty="0"/>
              <a:t>hemical engineering: </a:t>
            </a:r>
            <a:r>
              <a:rPr lang="en-US" dirty="0" err="1"/>
              <a:t>cheme</a:t>
            </a:r>
            <a:endParaRPr lang="en-US" dirty="0"/>
          </a:p>
          <a:p>
            <a:r>
              <a:rPr lang="en-US" dirty="0"/>
              <a:t>Bioengineering : bioengineering</a:t>
            </a:r>
          </a:p>
          <a:p>
            <a:r>
              <a:rPr lang="en-US" dirty="0"/>
              <a:t>Aeronautics and Astronautics : aa </a:t>
            </a:r>
          </a:p>
          <a:p>
            <a:r>
              <a:rPr lang="en-US" dirty="0"/>
              <a:t>Civil and Environmental Engineering : cee</a:t>
            </a:r>
          </a:p>
          <a:p>
            <a:r>
              <a:rPr lang="en-US" dirty="0"/>
              <a:t>Institute for Computational &amp; Mathematical Engineering : </a:t>
            </a:r>
            <a:r>
              <a:rPr lang="en-US" dirty="0" err="1"/>
              <a:t>icme</a:t>
            </a:r>
            <a:endParaRPr lang="en-US" dirty="0"/>
          </a:p>
          <a:p>
            <a:r>
              <a:rPr lang="en-US" dirty="0"/>
              <a:t>Computer science : cs</a:t>
            </a:r>
          </a:p>
          <a:p>
            <a:r>
              <a:rPr lang="en-US" dirty="0"/>
              <a:t>Electrical engineering : ee</a:t>
            </a:r>
          </a:p>
          <a:p>
            <a:r>
              <a:rPr lang="en-US" dirty="0"/>
              <a:t>Management Science and Engineering: </a:t>
            </a:r>
            <a:r>
              <a:rPr lang="en-US" dirty="0" err="1"/>
              <a:t>msande</a:t>
            </a:r>
            <a:endParaRPr lang="en-US" dirty="0"/>
          </a:p>
          <a:p>
            <a:r>
              <a:rPr lang="en-US" dirty="0"/>
              <a:t>Materials Science and Engineering : </a:t>
            </a:r>
            <a:r>
              <a:rPr lang="en-US" dirty="0" err="1"/>
              <a:t>mse</a:t>
            </a:r>
            <a:endParaRPr lang="en-US" dirty="0"/>
          </a:p>
          <a:p>
            <a:r>
              <a:rPr lang="en-US" dirty="0"/>
              <a:t>Mechanical Engineering : me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5872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3DE33FC8-ADB8-99C2-DAE2-3F1E3410A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12492"/>
            <a:ext cx="2552057" cy="29091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B96F3-53B8-6CED-8E70-2F8E97891C8C}"/>
              </a:ext>
            </a:extLst>
          </p:cNvPr>
          <p:cNvSpPr txBox="1"/>
          <p:nvPr/>
        </p:nvSpPr>
        <p:spPr>
          <a:xfrm>
            <a:off x="938797" y="2338500"/>
            <a:ext cx="564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gradadmissions.stanford.edu</a:t>
            </a:r>
            <a:r>
              <a:rPr lang="en-US" dirty="0"/>
              <a:t>/explore-programs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0EE54-1D3E-12B7-7BE3-B68872F8D4AA}"/>
              </a:ext>
            </a:extLst>
          </p:cNvPr>
          <p:cNvSpPr txBox="1"/>
          <p:nvPr/>
        </p:nvSpPr>
        <p:spPr>
          <a:xfrm>
            <a:off x="938797" y="1921578"/>
            <a:ext cx="21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from ↓</a:t>
            </a:r>
          </a:p>
        </p:txBody>
      </p:sp>
      <p:pic>
        <p:nvPicPr>
          <p:cNvPr id="11" name="Picture 10" descr="A screenshot of a checklist&#10;&#10;AI-generated content may be incorrect.">
            <a:extLst>
              <a:ext uri="{FF2B5EF4-FFF2-40B4-BE49-F238E27FC236}">
                <a16:creationId xmlns:a16="http://schemas.microsoft.com/office/drawing/2014/main" id="{EB10FADE-FB5A-F9B2-1E80-4C51350B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57" y="3153541"/>
            <a:ext cx="2377497" cy="291815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E9CC5A-7BAD-118F-7730-D9ACF69A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Start by filtering the major </a:t>
            </a:r>
            <a:endParaRPr lang="en-KR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0230BD-873B-E3C2-ADC9-E61F5785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2" y="2898751"/>
            <a:ext cx="4906656" cy="295480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06831-3CB2-8614-401C-898740C611B3}"/>
              </a:ext>
            </a:extLst>
          </p:cNvPr>
          <p:cNvCxnSpPr>
            <a:cxnSpLocks/>
          </p:cNvCxnSpPr>
          <p:nvPr/>
        </p:nvCxnSpPr>
        <p:spPr>
          <a:xfrm flipH="1">
            <a:off x="7435780" y="2803490"/>
            <a:ext cx="703385" cy="854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6658AE-7512-5A74-281F-2AFDD0606DF7}"/>
              </a:ext>
            </a:extLst>
          </p:cNvPr>
          <p:cNvSpPr txBox="1"/>
          <p:nvPr/>
        </p:nvSpPr>
        <p:spPr>
          <a:xfrm>
            <a:off x="7508301" y="2338500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학과 웹사이트까지는 수동으로 </a:t>
            </a:r>
            <a:r>
              <a:rPr lang="en-US" altLang="ko-KR" dirty="0" err="1"/>
              <a:t>url</a:t>
            </a:r>
            <a:r>
              <a:rPr lang="ko-KR" altLang="en-US" dirty="0"/>
              <a:t> 얻기</a:t>
            </a:r>
            <a:r>
              <a:rPr lang="en-US" altLang="ko-KR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121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412D-E09C-1BD8-5678-386AA1C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겹치는 것 </a:t>
            </a:r>
            <a:endParaRPr lang="en-KR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2F01D6-E14C-505D-87FC-6BD2575ED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746"/>
            <a:ext cx="5496339" cy="1712721"/>
          </a:xfr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5E4ADCF2-004B-2C25-FD2A-4F8B30CA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3526"/>
            <a:ext cx="5496339" cy="17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5C38-7C41-9B58-9F2E-5305621B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447"/>
            <a:ext cx="10515600" cy="1325563"/>
          </a:xfrm>
        </p:spPr>
        <p:txBody>
          <a:bodyPr/>
          <a:lstStyle/>
          <a:p>
            <a:r>
              <a:rPr lang="en-KR" dirty="0"/>
              <a:t>url </a:t>
            </a:r>
            <a:r>
              <a:rPr lang="ko-KR" altLang="en-US" dirty="0" err="1"/>
              <a:t>없는건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r>
              <a:rPr lang="ko-KR" altLang="en-US" dirty="0"/>
              <a:t> 카드 요약 위해 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ko-KR" altLang="en-US" dirty="0" err="1"/>
              <a:t>긁어옴</a:t>
            </a:r>
            <a:endParaRPr lang="en-KR" dirty="0"/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B7479BD-D850-03C2-7729-1165BE3F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0898"/>
            <a:ext cx="10515600" cy="2480792"/>
          </a:xfrm>
        </p:spPr>
      </p:pic>
    </p:spTree>
    <p:extLst>
      <p:ext uri="{BB962C8B-B14F-4D97-AF65-F5344CB8AC3E}">
        <p14:creationId xmlns:p14="http://schemas.microsoft.com/office/powerpoint/2010/main" val="349004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4049-5F5D-D0D7-4387-6502710F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Step1:</a:t>
            </a:r>
            <a:r>
              <a:rPr lang="ko-KR" altLang="en-US" dirty="0"/>
              <a:t> </a:t>
            </a:r>
            <a:r>
              <a:rPr lang="en-KR" dirty="0"/>
              <a:t>Faculty URL </a:t>
            </a:r>
            <a:r>
              <a:rPr lang="en-US" dirty="0"/>
              <a:t>crawling 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11" name="Content Placeholder 10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E93E92A-7AEA-A7A7-7C0B-4CD16A2CD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384"/>
            <a:ext cx="4125686" cy="173642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6D2F80-9540-5482-C056-44F4033E8A54}"/>
              </a:ext>
            </a:extLst>
          </p:cNvPr>
          <p:cNvSpPr txBox="1"/>
          <p:nvPr/>
        </p:nvSpPr>
        <p:spPr>
          <a:xfrm>
            <a:off x="2650653" y="4330840"/>
            <a:ext cx="25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15012E-7EFA-540B-35D1-0C9A87D2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27" y="1820384"/>
            <a:ext cx="4866637" cy="30839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980A-145C-97D4-E0ED-C8271617417B}"/>
              </a:ext>
            </a:extLst>
          </p:cNvPr>
          <p:cNvCxnSpPr/>
          <p:nvPr/>
        </p:nvCxnSpPr>
        <p:spPr>
          <a:xfrm>
            <a:off x="4772967" y="2029767"/>
            <a:ext cx="803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4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3F5E1-FDBC-5788-DDFA-4A0254EF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599-EA2D-7610-2B2A-6BA1572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Step1.5 :</a:t>
            </a:r>
            <a:r>
              <a:rPr lang="ko-KR" altLang="en-US" dirty="0"/>
              <a:t> </a:t>
            </a:r>
            <a:r>
              <a:rPr lang="en-KR" dirty="0"/>
              <a:t>Faculty </a:t>
            </a:r>
            <a:r>
              <a:rPr lang="en-US" dirty="0"/>
              <a:t>profile</a:t>
            </a:r>
            <a:endParaRPr lang="en-KR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1F2466-4F0A-A9C7-3DD4-137230BC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14" y="1887014"/>
            <a:ext cx="4866637" cy="3083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60054-C2B7-2B52-264E-2F8068CCBB54}"/>
              </a:ext>
            </a:extLst>
          </p:cNvPr>
          <p:cNvSpPr txBox="1"/>
          <p:nvPr/>
        </p:nvSpPr>
        <p:spPr>
          <a:xfrm>
            <a:off x="6096000" y="1898674"/>
            <a:ext cx="449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웹페이지의 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&lt;</a:t>
            </a:r>
            <a:r>
              <a:rPr lang="en-US" b="0" i="0" dirty="0">
                <a:effectLst/>
                <a:latin typeface="Menlo" panose="020B0609030804020204" pitchFamily="49" charset="0"/>
              </a:rPr>
              <a:t>main&gt;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태그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기준으로 </a:t>
            </a:r>
            <a:r>
              <a:rPr lang="ko-KR" altLang="en-US" b="0" i="0" dirty="0" err="1">
                <a:effectLst/>
                <a:latin typeface="-apple-system"/>
              </a:rPr>
              <a:t>긁어옴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endParaRPr lang="en-KR" dirty="0"/>
          </a:p>
        </p:txBody>
      </p:sp>
      <p:pic>
        <p:nvPicPr>
          <p:cNvPr id="8" name="Picture 7" descr="A screenshot of a document&#10;&#10;AI-generated content may be incorrect.">
            <a:extLst>
              <a:ext uri="{FF2B5EF4-FFF2-40B4-BE49-F238E27FC236}">
                <a16:creationId xmlns:a16="http://schemas.microsoft.com/office/drawing/2014/main" id="{491BAD09-0DF3-C2AB-0E54-9603BB6A9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5" y="2830205"/>
            <a:ext cx="4589585" cy="2690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ADDDE2-0F92-B81A-E29A-0FB7414307DC}"/>
              </a:ext>
            </a:extLst>
          </p:cNvPr>
          <p:cNvSpPr txBox="1"/>
          <p:nvPr/>
        </p:nvSpPr>
        <p:spPr>
          <a:xfrm>
            <a:off x="6096000" y="2268006"/>
            <a:ext cx="609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BeautifulSoup</a:t>
            </a:r>
            <a:r>
              <a:rPr lang="ko-KR" altLang="en-US" dirty="0"/>
              <a:t>의 </a:t>
            </a:r>
            <a:r>
              <a:rPr lang="en-US" dirty="0" err="1"/>
              <a:t>find_next</a:t>
            </a:r>
            <a:r>
              <a:rPr lang="en-US" dirty="0"/>
              <a:t>()</a:t>
            </a:r>
            <a:r>
              <a:rPr lang="ko-KR" altLang="en-US" dirty="0"/>
              <a:t>로 </a:t>
            </a:r>
            <a:r>
              <a:rPr lang="en-US" altLang="ko-KR" dirty="0"/>
              <a:t>link </a:t>
            </a:r>
            <a:r>
              <a:rPr lang="ko-KR" altLang="en-US" dirty="0"/>
              <a:t>바로 다음 </a:t>
            </a:r>
            <a:r>
              <a:rPr lang="ko-KR" altLang="en-US" dirty="0" err="1"/>
              <a:t>긁어오게함</a:t>
            </a:r>
            <a:r>
              <a:rPr lang="en-US" altLang="ko-KR" dirty="0"/>
              <a:t>.</a:t>
            </a:r>
            <a:r>
              <a:rPr lang="en-US" dirty="0"/>
              <a:t> 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925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7E66F-0C97-65DF-296C-DA6A0CDA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D646-CE65-E5EB-0D38-D700A5EE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Failure.csv</a:t>
            </a:r>
            <a:endParaRPr lang="en-KR" dirty="0"/>
          </a:p>
        </p:txBody>
      </p:sp>
      <p:pic>
        <p:nvPicPr>
          <p:cNvPr id="4" name="Picture 3" descr="A table of text with a list of address&#10;&#10;AI-generated content may be incorrect.">
            <a:extLst>
              <a:ext uri="{FF2B5EF4-FFF2-40B4-BE49-F238E27FC236}">
                <a16:creationId xmlns:a16="http://schemas.microsoft.com/office/drawing/2014/main" id="{AFD13AA1-85E3-3955-BB53-1685A00E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6297"/>
            <a:ext cx="6722277" cy="45810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67BA64-436F-F23F-C783-836CF14CB60B}"/>
              </a:ext>
            </a:extLst>
          </p:cNvPr>
          <p:cNvSpPr/>
          <p:nvPr/>
        </p:nvSpPr>
        <p:spPr>
          <a:xfrm>
            <a:off x="2863780" y="4210259"/>
            <a:ext cx="3717890" cy="954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0C54-AAE0-DDA9-A3DB-0AB73B1DD599}"/>
              </a:ext>
            </a:extLst>
          </p:cNvPr>
          <p:cNvSpPr txBox="1"/>
          <p:nvPr/>
        </p:nvSpPr>
        <p:spPr>
          <a:xfrm>
            <a:off x="7833013" y="4364390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url </a:t>
            </a:r>
            <a:r>
              <a:rPr lang="ko-KR" altLang="en-US" dirty="0"/>
              <a:t>존재하지 않는 사람들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바로 다음 링크 </a:t>
            </a:r>
            <a:r>
              <a:rPr lang="ko-KR" altLang="en-US" dirty="0" err="1"/>
              <a:t>긁어옴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제외하기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879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19F8-E5E4-AFA8-338B-7D709931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7DD8-9CBC-701F-6BB9-E76E8073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열리는 웹사이트인지 확인 필요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존재하나 열리지 않는 경우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899010-9291-394A-4FCF-8EBC77DE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83" y="2936210"/>
            <a:ext cx="5371585" cy="30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438</Words>
  <Application>Microsoft Macintosh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Menlo</vt:lpstr>
      <vt:lpstr>Office Theme</vt:lpstr>
      <vt:lpstr>Stanford</vt:lpstr>
      <vt:lpstr>학과 </vt:lpstr>
      <vt:lpstr>Start by filtering the major </vt:lpstr>
      <vt:lpstr>겹치는 것 </vt:lpstr>
      <vt:lpstr>url 없는건 profile 카드 요약 위해  내용 긁어옴</vt:lpstr>
      <vt:lpstr>Step1: Faculty URL crawling  </vt:lpstr>
      <vt:lpstr>Step1.5 : Faculty profile</vt:lpstr>
      <vt:lpstr>Failure.csv</vt:lpstr>
      <vt:lpstr>문제 1. </vt:lpstr>
      <vt:lpstr>Step2 : Lab analysis</vt:lpstr>
      <vt:lpstr>참고 ) 대체 방안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양재연</dc:creator>
  <cp:lastModifiedBy>양재연</cp:lastModifiedBy>
  <cp:revision>28</cp:revision>
  <dcterms:created xsi:type="dcterms:W3CDTF">2025-05-29T15:07:25Z</dcterms:created>
  <dcterms:modified xsi:type="dcterms:W3CDTF">2025-06-03T13:51:54Z</dcterms:modified>
</cp:coreProperties>
</file>