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50175"/>
            <a:ext cx="12192000" cy="515764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663044" y="6007825"/>
            <a:ext cx="1710171" cy="3624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477" y="518506"/>
            <a:ext cx="6160562" cy="475447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6103" y="518506"/>
            <a:ext cx="5143222" cy="468553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593206" y="5466633"/>
            <a:ext cx="1710171" cy="36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추천 화면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846366" y="5377284"/>
            <a:ext cx="2918946" cy="90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검색한 논문이 없을 경우 나오는 화면</a:t>
            </a:r>
            <a:r>
              <a:rPr lang="en-US" altLang="ko-KR"/>
              <a:t>(</a:t>
            </a:r>
            <a:r>
              <a:rPr lang="ko-KR" altLang="en-US"/>
              <a:t>비슷한 제목의 논문도 추천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129" y="1261110"/>
            <a:ext cx="11635741" cy="536448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78129" y="271179"/>
            <a:ext cx="11473296" cy="908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이슈 </a:t>
            </a:r>
            <a:r>
              <a:rPr lang="en-US" altLang="ko-KR"/>
              <a:t>1.</a:t>
            </a:r>
            <a:r>
              <a:rPr lang="ko-KR" altLang="en-US"/>
              <a:t> 어떤 논문은 입력했을때 결과가 잘 나오고 어떤건 있는데 없다고 뜹니다</a:t>
            </a:r>
            <a:r>
              <a:rPr lang="en-US" altLang="ko-KR"/>
              <a:t>.</a:t>
            </a:r>
            <a:r>
              <a:rPr lang="ko-KR" altLang="en-US"/>
              <a:t> 첨부한 </a:t>
            </a:r>
            <a:r>
              <a:rPr lang="en-US" altLang="ko-KR"/>
              <a:t>negative.html</a:t>
            </a:r>
            <a:r>
              <a:rPr lang="ko-KR" altLang="en-US"/>
              <a:t>의 하단 부분에 문제가 있는 것 같은데 입력한 제목과 비슷한 내용이 바로 입력되어 추천하도록 하거나 코드에서 문제가 되는 부분을 수정해야 할 것 같습니다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78129" y="271179"/>
            <a:ext cx="11473296" cy="908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이슈 </a:t>
            </a:r>
            <a:r>
              <a:rPr lang="en-US" altLang="ko-KR"/>
              <a:t>2.</a:t>
            </a:r>
            <a:r>
              <a:rPr lang="ko-KR" altLang="en-US"/>
              <a:t> 메인 화면에서 검색어를 입력하면 바로 </a:t>
            </a:r>
            <a:r>
              <a:rPr lang="en-US" altLang="ko-KR"/>
              <a:t>neo4j</a:t>
            </a:r>
            <a:r>
              <a:rPr lang="ko-KR" altLang="en-US"/>
              <a:t>로 접근하여 데이터를 빅쿼리로 불러오고 빅쿼리 데이터를 파이썬으로 가져와 결과가 출력되도록 해야하는데 올려드린 코드 및 템플릿 상에서 이걸 하는 것이 쉬운지 모르겠습니다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</ep:Words>
  <ep:PresentationFormat>화면 슬라이드 쇼(4:3)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2022-05-17T09:42:43.647</dcterms:created>
  <dc:creator>user</dc:creator>
  <cp:lastModifiedBy>user</cp:lastModifiedBy>
  <dcterms:modified xsi:type="dcterms:W3CDTF">2022-05-17T09:58:14.226</dcterms:modified>
  <cp:revision>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