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901238" cy="6859588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9" autoAdjust="0"/>
  </p:normalViewPr>
  <p:slideViewPr>
    <p:cSldViewPr>
      <p:cViewPr varScale="1">
        <p:scale>
          <a:sx n="86" d="100"/>
          <a:sy n="86" d="100"/>
        </p:scale>
        <p:origin x="1133" y="67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D01BAB-30EA-42A7-8ED0-0DBE30A609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11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30677F-3B7B-4149-A6F0-A28DD7D3DD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60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052513" y="177323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665913" y="5589588"/>
            <a:ext cx="21828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052513" y="5589588"/>
            <a:ext cx="7796212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0825" y="1125538"/>
            <a:ext cx="10128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9138"/>
            <a:ext cx="8415338" cy="1471612"/>
          </a:xfrm>
        </p:spPr>
        <p:txBody>
          <a:bodyPr lIns="95756" tIns="47879" rIns="95756" bIns="4787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45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17925"/>
            <a:ext cx="6929438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10" name="그림 9" descr="세종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2363" y="1197546"/>
            <a:ext cx="488091" cy="4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2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Wingdings" pitchFamily="2" charset="2"/>
              <a:buChar char="ü"/>
              <a:defRPr sz="1800"/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2335-B16F-4273-BCAA-3DFFCA074B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741363" y="476250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6750" y="6513513"/>
            <a:ext cx="8650288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4760" tIns="46549" rIns="94760" bIns="46549">
            <a:spAutoFit/>
          </a:bodyPr>
          <a:lstStyle/>
          <a:p>
            <a:pPr defTabSz="798513" eaLnBrk="0" latinLnBrk="0" hangingPunct="0">
              <a:tabLst>
                <a:tab pos="7688263" algn="l"/>
              </a:tabLst>
              <a:defRPr/>
            </a:pPr>
            <a:endParaRPr kumimoji="0" lang="ko-KR" altLang="ko-KR" sz="1500">
              <a:solidFill>
                <a:srgbClr val="00279F"/>
              </a:solidFill>
              <a:ea typeface="HY그래픽" pitchFamily="18" charset="-127"/>
            </a:endParaRP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6880225" y="6434138"/>
            <a:ext cx="21844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56" tIns="47879" rIns="95756" bIns="47879">
            <a:spAutoFit/>
          </a:bodyPr>
          <a:lstStyle/>
          <a:p>
            <a:pPr algn="r" defTabSz="957263" eaLnBrk="0" latinLnBrk="0" hangingPunct="0">
              <a:spcBef>
                <a:spcPct val="20000"/>
              </a:spcBef>
              <a:buSzPct val="100000"/>
              <a:defRPr/>
            </a:pPr>
            <a:r>
              <a:rPr kumimoji="0" lang="en-US" altLang="ko-KR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Sejong</a:t>
            </a:r>
            <a:r>
              <a:rPr kumimoji="0"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 University, DMS Lab.</a:t>
            </a: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741363" y="6359525"/>
            <a:ext cx="8359775" cy="0"/>
          </a:xfrm>
          <a:prstGeom prst="line">
            <a:avLst/>
          </a:prstGeom>
          <a:noFill/>
          <a:ln w="508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굴림" pitchFamily="50" charset="-127"/>
            </a:endParaRP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138" y="1285875"/>
            <a:ext cx="885983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37070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549275"/>
            <a:ext cx="8878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7070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6125" y="6430963"/>
            <a:ext cx="23098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ea"/>
                <a:ea typeface="굴림" pitchFamily="50" charset="-127"/>
              </a:defRPr>
            </a:lvl1pPr>
          </a:lstStyle>
          <a:p>
            <a:pPr>
              <a:defRPr/>
            </a:pPr>
            <a:fld id="{4AE9AC81-1D06-4B2F-84E6-27E4DDDC5B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3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7950" y="6430963"/>
            <a:ext cx="571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 descr="세종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69011" y="6431282"/>
            <a:ext cx="361549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5pPr>
      <a:lvl6pPr marL="4572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6pPr>
      <a:lvl7pPr marL="9144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7pPr>
      <a:lvl8pPr marL="13716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8pPr>
      <a:lvl9pPr marL="1828800" algn="ctr" defTabSz="957263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pitchFamily="50" charset="-127"/>
        </a:defRPr>
      </a:lvl9pPr>
    </p:titleStyle>
    <p:bodyStyle>
      <a:lvl1pPr marL="358775" indent="-358775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96975" indent="-239713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76400" indent="-239713" algn="l" defTabSz="957263" rtl="0" eaLnBrk="1" fontAlgn="base" latinLnBrk="1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14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6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58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038" indent="-238125" algn="l" defTabSz="957263" rtl="0" eaLnBrk="1" fontAlgn="base" latinLnBrk="1" hangingPunct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연결리스트 디버깅</a:t>
            </a:r>
            <a:r>
              <a:rPr lang="en-US" altLang="ko-KR" dirty="0"/>
              <a:t>(VS)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Presented by </a:t>
            </a:r>
            <a:r>
              <a:rPr lang="ko-KR" altLang="en-US" dirty="0"/>
              <a:t>김양우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5086-FC58-42DB-9F40-301A919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 조사식을 통한 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F0E0-B81B-4D89-8223-00EDC64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아래에 </a:t>
            </a:r>
            <a:r>
              <a:rPr lang="ko-KR" altLang="en-US" dirty="0" err="1"/>
              <a:t>조사식</a:t>
            </a:r>
            <a:r>
              <a:rPr lang="ko-KR" altLang="en-US" dirty="0"/>
              <a:t> 창이 뜨면 해당하는 </a:t>
            </a:r>
            <a:r>
              <a:rPr lang="en-US" altLang="ko-KR" dirty="0"/>
              <a:t>first</a:t>
            </a:r>
            <a:r>
              <a:rPr lang="ko-KR" altLang="en-US" dirty="0"/>
              <a:t>라는 이름의 헤더를 가진 연결리스트에 값이 제대로 입력 되었는지 확인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위는 </a:t>
            </a:r>
            <a:r>
              <a:rPr lang="en-US" altLang="ko-KR" dirty="0"/>
              <a:t>3 6 3 -2 2 8 1 </a:t>
            </a:r>
            <a:r>
              <a:rPr lang="ko-KR" altLang="en-US" dirty="0"/>
              <a:t>을 </a:t>
            </a:r>
            <a:r>
              <a:rPr lang="ko-KR" altLang="en-US" dirty="0" err="1"/>
              <a:t>입력한경우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27029-CD17-436A-B101-172D8D591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C5CAB6-15C3-4E05-8AF5-A0840C18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1196975"/>
            <a:ext cx="7102455" cy="1828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C9F06C-68F2-45D2-BA37-EFEC1D3A0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91" y="1413570"/>
            <a:ext cx="7079593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5086-FC58-42DB-9F40-301A919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 조사식을 통한 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F0E0-B81B-4D89-8223-00EDC64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다른 값들도 </a:t>
            </a:r>
            <a:r>
              <a:rPr lang="ko-KR" altLang="en-US" dirty="0" err="1"/>
              <a:t>조사식</a:t>
            </a:r>
            <a:r>
              <a:rPr lang="ko-KR" altLang="en-US" dirty="0"/>
              <a:t> 추가를 통해서 동시에 값 확인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27029-CD17-436A-B101-172D8D591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3D15A6-832C-4656-BCA2-F4BC1A5F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9" y="1141092"/>
            <a:ext cx="3193057" cy="30711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0F3AA6-BB81-46A6-B2B9-87286F32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9" y="2061642"/>
            <a:ext cx="7140559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5086-FC58-42DB-9F40-301A919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Wrong Answer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F0E0-B81B-4D89-8223-00EDC64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프로그램은 오류가 나오지 않으나 틀린 알고리즘을 사용한 경우이다</a:t>
            </a:r>
            <a:r>
              <a:rPr lang="en-US" altLang="ko-KR" dirty="0"/>
              <a:t>.</a:t>
            </a:r>
            <a:r>
              <a:rPr lang="ko-KR" altLang="en-US" dirty="0"/>
              <a:t> 버그가 있는 경우이다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문제에서 주어진 예제가 아예 틀린 답이라면 해당 값을 넣고 디버깅 모드로 진입하여 값이 제대로 변하고 있는 부분을 순서대로 확인해보자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문제에서 주어진 예제는 맞는데 </a:t>
            </a:r>
            <a:r>
              <a:rPr lang="en-US" altLang="ko-KR" dirty="0"/>
              <a:t>Wrong Answer</a:t>
            </a:r>
            <a:r>
              <a:rPr lang="ko-KR" altLang="en-US" dirty="0"/>
              <a:t>가 </a:t>
            </a:r>
            <a:r>
              <a:rPr lang="en-US" altLang="ko-KR" dirty="0" err="1"/>
              <a:t>oj</a:t>
            </a:r>
            <a:r>
              <a:rPr lang="ko-KR" altLang="en-US" dirty="0"/>
              <a:t>에 출력 된다면</a:t>
            </a:r>
            <a:r>
              <a:rPr lang="en-US" altLang="ko-KR" dirty="0"/>
              <a:t>, </a:t>
            </a:r>
            <a:r>
              <a:rPr lang="ko-KR" altLang="en-US" dirty="0"/>
              <a:t>임의로 여러가지 값을 넣어보거나 특이 케이스를 생각해보는 것이 좋다</a:t>
            </a:r>
            <a:r>
              <a:rPr lang="en-US" altLang="ko-KR" dirty="0"/>
              <a:t>. (</a:t>
            </a:r>
            <a:r>
              <a:rPr lang="ko-KR" altLang="en-US" dirty="0"/>
              <a:t>값이 하나도 </a:t>
            </a:r>
            <a:r>
              <a:rPr lang="ko-KR" altLang="en-US" dirty="0" err="1"/>
              <a:t>없는경우</a:t>
            </a:r>
            <a:r>
              <a:rPr lang="en-US" altLang="ko-KR" dirty="0"/>
              <a:t>, </a:t>
            </a:r>
            <a:r>
              <a:rPr lang="ko-KR" altLang="en-US" dirty="0"/>
              <a:t>하나만 있는 경우 등등</a:t>
            </a:r>
            <a:r>
              <a:rPr lang="en-US" altLang="ko-KR" dirty="0"/>
              <a:t>..)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27029-CD17-436A-B101-172D8D591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06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E4A29-B894-4F88-8DD8-3AE93DA7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372B2-6A2D-4C20-B495-598A421B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에러</a:t>
            </a:r>
            <a:r>
              <a:rPr lang="en-US" altLang="ko-KR" dirty="0"/>
              <a:t>(Compile error)</a:t>
            </a:r>
          </a:p>
          <a:p>
            <a:r>
              <a:rPr lang="ko-KR" altLang="en-US" dirty="0"/>
              <a:t>런타임 에러</a:t>
            </a:r>
            <a:r>
              <a:rPr lang="en-US" altLang="ko-KR" dirty="0"/>
              <a:t>(Runtime error)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연결리스트 런타임 에러</a:t>
            </a:r>
            <a:r>
              <a:rPr lang="en-US" altLang="ko-KR" dirty="0">
                <a:solidFill>
                  <a:srgbClr val="FF0000"/>
                </a:solidFill>
              </a:rPr>
              <a:t>(Linked list Runtime Error)</a:t>
            </a:r>
          </a:p>
          <a:p>
            <a:r>
              <a:rPr lang="ko-KR" altLang="en-US" dirty="0"/>
              <a:t>알고리즘 오류</a:t>
            </a:r>
            <a:r>
              <a:rPr lang="en-US" altLang="ko-KR" dirty="0"/>
              <a:t>(Wrong answer)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/>
              <a:t>Visual Studio 2017</a:t>
            </a:r>
            <a:r>
              <a:rPr lang="ko-KR" altLang="en-US" dirty="0"/>
              <a:t>기준으로 작성되었다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VS</a:t>
            </a:r>
            <a:r>
              <a:rPr lang="ko-KR" altLang="en-US" dirty="0"/>
              <a:t>는 </a:t>
            </a:r>
            <a:r>
              <a:rPr lang="en-US" altLang="ko-KR" dirty="0"/>
              <a:t>C, C++</a:t>
            </a:r>
            <a:r>
              <a:rPr lang="ko-KR" altLang="en-US" dirty="0"/>
              <a:t>에서 강력한 디버깅 툴을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연결리스트 디버깅은 어려워 하시는 분들이 많은데 꼭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CCA7C-E5AB-4612-90BA-E630A4DA4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572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B99A-AECC-43DC-B2B0-F8AAC6B6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에러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33496-45AC-48F0-BB4C-1A114B0F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컴파일</a:t>
            </a:r>
            <a:r>
              <a:rPr lang="en-US" altLang="ko-KR" dirty="0"/>
              <a:t>(C</a:t>
            </a:r>
            <a:r>
              <a:rPr lang="ko-KR" altLang="en-US" dirty="0"/>
              <a:t>코드</a:t>
            </a:r>
            <a:r>
              <a:rPr lang="en-US" altLang="ko-KR" dirty="0"/>
              <a:t>-&gt;</a:t>
            </a:r>
            <a:r>
              <a:rPr lang="ko-KR" altLang="en-US" dirty="0"/>
              <a:t>기계어로 변환</a:t>
            </a:r>
            <a:r>
              <a:rPr lang="en-US" altLang="ko-KR" dirty="0"/>
              <a:t>)</a:t>
            </a:r>
            <a:r>
              <a:rPr lang="ko-KR" altLang="en-US" dirty="0"/>
              <a:t>이 안되는 경우로</a:t>
            </a:r>
            <a:r>
              <a:rPr lang="en-US" altLang="ko-KR" dirty="0"/>
              <a:t>, VS</a:t>
            </a:r>
            <a:r>
              <a:rPr lang="ko-KR" altLang="en-US" dirty="0"/>
              <a:t>에서는 </a:t>
            </a:r>
            <a:r>
              <a:rPr lang="ko-KR" altLang="en-US" dirty="0" err="1"/>
              <a:t>빌드에러로</a:t>
            </a:r>
            <a:r>
              <a:rPr lang="ko-KR" altLang="en-US" dirty="0"/>
              <a:t> 명명한다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에러를 </a:t>
            </a:r>
            <a:r>
              <a:rPr lang="ko-KR" altLang="en-US" dirty="0" err="1"/>
              <a:t>에러코드및</a:t>
            </a:r>
            <a:r>
              <a:rPr lang="ko-KR" altLang="en-US" dirty="0"/>
              <a:t> 상황으로 제공하므로 비교적 쉽게 디버깅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6AFA4A-4BD9-4FD2-91EA-C30D289AF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C2D1B-320A-4017-9136-DD78611D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52" y="3501802"/>
            <a:ext cx="4305673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F59A2-5B5A-42B2-A042-F0567F1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에러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163F4-7DCB-451D-BE98-BD623879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아니요</a:t>
            </a:r>
            <a:r>
              <a:rPr lang="en-US" altLang="ko-KR" dirty="0"/>
              <a:t>’ </a:t>
            </a:r>
            <a:r>
              <a:rPr lang="ko-KR" altLang="en-US" dirty="0"/>
              <a:t>키를 </a:t>
            </a:r>
            <a:r>
              <a:rPr lang="ko-KR" altLang="en-US" dirty="0" err="1"/>
              <a:t>누른후에</a:t>
            </a:r>
            <a:r>
              <a:rPr lang="en-US" altLang="ko-KR" dirty="0"/>
              <a:t>, </a:t>
            </a:r>
            <a:r>
              <a:rPr lang="ko-KR" altLang="en-US" dirty="0"/>
              <a:t>오류창에서 상세 오류 메시지를 확인 할 수 있으며</a:t>
            </a:r>
            <a:r>
              <a:rPr lang="en-US" altLang="ko-KR" dirty="0"/>
              <a:t>, </a:t>
            </a:r>
            <a:r>
              <a:rPr lang="ko-KR" altLang="en-US" dirty="0"/>
              <a:t>오류 메시지를 더블 클릭하면 오류가 생긴 줄로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C2D9B-B21D-474C-8115-D058C210C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EDA61C-BE4B-4C8B-AFC9-9BC4B75D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3" y="2349674"/>
            <a:ext cx="9703147" cy="151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AE84BC-AAD8-45D5-B69C-759D158D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27" y="4104252"/>
            <a:ext cx="3901778" cy="16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EE4D8-4C90-4B3D-A362-FACCBF9722B4}"/>
              </a:ext>
            </a:extLst>
          </p:cNvPr>
          <p:cNvSpPr txBox="1"/>
          <p:nvPr/>
        </p:nvSpPr>
        <p:spPr>
          <a:xfrm>
            <a:off x="5790060" y="4324472"/>
            <a:ext cx="34483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경우 </a:t>
            </a:r>
            <a:r>
              <a:rPr lang="en-US" altLang="ko-KR" dirty="0" err="1"/>
              <a:t>insertAfter</a:t>
            </a:r>
            <a:r>
              <a:rPr lang="ko-KR" altLang="en-US" dirty="0"/>
              <a:t>라는 함수를</a:t>
            </a:r>
            <a:endParaRPr lang="en-US" altLang="ko-KR" dirty="0"/>
          </a:p>
          <a:p>
            <a:r>
              <a:rPr lang="ko-KR" altLang="en-US" dirty="0"/>
              <a:t>선언하지 않고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82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F59A2-5B5A-42B2-A042-F0567F1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에러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163F4-7DCB-451D-BE98-BD623879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 Studio2017</a:t>
            </a:r>
            <a:r>
              <a:rPr lang="ko-KR" altLang="en-US" dirty="0"/>
              <a:t>에서 </a:t>
            </a:r>
            <a:r>
              <a:rPr lang="ko-KR" altLang="en-US" dirty="0" err="1"/>
              <a:t>전처리</a:t>
            </a:r>
            <a:r>
              <a:rPr lang="ko-KR" altLang="en-US" dirty="0"/>
              <a:t> 없이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를 쓴 경우의 </a:t>
            </a:r>
            <a:r>
              <a:rPr lang="ko-KR" altLang="en-US" dirty="0" err="1"/>
              <a:t>오류창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에서는 다음과 같이 </a:t>
            </a:r>
            <a:r>
              <a:rPr lang="en-US" altLang="ko-KR" dirty="0"/>
              <a:t>remove</a:t>
            </a:r>
            <a:r>
              <a:rPr lang="ko-KR" altLang="en-US" dirty="0"/>
              <a:t>가 재정의 되었다고 오류가 </a:t>
            </a:r>
            <a:r>
              <a:rPr lang="ko-KR" altLang="en-US" dirty="0" err="1"/>
              <a:t>나는경우가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stdio.h</a:t>
            </a:r>
            <a:r>
              <a:rPr lang="ko-KR" altLang="en-US" dirty="0"/>
              <a:t>등의 헤더파일에 </a:t>
            </a:r>
            <a:r>
              <a:rPr lang="en-US" altLang="ko-KR" dirty="0"/>
              <a:t>remove </a:t>
            </a:r>
            <a:r>
              <a:rPr lang="ko-KR" altLang="en-US" dirty="0"/>
              <a:t>함수가 이미 </a:t>
            </a:r>
            <a:r>
              <a:rPr lang="ko-KR" altLang="en-US" dirty="0" err="1"/>
              <a:t>있는경우이므로</a:t>
            </a:r>
            <a:r>
              <a:rPr lang="en-US" altLang="ko-KR" dirty="0"/>
              <a:t>, </a:t>
            </a:r>
            <a:r>
              <a:rPr lang="ko-KR" altLang="en-US" dirty="0"/>
              <a:t>함수이름을 </a:t>
            </a:r>
            <a:r>
              <a:rPr lang="en-US" altLang="ko-KR" dirty="0"/>
              <a:t>unique</a:t>
            </a:r>
            <a:r>
              <a:rPr lang="ko-KR" altLang="en-US" dirty="0"/>
              <a:t>하게 변경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C2D9B-B21D-474C-8115-D058C210C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4A08F6-92F5-429D-87E6-0A32AEF5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97" y="1600141"/>
            <a:ext cx="9925235" cy="382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FBD556-286F-4AAB-917D-A8B5EA475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3" y="3501802"/>
            <a:ext cx="582218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3FD8-5188-4730-9FDA-04533B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6FF2A-928A-42E4-BABD-65747B07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컴파일</a:t>
            </a:r>
            <a:r>
              <a:rPr lang="en-US" altLang="ko-KR" dirty="0"/>
              <a:t>(</a:t>
            </a:r>
            <a:r>
              <a:rPr lang="ko-KR" altLang="en-US" dirty="0"/>
              <a:t>빌드</a:t>
            </a:r>
            <a:r>
              <a:rPr lang="en-US" altLang="ko-KR" dirty="0"/>
              <a:t>)</a:t>
            </a:r>
            <a:r>
              <a:rPr lang="ko-KR" altLang="en-US" dirty="0"/>
              <a:t>는 되었으나</a:t>
            </a:r>
            <a:r>
              <a:rPr lang="en-US" altLang="ko-KR" dirty="0"/>
              <a:t>, </a:t>
            </a:r>
            <a:r>
              <a:rPr lang="ko-KR" altLang="en-US" dirty="0"/>
              <a:t>실행도중의 에러</a:t>
            </a:r>
            <a:r>
              <a:rPr lang="en-US" altLang="ko-KR" dirty="0"/>
              <a:t>(</a:t>
            </a:r>
            <a:r>
              <a:rPr lang="ko-KR" altLang="en-US" dirty="0"/>
              <a:t>잘못된 메모리 접근</a:t>
            </a:r>
            <a:r>
              <a:rPr lang="en-US" altLang="ko-KR" dirty="0"/>
              <a:t>, </a:t>
            </a:r>
            <a:r>
              <a:rPr lang="ko-KR" altLang="en-US" dirty="0" err="1"/>
              <a:t>무한루프등</a:t>
            </a:r>
            <a:r>
              <a:rPr lang="en-US" altLang="ko-KR" dirty="0"/>
              <a:t>)</a:t>
            </a:r>
            <a:r>
              <a:rPr lang="ko-KR" altLang="en-US" dirty="0"/>
              <a:t>으로 인해 프로그램이 중단되는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A2206-B366-48E6-B3E3-06A58E847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E8909-5C80-4329-BDB8-5ECD55A1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5" y="2205658"/>
            <a:ext cx="6226080" cy="361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D9157-6A01-46C1-B3FE-45771BE8967C}"/>
              </a:ext>
            </a:extLst>
          </p:cNvPr>
          <p:cNvSpPr txBox="1"/>
          <p:nvPr/>
        </p:nvSpPr>
        <p:spPr>
          <a:xfrm>
            <a:off x="6756129" y="2488753"/>
            <a:ext cx="29898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초보자가 많이 겪는    </a:t>
            </a:r>
            <a:r>
              <a:rPr lang="ko-KR" altLang="en-US" dirty="0" err="1"/>
              <a:t>런타임에러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Scanf</a:t>
            </a:r>
            <a:r>
              <a:rPr lang="ko-KR" altLang="en-US" dirty="0"/>
              <a:t>에 주소 </a:t>
            </a:r>
            <a:r>
              <a:rPr lang="en-US" altLang="ko-KR" dirty="0"/>
              <a:t>&amp;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안 붙였다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경우 </a:t>
            </a:r>
            <a:r>
              <a:rPr lang="en-US" altLang="ko-KR" dirty="0" err="1"/>
              <a:t>stdio.h</a:t>
            </a:r>
            <a:r>
              <a:rPr lang="ko-KR" altLang="en-US" dirty="0"/>
              <a:t>라는 </a:t>
            </a:r>
            <a:endParaRPr lang="en-US" altLang="ko-KR" dirty="0"/>
          </a:p>
          <a:p>
            <a:r>
              <a:rPr lang="ko-KR" altLang="en-US" dirty="0"/>
              <a:t>헤더파일에서 오류가 난 것이기 때문에</a:t>
            </a:r>
            <a:r>
              <a:rPr lang="en-US" altLang="ko-KR" dirty="0"/>
              <a:t>, </a:t>
            </a:r>
            <a:r>
              <a:rPr lang="ko-KR" altLang="en-US" dirty="0"/>
              <a:t>디버깅 모드에서도 오류를 초보가 찾기는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350F6-820D-43C6-9732-C6BEAE6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DC26F-3883-4DE6-98BF-61FD4E32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디버깅모드</a:t>
            </a:r>
            <a:r>
              <a:rPr lang="en-US" altLang="ko-KR" dirty="0"/>
              <a:t>(F5)</a:t>
            </a:r>
            <a:r>
              <a:rPr lang="ko-KR" altLang="en-US" dirty="0"/>
              <a:t>로 </a:t>
            </a:r>
            <a:r>
              <a:rPr lang="ko-KR" altLang="en-US" dirty="0" err="1"/>
              <a:t>진입시</a:t>
            </a:r>
            <a:r>
              <a:rPr lang="en-US" altLang="ko-KR" dirty="0"/>
              <a:t>, </a:t>
            </a:r>
            <a:r>
              <a:rPr lang="ko-KR" altLang="en-US" dirty="0"/>
              <a:t>런타임 에러가 걸리는 부분을 쉽게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이경우</a:t>
            </a:r>
            <a:r>
              <a:rPr lang="en-US" altLang="ko-KR" dirty="0"/>
              <a:t>, header</a:t>
            </a:r>
            <a:r>
              <a:rPr lang="ko-KR" altLang="en-US" dirty="0"/>
              <a:t>의 </a:t>
            </a:r>
            <a:r>
              <a:rPr lang="ko-KR" altLang="en-US" dirty="0" err="1"/>
              <a:t>전전노드는</a:t>
            </a:r>
            <a:r>
              <a:rPr lang="ko-KR" altLang="en-US" dirty="0"/>
              <a:t> 없는데</a:t>
            </a:r>
            <a:r>
              <a:rPr lang="en-US" altLang="ko-KR" dirty="0"/>
              <a:t>, </a:t>
            </a:r>
            <a:r>
              <a:rPr lang="ko-KR" altLang="en-US" dirty="0"/>
              <a:t>접근하려고 하여 메모리 접근 에러가 발생하였음을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9865C-FDAD-4566-B6B3-F908F3378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0432A-676A-422E-8299-99F5DE1C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1" y="2205658"/>
            <a:ext cx="7224386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5086-FC58-42DB-9F40-301A919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 조사식을 통한 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F0E0-B81B-4D89-8223-00EDC64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연결리스트 실습 </a:t>
            </a:r>
            <a:r>
              <a:rPr lang="en-US" altLang="ko-KR" dirty="0"/>
              <a:t>2(</a:t>
            </a:r>
            <a:r>
              <a:rPr lang="ko-KR" altLang="en-US" dirty="0"/>
              <a:t>두 다항식 덧셈문제 디버깅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멈추고 싶은 줄</a:t>
            </a:r>
            <a:r>
              <a:rPr lang="en-US" altLang="ko-KR" dirty="0"/>
              <a:t>(</a:t>
            </a:r>
            <a:r>
              <a:rPr lang="ko-KR" altLang="en-US" dirty="0"/>
              <a:t>실행직전에 멈춤</a:t>
            </a:r>
            <a:r>
              <a:rPr lang="en-US" altLang="ko-KR" dirty="0"/>
              <a:t>)</a:t>
            </a:r>
            <a:r>
              <a:rPr lang="ko-KR" altLang="en-US" dirty="0"/>
              <a:t>에 커서를 옮기고 </a:t>
            </a:r>
            <a:r>
              <a:rPr lang="en-US" altLang="ko-KR" dirty="0"/>
              <a:t>F9</a:t>
            </a:r>
            <a:r>
              <a:rPr lang="ko-KR" altLang="en-US" dirty="0" err="1"/>
              <a:t>키입력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중단점추가</a:t>
            </a:r>
            <a:r>
              <a:rPr lang="en-US" altLang="ko-KR" dirty="0"/>
              <a:t>) -&gt; </a:t>
            </a:r>
            <a:r>
              <a:rPr lang="ko-KR" altLang="en-US" dirty="0"/>
              <a:t>해당 줄 왼쪽에 </a:t>
            </a:r>
            <a:r>
              <a:rPr lang="ko-KR" altLang="en-US" dirty="0" err="1"/>
              <a:t>빨간점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2) F5</a:t>
            </a:r>
            <a:r>
              <a:rPr lang="ko-KR" altLang="en-US" dirty="0"/>
              <a:t>키로 디버깅모드 진입 후 </a:t>
            </a:r>
            <a:r>
              <a:rPr lang="ko-KR" altLang="en-US" dirty="0" err="1"/>
              <a:t>빨간점에</a:t>
            </a:r>
            <a:r>
              <a:rPr lang="ko-KR" altLang="en-US" dirty="0"/>
              <a:t> </a:t>
            </a:r>
            <a:r>
              <a:rPr lang="ko-KR" altLang="en-US" dirty="0" err="1"/>
              <a:t>적중할때까지</a:t>
            </a:r>
            <a:r>
              <a:rPr lang="ko-KR" altLang="en-US" dirty="0"/>
              <a:t> 값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27029-CD17-436A-B101-172D8D591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4945B-669D-4FDC-8A02-A7557383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87" y="2637706"/>
            <a:ext cx="409991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5086-FC58-42DB-9F40-301A919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에러 조사식을 통한 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4F0E0-B81B-4D89-8223-00EDC64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조사하고 싶은 변수에 마우스를 가져다 대고</a:t>
            </a:r>
            <a:r>
              <a:rPr lang="en-US" altLang="ko-KR" dirty="0"/>
              <a:t>, </a:t>
            </a:r>
            <a:r>
              <a:rPr lang="ko-KR" altLang="en-US" dirty="0"/>
              <a:t>오른쪽 마우스 </a:t>
            </a:r>
            <a:r>
              <a:rPr lang="en-US" altLang="ko-KR" dirty="0"/>
              <a:t>-&gt; </a:t>
            </a:r>
            <a:r>
              <a:rPr lang="ko-KR" altLang="en-US" dirty="0" err="1"/>
              <a:t>조사식</a:t>
            </a:r>
            <a:r>
              <a:rPr lang="ko-KR" altLang="en-US" dirty="0"/>
              <a:t> 추가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  <a:r>
              <a:rPr lang="en-US" altLang="ko-KR" dirty="0"/>
              <a:t>(</a:t>
            </a:r>
            <a:r>
              <a:rPr lang="ko-KR" altLang="en-US" dirty="0"/>
              <a:t>연결리스트의 경우 헤더를 조사식에 추가하여 전체 리스트를 볼 수 있으므로 헤더를 조사식에 추가합니다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27029-CD17-436A-B101-172D8D591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42335-B16F-4273-BCAA-3DFFCA074BF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4945B-669D-4FDC-8A02-A7557383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19" y="1109662"/>
            <a:ext cx="3528392" cy="37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48622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 준비">
  <a:themeElements>
    <a:clrScheme name="ㅇㄹㅇㄹㅇ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ㅇㄹㅇㄹㅇㄹ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ㅇㄹㅇㄹㅇ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ㅇㄹㅇㄹㅇ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ㅇㄹㅇㄹㅇ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S.potx" id="{41C1211F-852E-4FA7-AE94-DEC57A4469C8}" vid="{2E6EE163-41AE-435C-B479-F01CF971D7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DMS</Template>
  <TotalTime>1165</TotalTime>
  <Words>439</Words>
  <Application>Microsoft Office PowerPoint</Application>
  <PresentationFormat>사용자 지정</PresentationFormat>
  <Paragraphs>121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HY그래픽</vt:lpstr>
      <vt:lpstr>굴림</vt:lpstr>
      <vt:lpstr>돋움</vt:lpstr>
      <vt:lpstr>Arial</vt:lpstr>
      <vt:lpstr>Tahoma</vt:lpstr>
      <vt:lpstr>Wingdings</vt:lpstr>
      <vt:lpstr>세미나 준비</vt:lpstr>
      <vt:lpstr>연결리스트 디버깅(VS)</vt:lpstr>
      <vt:lpstr>목차</vt:lpstr>
      <vt:lpstr>컴파일 에러</vt:lpstr>
      <vt:lpstr>컴파일 에러</vt:lpstr>
      <vt:lpstr>컴파일 에러</vt:lpstr>
      <vt:lpstr>런타임 에러</vt:lpstr>
      <vt:lpstr>런타임 에러</vt:lpstr>
      <vt:lpstr>런타임 에러 조사식을 통한 디버깅</vt:lpstr>
      <vt:lpstr>런타임 에러 조사식을 통한 디버깅</vt:lpstr>
      <vt:lpstr>런타임 에러 조사식을 통한 디버깅</vt:lpstr>
      <vt:lpstr>런타임 에러 조사식을 통한 디버깅</vt:lpstr>
      <vt:lpstr>Wrong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MyungJun Kim</dc:creator>
  <cp:lastModifiedBy>김양우</cp:lastModifiedBy>
  <cp:revision>58</cp:revision>
  <dcterms:created xsi:type="dcterms:W3CDTF">2017-01-02T05:29:08Z</dcterms:created>
  <dcterms:modified xsi:type="dcterms:W3CDTF">2018-05-01T06:23:27Z</dcterms:modified>
</cp:coreProperties>
</file>