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00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4" r:id="rId9"/>
    <p:sldId id="261" r:id="rId10"/>
    <p:sldId id="265" r:id="rId11"/>
    <p:sldId id="268" r:id="rId12"/>
    <p:sldId id="269" r:id="rId13"/>
    <p:sldId id="270" r:id="rId14"/>
    <p:sldId id="266" r:id="rId15"/>
    <p:sldId id="267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901238" cy="6859588"/>
  <p:notesSz cx="9874250" cy="67976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900" kern="1200">
        <a:solidFill>
          <a:schemeClr val="tx1"/>
        </a:solidFill>
        <a:latin typeface="Arial" charset="0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900" kern="1200">
        <a:solidFill>
          <a:schemeClr val="tx1"/>
        </a:solidFill>
        <a:latin typeface="Arial" charset="0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900" kern="1200">
        <a:solidFill>
          <a:schemeClr val="tx1"/>
        </a:solidFill>
        <a:latin typeface="Arial" charset="0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900" kern="1200">
        <a:solidFill>
          <a:schemeClr val="tx1"/>
        </a:solidFill>
        <a:latin typeface="Arial" charset="0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900" kern="1200">
        <a:solidFill>
          <a:schemeClr val="tx1"/>
        </a:solidFill>
        <a:latin typeface="Arial" charset="0"/>
        <a:ea typeface="굴림" charset="-127"/>
        <a:cs typeface="+mn-cs"/>
      </a:defRPr>
    </a:lvl5pPr>
    <a:lvl6pPr marL="2286000" algn="l" defTabSz="914400" rtl="0" eaLnBrk="1" latinLnBrk="1" hangingPunct="1">
      <a:defRPr kumimoji="1" sz="1900" kern="1200">
        <a:solidFill>
          <a:schemeClr val="tx1"/>
        </a:solidFill>
        <a:latin typeface="Arial" charset="0"/>
        <a:ea typeface="굴림" charset="-127"/>
        <a:cs typeface="+mn-cs"/>
      </a:defRPr>
    </a:lvl6pPr>
    <a:lvl7pPr marL="2743200" algn="l" defTabSz="914400" rtl="0" eaLnBrk="1" latinLnBrk="1" hangingPunct="1">
      <a:defRPr kumimoji="1" sz="1900" kern="1200">
        <a:solidFill>
          <a:schemeClr val="tx1"/>
        </a:solidFill>
        <a:latin typeface="Arial" charset="0"/>
        <a:ea typeface="굴림" charset="-127"/>
        <a:cs typeface="+mn-cs"/>
      </a:defRPr>
    </a:lvl7pPr>
    <a:lvl8pPr marL="3200400" algn="l" defTabSz="914400" rtl="0" eaLnBrk="1" latinLnBrk="1" hangingPunct="1">
      <a:defRPr kumimoji="1" sz="1900" kern="1200">
        <a:solidFill>
          <a:schemeClr val="tx1"/>
        </a:solidFill>
        <a:latin typeface="Arial" charset="0"/>
        <a:ea typeface="굴림" charset="-127"/>
        <a:cs typeface="+mn-cs"/>
      </a:defRPr>
    </a:lvl8pPr>
    <a:lvl9pPr marL="3657600" algn="l" defTabSz="914400" rtl="0" eaLnBrk="1" latinLnBrk="1" hangingPunct="1">
      <a:defRPr kumimoji="1" sz="1900" kern="1200">
        <a:solidFill>
          <a:schemeClr val="tx1"/>
        </a:solidFill>
        <a:latin typeface="Arial" charset="0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1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9" autoAdjust="0"/>
  </p:normalViewPr>
  <p:slideViewPr>
    <p:cSldViewPr>
      <p:cViewPr varScale="1">
        <p:scale>
          <a:sx n="114" d="100"/>
          <a:sy n="114" d="100"/>
        </p:scale>
        <p:origin x="1236" y="108"/>
      </p:cViewPr>
      <p:guideLst>
        <p:guide orient="horz" pos="2160"/>
        <p:guide pos="311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799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92763" y="0"/>
            <a:ext cx="42799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37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6363"/>
            <a:ext cx="42799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37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92763" y="6456363"/>
            <a:ext cx="42799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70D01BAB-30EA-42A7-8ED0-0DBE30A6095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991131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799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92763" y="0"/>
            <a:ext cx="42799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098800" y="509588"/>
            <a:ext cx="3679825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7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7425" y="3228975"/>
            <a:ext cx="7899400" cy="305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07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363"/>
            <a:ext cx="42799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7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92763" y="6456363"/>
            <a:ext cx="42799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E830677F-3B7B-4149-A6F0-A28DD7D3DD8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86015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66750" y="6513513"/>
            <a:ext cx="8650288" cy="320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4760" tIns="46549" rIns="94760" bIns="46549">
            <a:spAutoFit/>
          </a:bodyPr>
          <a:lstStyle/>
          <a:p>
            <a:pPr defTabSz="798513" eaLnBrk="0" latinLnBrk="0" hangingPunct="0">
              <a:tabLst>
                <a:tab pos="7688263" algn="l"/>
              </a:tabLst>
              <a:defRPr/>
            </a:pPr>
            <a:endParaRPr kumimoji="0" lang="ko-KR" altLang="ko-KR" sz="1500">
              <a:solidFill>
                <a:srgbClr val="00279F"/>
              </a:solidFill>
              <a:ea typeface="HY그래픽" pitchFamily="18" charset="-127"/>
            </a:endParaRPr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1052513" y="1773238"/>
            <a:ext cx="7796212" cy="0"/>
          </a:xfrm>
          <a:prstGeom prst="line">
            <a:avLst/>
          </a:prstGeom>
          <a:noFill/>
          <a:ln w="50800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>
              <a:ea typeface="굴림" pitchFamily="50" charset="-127"/>
            </a:endParaRPr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6665913" y="5589588"/>
            <a:ext cx="2182812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756" tIns="47879" rIns="95756" bIns="47879">
            <a:spAutoFit/>
          </a:bodyPr>
          <a:lstStyle/>
          <a:p>
            <a:pPr algn="r" defTabSz="957263" eaLnBrk="0" latinLnBrk="0" hangingPunct="0">
              <a:spcBef>
                <a:spcPct val="20000"/>
              </a:spcBef>
              <a:buSzPct val="100000"/>
              <a:defRPr/>
            </a:pPr>
            <a:r>
              <a:rPr kumimoji="0" lang="en-US" altLang="ko-KR" sz="1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돋움" pitchFamily="50" charset="-127"/>
              </a:rPr>
              <a:t>Sejong</a:t>
            </a:r>
            <a:r>
              <a:rPr kumimoji="0" lang="en-US" altLang="ko-KR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돋움" pitchFamily="50" charset="-127"/>
              </a:rPr>
              <a:t> University, DMS Lab.</a:t>
            </a: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1052513" y="5589588"/>
            <a:ext cx="7796212" cy="0"/>
          </a:xfrm>
          <a:prstGeom prst="line">
            <a:avLst/>
          </a:prstGeom>
          <a:noFill/>
          <a:ln w="50800">
            <a:solidFill>
              <a:srgbClr val="80808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>
              <a:ea typeface="굴림" pitchFamily="50" charset="-127"/>
            </a:endParaRPr>
          </a:p>
        </p:txBody>
      </p:sp>
      <p:pic>
        <p:nvPicPr>
          <p:cNvPr id="8" name="Picture 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70825" y="1125538"/>
            <a:ext cx="1012825" cy="56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5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0" y="1989138"/>
            <a:ext cx="8415338" cy="1471612"/>
          </a:xfrm>
        </p:spPr>
        <p:txBody>
          <a:bodyPr lIns="95756" tIns="47879" rIns="95756" bIns="47879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545803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717925"/>
            <a:ext cx="6929438" cy="17526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pic>
        <p:nvPicPr>
          <p:cNvPr id="10" name="그림 9" descr="세종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212363" y="1197546"/>
            <a:ext cx="488091" cy="486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§"/>
              <a:defRPr sz="2200"/>
            </a:lvl1pPr>
            <a:lvl2pPr>
              <a:buFont typeface="Arial" pitchFamily="34" charset="0"/>
              <a:buChar char="•"/>
              <a:defRPr sz="2000"/>
            </a:lvl2pPr>
            <a:lvl3pPr>
              <a:buFont typeface="Wingdings" pitchFamily="2" charset="2"/>
              <a:buChar char="ü"/>
              <a:defRPr sz="1800"/>
            </a:lvl3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D42335-B16F-4273-BCAA-3DFFCA074BF7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7" name="Line 9"/>
          <p:cNvSpPr>
            <a:spLocks noChangeShapeType="1"/>
          </p:cNvSpPr>
          <p:nvPr/>
        </p:nvSpPr>
        <p:spPr bwMode="auto">
          <a:xfrm>
            <a:off x="741363" y="476250"/>
            <a:ext cx="8359775" cy="0"/>
          </a:xfrm>
          <a:prstGeom prst="line">
            <a:avLst/>
          </a:prstGeom>
          <a:noFill/>
          <a:ln w="50800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>
              <a:ea typeface="굴림" pitchFamily="50" charset="-127"/>
            </a:endParaRPr>
          </a:p>
        </p:txBody>
      </p:sp>
      <p:sp>
        <p:nvSpPr>
          <p:cNvPr id="370698" name="Rectangle 10"/>
          <p:cNvSpPr>
            <a:spLocks noChangeArrowheads="1"/>
          </p:cNvSpPr>
          <p:nvPr/>
        </p:nvSpPr>
        <p:spPr bwMode="auto">
          <a:xfrm>
            <a:off x="666750" y="6513513"/>
            <a:ext cx="8650288" cy="320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4760" tIns="46549" rIns="94760" bIns="46549">
            <a:spAutoFit/>
          </a:bodyPr>
          <a:lstStyle/>
          <a:p>
            <a:pPr defTabSz="798513" eaLnBrk="0" latinLnBrk="0" hangingPunct="0">
              <a:tabLst>
                <a:tab pos="7688263" algn="l"/>
              </a:tabLst>
              <a:defRPr/>
            </a:pPr>
            <a:endParaRPr kumimoji="0" lang="ko-KR" altLang="ko-KR" sz="1500">
              <a:solidFill>
                <a:srgbClr val="00279F"/>
              </a:solidFill>
              <a:ea typeface="HY그래픽" pitchFamily="18" charset="-127"/>
            </a:endParaRPr>
          </a:p>
        </p:txBody>
      </p:sp>
      <p:sp>
        <p:nvSpPr>
          <p:cNvPr id="370699" name="Text Box 11"/>
          <p:cNvSpPr txBox="1">
            <a:spLocks noChangeArrowheads="1"/>
          </p:cNvSpPr>
          <p:nvPr/>
        </p:nvSpPr>
        <p:spPr bwMode="auto">
          <a:xfrm>
            <a:off x="6880225" y="6434138"/>
            <a:ext cx="21844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756" tIns="47879" rIns="95756" bIns="47879">
            <a:spAutoFit/>
          </a:bodyPr>
          <a:lstStyle/>
          <a:p>
            <a:pPr algn="r" defTabSz="957263" eaLnBrk="0" latinLnBrk="0" hangingPunct="0">
              <a:spcBef>
                <a:spcPct val="20000"/>
              </a:spcBef>
              <a:buSzPct val="100000"/>
              <a:defRPr/>
            </a:pPr>
            <a:r>
              <a:rPr kumimoji="0" lang="en-US" altLang="ko-KR" sz="1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돋움" pitchFamily="50" charset="-127"/>
              </a:rPr>
              <a:t>Sejong</a:t>
            </a:r>
            <a:r>
              <a:rPr kumimoji="0" lang="en-US" altLang="ko-KR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돋움" pitchFamily="50" charset="-127"/>
              </a:rPr>
              <a:t> University, DMS Lab.</a:t>
            </a:r>
          </a:p>
        </p:txBody>
      </p:sp>
      <p:sp>
        <p:nvSpPr>
          <p:cNvPr id="370700" name="Line 12"/>
          <p:cNvSpPr>
            <a:spLocks noChangeShapeType="1"/>
          </p:cNvSpPr>
          <p:nvPr/>
        </p:nvSpPr>
        <p:spPr bwMode="auto">
          <a:xfrm>
            <a:off x="741363" y="6359525"/>
            <a:ext cx="8359775" cy="0"/>
          </a:xfrm>
          <a:prstGeom prst="line">
            <a:avLst/>
          </a:prstGeom>
          <a:noFill/>
          <a:ln w="50800">
            <a:solidFill>
              <a:srgbClr val="80808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>
              <a:ea typeface="굴림" pitchFamily="50" charset="-127"/>
            </a:endParaRPr>
          </a:p>
        </p:txBody>
      </p:sp>
      <p:sp>
        <p:nvSpPr>
          <p:cNvPr id="1030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2138" y="1285875"/>
            <a:ext cx="8859837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  <p:sp>
        <p:nvSpPr>
          <p:cNvPr id="370707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576263" y="549275"/>
            <a:ext cx="8878887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70708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6125" y="6430963"/>
            <a:ext cx="2309813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400">
                <a:latin typeface="+mn-ea"/>
                <a:ea typeface="굴림" pitchFamily="50" charset="-127"/>
              </a:defRPr>
            </a:lvl1pPr>
          </a:lstStyle>
          <a:p>
            <a:pPr>
              <a:defRPr/>
            </a:pPr>
            <a:fld id="{4AE9AC81-1D06-4B2F-84E6-27E4DDDC5BD8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pic>
        <p:nvPicPr>
          <p:cNvPr id="1033" name="Picture 1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7950" y="6430963"/>
            <a:ext cx="5715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그림 10" descr="세종.jp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869011" y="6431282"/>
            <a:ext cx="361549" cy="360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09" r:id="rId2"/>
  </p:sldLayoutIdLst>
  <p:hf hdr="0" ftr="0" dt="0"/>
  <p:txStyles>
    <p:titleStyle>
      <a:lvl1pPr algn="ctr" defTabSz="957263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defTabSz="957263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굴림" pitchFamily="50" charset="-127"/>
        </a:defRPr>
      </a:lvl2pPr>
      <a:lvl3pPr algn="ctr" defTabSz="957263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굴림" pitchFamily="50" charset="-127"/>
        </a:defRPr>
      </a:lvl3pPr>
      <a:lvl4pPr algn="ctr" defTabSz="957263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굴림" pitchFamily="50" charset="-127"/>
        </a:defRPr>
      </a:lvl4pPr>
      <a:lvl5pPr algn="ctr" defTabSz="957263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굴림" pitchFamily="50" charset="-127"/>
        </a:defRPr>
      </a:lvl5pPr>
      <a:lvl6pPr marL="457200" algn="ctr" defTabSz="957263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굴림" pitchFamily="50" charset="-127"/>
        </a:defRPr>
      </a:lvl6pPr>
      <a:lvl7pPr marL="914400" algn="ctr" defTabSz="957263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굴림" pitchFamily="50" charset="-127"/>
        </a:defRPr>
      </a:lvl7pPr>
      <a:lvl8pPr marL="1371600" algn="ctr" defTabSz="957263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굴림" pitchFamily="50" charset="-127"/>
        </a:defRPr>
      </a:lvl8pPr>
      <a:lvl9pPr marL="1828800" algn="ctr" defTabSz="957263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굴림" pitchFamily="50" charset="-127"/>
        </a:defRPr>
      </a:lvl9pPr>
    </p:titleStyle>
    <p:bodyStyle>
      <a:lvl1pPr marL="358775" indent="-358775" algn="l" defTabSz="957263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200">
          <a:solidFill>
            <a:schemeClr val="tx1"/>
          </a:solidFill>
          <a:latin typeface="+mn-lt"/>
          <a:ea typeface="+mn-ea"/>
          <a:cs typeface="+mn-cs"/>
        </a:defRPr>
      </a:lvl1pPr>
      <a:lvl2pPr marL="777875" indent="-298450" algn="l" defTabSz="957263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2pPr>
      <a:lvl3pPr marL="1196975" indent="-239713" algn="l" defTabSz="957263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kumimoji="1">
          <a:solidFill>
            <a:schemeClr val="tx1"/>
          </a:solidFill>
          <a:latin typeface="+mn-lt"/>
          <a:ea typeface="+mn-ea"/>
        </a:defRPr>
      </a:lvl3pPr>
      <a:lvl4pPr marL="1676400" indent="-239713" algn="l" defTabSz="957263" rtl="0" eaLnBrk="1" fontAlgn="base" latinLnBrk="1" hangingPunct="1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154238" indent="-238125" algn="l" defTabSz="957263" rtl="0" eaLnBrk="1" fontAlgn="base" latinLnBrk="1" hangingPunct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+mn-lt"/>
          <a:ea typeface="+mn-ea"/>
        </a:defRPr>
      </a:lvl5pPr>
      <a:lvl6pPr marL="2611438" indent="-238125" algn="l" defTabSz="957263" rtl="0" eaLnBrk="1" fontAlgn="base" latinLnBrk="1" hangingPunct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+mn-lt"/>
          <a:ea typeface="+mn-ea"/>
        </a:defRPr>
      </a:lvl6pPr>
      <a:lvl7pPr marL="3068638" indent="-238125" algn="l" defTabSz="957263" rtl="0" eaLnBrk="1" fontAlgn="base" latinLnBrk="1" hangingPunct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+mn-lt"/>
          <a:ea typeface="+mn-ea"/>
        </a:defRPr>
      </a:lvl7pPr>
      <a:lvl8pPr marL="3525838" indent="-238125" algn="l" defTabSz="957263" rtl="0" eaLnBrk="1" fontAlgn="base" latinLnBrk="1" hangingPunct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+mn-lt"/>
          <a:ea typeface="+mn-ea"/>
        </a:defRPr>
      </a:lvl8pPr>
      <a:lvl9pPr marL="3983038" indent="-238125" algn="l" defTabSz="957263" rtl="0" eaLnBrk="1" fontAlgn="base" latinLnBrk="1" hangingPunct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ywkim@sju.ac.kr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자료구조</a:t>
            </a:r>
            <a:br>
              <a:rPr lang="en-US" altLang="ko-KR" dirty="0"/>
            </a:br>
            <a:r>
              <a:rPr lang="en-US" altLang="ko-KR" dirty="0"/>
              <a:t>Practice week 1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Present by </a:t>
            </a:r>
            <a:r>
              <a:rPr lang="en-US" altLang="ko-KR" dirty="0" err="1"/>
              <a:t>Yangwoo</a:t>
            </a:r>
            <a:r>
              <a:rPr lang="en-US" altLang="ko-KR" dirty="0"/>
              <a:t>-Kim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C38DAA-62C9-4B4D-A721-0BCC20DC1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Swap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62AC37F1-9B24-4A72-BC8E-0C558FA103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79" y="2205658"/>
            <a:ext cx="3607413" cy="2117026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857A56-7892-4656-9355-CEB88CEEE3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42335-B16F-4273-BCAA-3DFFCA074BF7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2866A55-D175-408B-A074-52E81917DB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731" y="1557586"/>
            <a:ext cx="3701325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525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912173-4194-4925-89A8-DCB8A6588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A8349CB2-BA3B-4BA4-AB7C-717A588BDB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86" y="1701602"/>
            <a:ext cx="8345065" cy="3134162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D10A26-5F29-4C02-BF6A-D1F6036EEA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42335-B16F-4273-BCAA-3DFFCA074BF7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08404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DBA885-8365-4614-B18E-AABF796B5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3" y="549275"/>
            <a:ext cx="8878887" cy="647700"/>
          </a:xfrm>
        </p:spPr>
        <p:txBody>
          <a:bodyPr/>
          <a:lstStyle/>
          <a:p>
            <a:r>
              <a:rPr lang="ko-KR" altLang="en-US" dirty="0"/>
              <a:t>풀이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E6F721-0F50-4D77-8671-602EBD0B3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0219" y="1917626"/>
            <a:ext cx="1450108" cy="43445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a</a:t>
            </a:r>
            <a:r>
              <a:rPr lang="en-US" altLang="ko-KR" dirty="0"/>
              <a:t> b c d 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B4CCD9-278D-440E-A2B2-94A4D22989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42335-B16F-4273-BCAA-3DFFCA074BF7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50E122F-F8DE-4B27-9EF8-1F86415C3BC6}"/>
              </a:ext>
            </a:extLst>
          </p:cNvPr>
          <p:cNvSpPr/>
          <p:nvPr/>
        </p:nvSpPr>
        <p:spPr bwMode="auto">
          <a:xfrm>
            <a:off x="1854275" y="1485577"/>
            <a:ext cx="864096" cy="30777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57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9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굴림" pitchFamily="50" charset="-127"/>
              </a:rPr>
              <a:t>‘a’</a:t>
            </a:r>
            <a:endParaRPr kumimoji="0" lang="ko-KR" altLang="en-US" sz="19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08C145-DC8C-4349-A994-E80812CEACAE}"/>
              </a:ext>
            </a:extLst>
          </p:cNvPr>
          <p:cNvSpPr txBox="1"/>
          <p:nvPr/>
        </p:nvSpPr>
        <p:spPr>
          <a:xfrm>
            <a:off x="1651157" y="1303720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temp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46234FBA-4EA3-4608-85BD-A101AB58FA01}"/>
              </a:ext>
            </a:extLst>
          </p:cNvPr>
          <p:cNvCxnSpPr>
            <a:endCxn id="6" idx="1"/>
          </p:cNvCxnSpPr>
          <p:nvPr/>
        </p:nvCxnSpPr>
        <p:spPr bwMode="auto">
          <a:xfrm flipV="1">
            <a:off x="1494235" y="1639466"/>
            <a:ext cx="360040" cy="350168"/>
          </a:xfrm>
          <a:prstGeom prst="bentConnector3">
            <a:avLst>
              <a:gd name="adj1" fmla="val 107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5AE02730-0620-4A09-B7DF-0512BDD62E20}"/>
              </a:ext>
            </a:extLst>
          </p:cNvPr>
          <p:cNvSpPr txBox="1">
            <a:spLocks/>
          </p:cNvSpPr>
          <p:nvPr/>
        </p:nvSpPr>
        <p:spPr bwMode="auto">
          <a:xfrm>
            <a:off x="1357543" y="3142334"/>
            <a:ext cx="293614" cy="434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 marL="358775" indent="-358775" algn="l" defTabSz="957263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96975" indent="-239713" algn="l" defTabSz="957263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76400" indent="-239713" algn="l" defTabSz="957263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154238" indent="-238125" algn="l" defTabSz="957263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5pPr>
            <a:lvl6pPr marL="2611438" indent="-238125" algn="l" defTabSz="957263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6pPr>
            <a:lvl7pPr marL="3068638" indent="-238125" algn="l" defTabSz="957263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7pPr>
            <a:lvl8pPr marL="3525838" indent="-238125" algn="l" defTabSz="957263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8pPr>
            <a:lvl9pPr marL="3983038" indent="-238125" algn="l" defTabSz="957263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ko-KR" kern="0" dirty="0">
                <a:solidFill>
                  <a:srgbClr val="FF0000"/>
                </a:solidFill>
              </a:rPr>
              <a:t>a</a:t>
            </a:r>
            <a:endParaRPr lang="ko-KR" altLang="en-US" kern="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8174224-D2A5-4C41-AF8D-EC5F5B37AE7B}"/>
              </a:ext>
            </a:extLst>
          </p:cNvPr>
          <p:cNvSpPr/>
          <p:nvPr/>
        </p:nvSpPr>
        <p:spPr bwMode="auto">
          <a:xfrm>
            <a:off x="1861599" y="2710285"/>
            <a:ext cx="864096" cy="30777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57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9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굴림" pitchFamily="50" charset="-127"/>
              </a:rPr>
              <a:t>‘a’</a:t>
            </a:r>
            <a:endParaRPr kumimoji="0" lang="ko-KR" altLang="en-US" sz="19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8352CC-C979-4E75-8080-9801A2064E5E}"/>
              </a:ext>
            </a:extLst>
          </p:cNvPr>
          <p:cNvSpPr txBox="1"/>
          <p:nvPr/>
        </p:nvSpPr>
        <p:spPr>
          <a:xfrm>
            <a:off x="1658481" y="2528428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temp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46B67EF8-7AED-4ED0-BB7C-E05947E29D1C}"/>
              </a:ext>
            </a:extLst>
          </p:cNvPr>
          <p:cNvSpPr txBox="1">
            <a:spLocks/>
          </p:cNvSpPr>
          <p:nvPr/>
        </p:nvSpPr>
        <p:spPr bwMode="auto">
          <a:xfrm>
            <a:off x="1605680" y="3147111"/>
            <a:ext cx="293614" cy="434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 marL="358775" indent="-358775" algn="l" defTabSz="957263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96975" indent="-239713" algn="l" defTabSz="957263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76400" indent="-239713" algn="l" defTabSz="957263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154238" indent="-238125" algn="l" defTabSz="957263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5pPr>
            <a:lvl6pPr marL="2611438" indent="-238125" algn="l" defTabSz="957263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6pPr>
            <a:lvl7pPr marL="3068638" indent="-238125" algn="l" defTabSz="957263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7pPr>
            <a:lvl8pPr marL="3525838" indent="-238125" algn="l" defTabSz="957263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8pPr>
            <a:lvl9pPr marL="3983038" indent="-238125" algn="l" defTabSz="957263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ko-KR" kern="0" dirty="0"/>
              <a:t>b</a:t>
            </a:r>
            <a:endParaRPr lang="ko-KR" altLang="en-US" kern="0" dirty="0"/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2A39EDB3-191A-4B03-9B15-0B5FC631A561}"/>
              </a:ext>
            </a:extLst>
          </p:cNvPr>
          <p:cNvCxnSpPr>
            <a:stCxn id="22" idx="2"/>
            <a:endCxn id="12" idx="2"/>
          </p:cNvCxnSpPr>
          <p:nvPr/>
        </p:nvCxnSpPr>
        <p:spPr bwMode="auto">
          <a:xfrm rot="5400000" flipH="1">
            <a:off x="1626030" y="3455110"/>
            <a:ext cx="4777" cy="248137"/>
          </a:xfrm>
          <a:prstGeom prst="bentConnector3">
            <a:avLst>
              <a:gd name="adj1" fmla="val -478543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내용 개체 틀 2">
            <a:extLst>
              <a:ext uri="{FF2B5EF4-FFF2-40B4-BE49-F238E27FC236}">
                <a16:creationId xmlns:a16="http://schemas.microsoft.com/office/drawing/2014/main" id="{379E2DF7-9802-4CC1-A738-5855788670EF}"/>
              </a:ext>
            </a:extLst>
          </p:cNvPr>
          <p:cNvSpPr txBox="1">
            <a:spLocks/>
          </p:cNvSpPr>
          <p:nvPr/>
        </p:nvSpPr>
        <p:spPr bwMode="auto">
          <a:xfrm>
            <a:off x="1890834" y="3138796"/>
            <a:ext cx="293614" cy="434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 marL="358775" indent="-358775" algn="l" defTabSz="957263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96975" indent="-239713" algn="l" defTabSz="957263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76400" indent="-239713" algn="l" defTabSz="957263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154238" indent="-238125" algn="l" defTabSz="957263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5pPr>
            <a:lvl6pPr marL="2611438" indent="-238125" algn="l" defTabSz="957263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6pPr>
            <a:lvl7pPr marL="3068638" indent="-238125" algn="l" defTabSz="957263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7pPr>
            <a:lvl8pPr marL="3525838" indent="-238125" algn="l" defTabSz="957263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8pPr>
            <a:lvl9pPr marL="3983038" indent="-238125" algn="l" defTabSz="957263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ko-KR" kern="0" dirty="0"/>
              <a:t>c</a:t>
            </a:r>
            <a:endParaRPr lang="ko-KR" altLang="en-US" kern="0" dirty="0"/>
          </a:p>
        </p:txBody>
      </p: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0EDBAE8D-D5EE-4189-8903-62372342B320}"/>
              </a:ext>
            </a:extLst>
          </p:cNvPr>
          <p:cNvSpPr txBox="1">
            <a:spLocks/>
          </p:cNvSpPr>
          <p:nvPr/>
        </p:nvSpPr>
        <p:spPr bwMode="auto">
          <a:xfrm>
            <a:off x="2166770" y="3147111"/>
            <a:ext cx="293614" cy="434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 marL="358775" indent="-358775" algn="l" defTabSz="957263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96975" indent="-239713" algn="l" defTabSz="957263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76400" indent="-239713" algn="l" defTabSz="957263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154238" indent="-238125" algn="l" defTabSz="957263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5pPr>
            <a:lvl6pPr marL="2611438" indent="-238125" algn="l" defTabSz="957263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6pPr>
            <a:lvl7pPr marL="3068638" indent="-238125" algn="l" defTabSz="957263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7pPr>
            <a:lvl8pPr marL="3525838" indent="-238125" algn="l" defTabSz="957263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8pPr>
            <a:lvl9pPr marL="3983038" indent="-238125" algn="l" defTabSz="957263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ko-KR" kern="0" dirty="0"/>
              <a:t>d</a:t>
            </a:r>
            <a:endParaRPr lang="ko-KR" altLang="en-US" kern="0" dirty="0"/>
          </a:p>
        </p:txBody>
      </p:sp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ABF88EBC-CEDD-4418-9C7A-0EBED6F1A138}"/>
              </a:ext>
            </a:extLst>
          </p:cNvPr>
          <p:cNvSpPr txBox="1">
            <a:spLocks/>
          </p:cNvSpPr>
          <p:nvPr/>
        </p:nvSpPr>
        <p:spPr bwMode="auto">
          <a:xfrm>
            <a:off x="2460384" y="3147111"/>
            <a:ext cx="293614" cy="434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 marL="358775" indent="-358775" algn="l" defTabSz="957263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96975" indent="-239713" algn="l" defTabSz="957263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76400" indent="-239713" algn="l" defTabSz="957263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154238" indent="-238125" algn="l" defTabSz="957263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5pPr>
            <a:lvl6pPr marL="2611438" indent="-238125" algn="l" defTabSz="957263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6pPr>
            <a:lvl7pPr marL="3068638" indent="-238125" algn="l" defTabSz="957263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7pPr>
            <a:lvl8pPr marL="3525838" indent="-238125" algn="l" defTabSz="957263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8pPr>
            <a:lvl9pPr marL="3983038" indent="-238125" algn="l" defTabSz="957263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ko-KR" kern="0" dirty="0"/>
              <a:t>e</a:t>
            </a:r>
            <a:endParaRPr lang="ko-KR" altLang="en-US" kern="0" dirty="0"/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36885DEB-904E-4CDA-B0D4-0DA55591D2DC}"/>
              </a:ext>
            </a:extLst>
          </p:cNvPr>
          <p:cNvCxnSpPr/>
          <p:nvPr/>
        </p:nvCxnSpPr>
        <p:spPr bwMode="auto">
          <a:xfrm rot="5400000" flipH="1">
            <a:off x="1906574" y="3446794"/>
            <a:ext cx="4777" cy="248137"/>
          </a:xfrm>
          <a:prstGeom prst="bentConnector3">
            <a:avLst>
              <a:gd name="adj1" fmla="val -478543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861F5A4A-4946-439D-82D6-6DED8C7BB9FE}"/>
              </a:ext>
            </a:extLst>
          </p:cNvPr>
          <p:cNvCxnSpPr/>
          <p:nvPr/>
        </p:nvCxnSpPr>
        <p:spPr bwMode="auto">
          <a:xfrm rot="5400000" flipH="1">
            <a:off x="2211294" y="3448563"/>
            <a:ext cx="4777" cy="248137"/>
          </a:xfrm>
          <a:prstGeom prst="bentConnector3">
            <a:avLst>
              <a:gd name="adj1" fmla="val -478543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075384A3-F8C1-4C82-89D6-746645291678}"/>
              </a:ext>
            </a:extLst>
          </p:cNvPr>
          <p:cNvCxnSpPr/>
          <p:nvPr/>
        </p:nvCxnSpPr>
        <p:spPr bwMode="auto">
          <a:xfrm rot="5400000" flipH="1">
            <a:off x="2504908" y="3442017"/>
            <a:ext cx="4777" cy="248137"/>
          </a:xfrm>
          <a:prstGeom prst="bentConnector3">
            <a:avLst>
              <a:gd name="adj1" fmla="val -478543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내용 개체 틀 2">
            <a:extLst>
              <a:ext uri="{FF2B5EF4-FFF2-40B4-BE49-F238E27FC236}">
                <a16:creationId xmlns:a16="http://schemas.microsoft.com/office/drawing/2014/main" id="{74F18046-F8DD-4161-B9CE-5A7DA2D93F36}"/>
              </a:ext>
            </a:extLst>
          </p:cNvPr>
          <p:cNvSpPr txBox="1">
            <a:spLocks/>
          </p:cNvSpPr>
          <p:nvPr/>
        </p:nvSpPr>
        <p:spPr bwMode="auto">
          <a:xfrm>
            <a:off x="1349492" y="4622774"/>
            <a:ext cx="1450108" cy="434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 marL="358775" indent="-358775" algn="l" defTabSz="957263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96975" indent="-239713" algn="l" defTabSz="957263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76400" indent="-239713" algn="l" defTabSz="957263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154238" indent="-238125" algn="l" defTabSz="957263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5pPr>
            <a:lvl6pPr marL="2611438" indent="-238125" algn="l" defTabSz="957263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6pPr>
            <a:lvl7pPr marL="3068638" indent="-238125" algn="l" defTabSz="957263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7pPr>
            <a:lvl8pPr marL="3525838" indent="-238125" algn="l" defTabSz="957263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8pPr>
            <a:lvl9pPr marL="3983038" indent="-238125" algn="l" defTabSz="957263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ko-KR" kern="0" dirty="0"/>
              <a:t>b c d e </a:t>
            </a:r>
            <a:r>
              <a:rPr lang="en-US" altLang="ko-KR" kern="0" dirty="0">
                <a:solidFill>
                  <a:srgbClr val="FF0000"/>
                </a:solidFill>
              </a:rPr>
              <a:t>e</a:t>
            </a:r>
            <a:endParaRPr lang="ko-KR" altLang="en-US" kern="0" dirty="0">
              <a:solidFill>
                <a:srgbClr val="FF000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1DDE41A-153C-4DD2-B19B-7BDEE017A711}"/>
              </a:ext>
            </a:extLst>
          </p:cNvPr>
          <p:cNvSpPr/>
          <p:nvPr/>
        </p:nvSpPr>
        <p:spPr bwMode="auto">
          <a:xfrm>
            <a:off x="1853548" y="4190725"/>
            <a:ext cx="864096" cy="30777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57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9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굴림" pitchFamily="50" charset="-127"/>
              </a:rPr>
              <a:t>‘a’</a:t>
            </a:r>
            <a:endParaRPr kumimoji="0" lang="ko-KR" altLang="en-US" sz="19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44C68C1-17C5-4047-9F44-36D2C0C784ED}"/>
              </a:ext>
            </a:extLst>
          </p:cNvPr>
          <p:cNvSpPr txBox="1"/>
          <p:nvPr/>
        </p:nvSpPr>
        <p:spPr>
          <a:xfrm>
            <a:off x="1650430" y="4008868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temp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917FE7BD-DEDD-4F5C-B468-C89398A19606}"/>
              </a:ext>
            </a:extLst>
          </p:cNvPr>
          <p:cNvCxnSpPr>
            <a:stCxn id="33" idx="3"/>
          </p:cNvCxnSpPr>
          <p:nvPr/>
        </p:nvCxnSpPr>
        <p:spPr bwMode="auto">
          <a:xfrm flipH="1">
            <a:off x="2460384" y="4344614"/>
            <a:ext cx="257260" cy="350168"/>
          </a:xfrm>
          <a:prstGeom prst="bentConnector4">
            <a:avLst>
              <a:gd name="adj1" fmla="val -88860"/>
              <a:gd name="adj2" fmla="val 7197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B155C3F7-1F0F-43F6-B2A7-705215D62073}"/>
              </a:ext>
            </a:extLst>
          </p:cNvPr>
          <p:cNvSpPr txBox="1">
            <a:spLocks/>
          </p:cNvSpPr>
          <p:nvPr/>
        </p:nvSpPr>
        <p:spPr bwMode="auto">
          <a:xfrm>
            <a:off x="1385846" y="5731413"/>
            <a:ext cx="1450108" cy="434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 marL="358775" indent="-358775" algn="l" defTabSz="957263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96975" indent="-239713" algn="l" defTabSz="957263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76400" indent="-239713" algn="l" defTabSz="957263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154238" indent="-238125" algn="l" defTabSz="957263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5pPr>
            <a:lvl6pPr marL="2611438" indent="-238125" algn="l" defTabSz="957263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6pPr>
            <a:lvl7pPr marL="3068638" indent="-238125" algn="l" defTabSz="957263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7pPr>
            <a:lvl8pPr marL="3525838" indent="-238125" algn="l" defTabSz="957263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8pPr>
            <a:lvl9pPr marL="3983038" indent="-238125" algn="l" defTabSz="957263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ko-KR" kern="0" dirty="0"/>
              <a:t>b c d e </a:t>
            </a:r>
            <a:r>
              <a:rPr lang="en-US" altLang="ko-KR" kern="0" dirty="0">
                <a:solidFill>
                  <a:srgbClr val="FF0000"/>
                </a:solidFill>
              </a:rPr>
              <a:t>a</a:t>
            </a:r>
            <a:endParaRPr lang="ko-KR" altLang="en-US" kern="0" dirty="0">
              <a:solidFill>
                <a:srgbClr val="FF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EFBEA40-0DE6-4D9D-8E1E-4BF63430C867}"/>
              </a:ext>
            </a:extLst>
          </p:cNvPr>
          <p:cNvSpPr/>
          <p:nvPr/>
        </p:nvSpPr>
        <p:spPr bwMode="auto">
          <a:xfrm>
            <a:off x="1889902" y="5299364"/>
            <a:ext cx="864096" cy="30777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57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9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굴림" pitchFamily="50" charset="-127"/>
              </a:rPr>
              <a:t>‘a’</a:t>
            </a:r>
            <a:endParaRPr kumimoji="0" lang="ko-KR" altLang="en-US" sz="19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1820698-DC7F-40E3-9C64-95989DD1BCA1}"/>
              </a:ext>
            </a:extLst>
          </p:cNvPr>
          <p:cNvSpPr txBox="1"/>
          <p:nvPr/>
        </p:nvSpPr>
        <p:spPr>
          <a:xfrm>
            <a:off x="1686784" y="5117507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temp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E1A183C1-A4E3-4C4E-89EC-67A300CFAC8E}"/>
              </a:ext>
            </a:extLst>
          </p:cNvPr>
          <p:cNvCxnSpPr>
            <a:stCxn id="39" idx="3"/>
          </p:cNvCxnSpPr>
          <p:nvPr/>
        </p:nvCxnSpPr>
        <p:spPr bwMode="auto">
          <a:xfrm flipH="1">
            <a:off x="2496738" y="5453253"/>
            <a:ext cx="257260" cy="350168"/>
          </a:xfrm>
          <a:prstGeom prst="bentConnector4">
            <a:avLst>
              <a:gd name="adj1" fmla="val -88860"/>
              <a:gd name="adj2" fmla="val 7197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3" name="내용 개체 틀 2">
            <a:extLst>
              <a:ext uri="{FF2B5EF4-FFF2-40B4-BE49-F238E27FC236}">
                <a16:creationId xmlns:a16="http://schemas.microsoft.com/office/drawing/2014/main" id="{1A9E0725-DE87-4DCE-8F0F-2C84A9FBE112}"/>
              </a:ext>
            </a:extLst>
          </p:cNvPr>
          <p:cNvSpPr txBox="1">
            <a:spLocks/>
          </p:cNvSpPr>
          <p:nvPr/>
        </p:nvSpPr>
        <p:spPr bwMode="auto">
          <a:xfrm>
            <a:off x="4518571" y="1285875"/>
            <a:ext cx="4933404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 marL="358775" indent="-358775" algn="l" defTabSz="957263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96975" indent="-239713" algn="l" defTabSz="957263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76400" indent="-239713" algn="l" defTabSz="957263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154238" indent="-238125" algn="l" defTabSz="957263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5pPr>
            <a:lvl6pPr marL="2611438" indent="-238125" algn="l" defTabSz="957263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6pPr>
            <a:lvl7pPr marL="3068638" indent="-238125" algn="l" defTabSz="957263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7pPr>
            <a:lvl8pPr marL="3525838" indent="-238125" algn="l" defTabSz="957263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8pPr>
            <a:lvl9pPr marL="3983038" indent="-238125" algn="l" defTabSz="957263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임시변수 </a:t>
            </a:r>
            <a:r>
              <a:rPr lang="en-US" altLang="ko-KR" kern="0" dirty="0"/>
              <a:t>temp</a:t>
            </a:r>
            <a:r>
              <a:rPr lang="ko-KR" altLang="en-US" kern="0" dirty="0"/>
              <a:t>에 첫번째 알파벳을 보관한후</a:t>
            </a:r>
            <a:endParaRPr lang="en-US" altLang="ko-KR" kern="0" dirty="0"/>
          </a:p>
          <a:p>
            <a:endParaRPr lang="en-US" altLang="ko-KR" kern="0" dirty="0"/>
          </a:p>
          <a:p>
            <a:endParaRPr lang="en-US" altLang="ko-KR" kern="0" dirty="0"/>
          </a:p>
          <a:p>
            <a:endParaRPr lang="en-US" altLang="ko-KR" kern="0" dirty="0"/>
          </a:p>
          <a:p>
            <a:r>
              <a:rPr lang="ko-KR" altLang="en-US" kern="0" dirty="0" err="1"/>
              <a:t>맨뒤를</a:t>
            </a:r>
            <a:r>
              <a:rPr lang="ko-KR" altLang="en-US" kern="0" dirty="0"/>
              <a:t> 제외한 나머지 알파벳을 앞의 알파벳에 덮어 </a:t>
            </a:r>
            <a:r>
              <a:rPr lang="ko-KR" altLang="en-US" kern="0" dirty="0" err="1"/>
              <a:t>쒸운후</a:t>
            </a:r>
            <a:endParaRPr lang="en-US" altLang="ko-KR" kern="0" dirty="0"/>
          </a:p>
          <a:p>
            <a:endParaRPr lang="en-US" altLang="ko-KR" kern="0" dirty="0"/>
          </a:p>
          <a:p>
            <a:endParaRPr lang="en-US" altLang="ko-KR" kern="0" dirty="0"/>
          </a:p>
          <a:p>
            <a:r>
              <a:rPr lang="ko-KR" altLang="en-US" kern="0" dirty="0" err="1"/>
              <a:t>임시보관해놓은</a:t>
            </a:r>
            <a:r>
              <a:rPr lang="ko-KR" altLang="en-US" kern="0" dirty="0"/>
              <a:t> 첫번째 알파벳을 마지막에 복원</a:t>
            </a:r>
            <a:endParaRPr lang="en-US" altLang="ko-KR" kern="0" dirty="0"/>
          </a:p>
        </p:txBody>
      </p:sp>
    </p:spTree>
    <p:extLst>
      <p:ext uri="{BB962C8B-B14F-4D97-AF65-F5344CB8AC3E}">
        <p14:creationId xmlns:p14="http://schemas.microsoft.com/office/powerpoint/2010/main" val="1211148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40252C-1218-44D3-BC02-E0566515F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1A5ECAB8-C24E-4882-B5F9-2422D6F57C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513" y="1675217"/>
            <a:ext cx="4528385" cy="4277504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C7591E-84C4-41DA-9816-F248D4AFC6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42335-B16F-4273-BCAA-3DFFCA074BF7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42850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7F81A7-F6A7-4DB5-8DCE-8834F890C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9F1D2021-2201-4CDD-A7BC-54572D1444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68" y="1413570"/>
            <a:ext cx="8421275" cy="3943900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E629C4-DD84-49F1-8E78-F6CAB11ACF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42335-B16F-4273-BCAA-3DFFCA074BF7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3527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A8AD0-564E-489C-BA73-C8802C0E2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53B61E-12CE-4AD1-A504-624553837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138" y="1285875"/>
            <a:ext cx="8859837" cy="2143919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시간은 </a:t>
            </a:r>
            <a:r>
              <a:rPr lang="en-US" altLang="ko-KR" dirty="0"/>
              <a:t>3600</a:t>
            </a:r>
            <a:r>
              <a:rPr lang="ko-KR" altLang="en-US" dirty="0"/>
              <a:t>초 </a:t>
            </a:r>
            <a:r>
              <a:rPr lang="en-US" altLang="ko-KR" dirty="0"/>
              <a:t>1</a:t>
            </a:r>
            <a:r>
              <a:rPr lang="ko-KR" altLang="en-US" dirty="0"/>
              <a:t>분은 </a:t>
            </a:r>
            <a:r>
              <a:rPr lang="en-US" altLang="ko-KR" dirty="0"/>
              <a:t>60</a:t>
            </a:r>
            <a:r>
              <a:rPr lang="ko-KR" altLang="en-US" dirty="0"/>
              <a:t>초로 변환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 </a:t>
            </a:r>
            <a:r>
              <a:rPr lang="en-US" altLang="ko-KR" dirty="0"/>
              <a:t>: 3</a:t>
            </a:r>
            <a:r>
              <a:rPr lang="ko-KR" altLang="en-US" dirty="0"/>
              <a:t>시간 </a:t>
            </a:r>
            <a:r>
              <a:rPr lang="en-US" altLang="ko-KR" dirty="0"/>
              <a:t>30</a:t>
            </a:r>
            <a:r>
              <a:rPr lang="ko-KR" altLang="en-US" dirty="0"/>
              <a:t>분 </a:t>
            </a:r>
            <a:r>
              <a:rPr lang="en-US" altLang="ko-KR" dirty="0"/>
              <a:t>36</a:t>
            </a:r>
            <a:r>
              <a:rPr lang="ko-KR" altLang="en-US" dirty="0"/>
              <a:t>초 </a:t>
            </a:r>
            <a:r>
              <a:rPr lang="en-US" altLang="ko-KR" dirty="0"/>
              <a:t>= 3*3600+30*60+36 = 12636</a:t>
            </a:r>
            <a:r>
              <a:rPr lang="ko-KR" altLang="en-US" dirty="0"/>
              <a:t>초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개의 시간을 </a:t>
            </a:r>
            <a:r>
              <a:rPr lang="ko-KR" altLang="en-US" dirty="0" err="1"/>
              <a:t>뺀후</a:t>
            </a:r>
            <a:r>
              <a:rPr lang="ko-KR" altLang="en-US" dirty="0"/>
              <a:t> 다시 시간</a:t>
            </a:r>
            <a:r>
              <a:rPr lang="en-US" altLang="ko-KR" dirty="0"/>
              <a:t>, </a:t>
            </a:r>
            <a:r>
              <a:rPr lang="ko-KR" altLang="en-US" dirty="0"/>
              <a:t>분</a:t>
            </a:r>
            <a:r>
              <a:rPr lang="en-US" altLang="ko-KR" dirty="0"/>
              <a:t>, </a:t>
            </a:r>
            <a:r>
              <a:rPr lang="ko-KR" altLang="en-US" dirty="0"/>
              <a:t>초로 환원</a:t>
            </a:r>
            <a:endParaRPr lang="en-US" altLang="ko-KR" dirty="0"/>
          </a:p>
          <a:p>
            <a:endParaRPr lang="en-US" altLang="ko-KR" i="1" dirty="0">
              <a:latin typeface="Cambria Math" panose="02040503050406030204" pitchFamily="18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D6E140-20B6-4BF8-8992-6B282BBA8D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42335-B16F-4273-BCAA-3DFFCA074BF7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80F9EFA3-E646-445F-8101-8A3B1D62B274}"/>
              </a:ext>
            </a:extLst>
          </p:cNvPr>
          <p:cNvCxnSpPr>
            <a:cxnSpLocks/>
          </p:cNvCxnSpPr>
          <p:nvPr/>
        </p:nvCxnSpPr>
        <p:spPr bwMode="auto">
          <a:xfrm>
            <a:off x="2862387" y="3645818"/>
            <a:ext cx="1440160" cy="461665"/>
          </a:xfrm>
          <a:prstGeom prst="bentConnector3">
            <a:avLst>
              <a:gd name="adj1" fmla="val 487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6340B5B-B310-4AEF-B6D3-F94C840890AC}"/>
              </a:ext>
            </a:extLst>
          </p:cNvPr>
          <p:cNvSpPr txBox="1"/>
          <p:nvPr/>
        </p:nvSpPr>
        <p:spPr>
          <a:xfrm>
            <a:off x="3006403" y="3645818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12636</a:t>
            </a:r>
            <a:endParaRPr lang="ko-KR" altLang="en-US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B66B72-9C55-4536-8009-4F193ABAE527}"/>
              </a:ext>
            </a:extLst>
          </p:cNvPr>
          <p:cNvSpPr txBox="1"/>
          <p:nvPr/>
        </p:nvSpPr>
        <p:spPr>
          <a:xfrm>
            <a:off x="1926283" y="3644028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3600</a:t>
            </a:r>
            <a:endParaRPr lang="ko-KR" altLang="en-US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A9D2E9-65F4-424A-8077-B62C5B0C3B0B}"/>
              </a:ext>
            </a:extLst>
          </p:cNvPr>
          <p:cNvSpPr txBox="1"/>
          <p:nvPr/>
        </p:nvSpPr>
        <p:spPr>
          <a:xfrm>
            <a:off x="4518571" y="3642425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….3</a:t>
            </a:r>
            <a:endParaRPr lang="ko-KR" altLang="en-US" sz="2400" b="1" dirty="0"/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6EC10D4D-ACF8-4343-BC4D-93F3BF42A437}"/>
              </a:ext>
            </a:extLst>
          </p:cNvPr>
          <p:cNvCxnSpPr>
            <a:cxnSpLocks/>
          </p:cNvCxnSpPr>
          <p:nvPr/>
        </p:nvCxnSpPr>
        <p:spPr bwMode="auto">
          <a:xfrm>
            <a:off x="2861382" y="4236184"/>
            <a:ext cx="1440160" cy="461665"/>
          </a:xfrm>
          <a:prstGeom prst="bentConnector3">
            <a:avLst>
              <a:gd name="adj1" fmla="val 487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AF7A959-3BE4-4D1A-8435-8667788CCEFA}"/>
              </a:ext>
            </a:extLst>
          </p:cNvPr>
          <p:cNvSpPr txBox="1"/>
          <p:nvPr/>
        </p:nvSpPr>
        <p:spPr>
          <a:xfrm>
            <a:off x="3005398" y="4236184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1836</a:t>
            </a:r>
            <a:endParaRPr lang="ko-KR" altLang="en-US" sz="2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F7F246-D83B-4F3A-AC31-A3AB140C5256}"/>
              </a:ext>
            </a:extLst>
          </p:cNvPr>
          <p:cNvSpPr txBox="1"/>
          <p:nvPr/>
        </p:nvSpPr>
        <p:spPr>
          <a:xfrm>
            <a:off x="5610344" y="3642425"/>
            <a:ext cx="864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시간</a:t>
            </a:r>
            <a:endParaRPr lang="ko-KR" altLang="en-US" sz="2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CB65B1-4EEA-49A5-809E-7AFC63C64D57}"/>
              </a:ext>
            </a:extLst>
          </p:cNvPr>
          <p:cNvSpPr txBox="1"/>
          <p:nvPr/>
        </p:nvSpPr>
        <p:spPr>
          <a:xfrm>
            <a:off x="4517566" y="4232791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….30</a:t>
            </a:r>
            <a:endParaRPr lang="ko-KR" altLang="en-US" sz="2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DB8B04-F36E-46C7-8A61-84DFB5C0ACF4}"/>
              </a:ext>
            </a:extLst>
          </p:cNvPr>
          <p:cNvSpPr txBox="1"/>
          <p:nvPr/>
        </p:nvSpPr>
        <p:spPr>
          <a:xfrm>
            <a:off x="3581462" y="4826550"/>
            <a:ext cx="577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36</a:t>
            </a:r>
            <a:endParaRPr lang="ko-KR" altLang="en-US" sz="2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107E85-946F-45CC-A13E-B45A349A510C}"/>
              </a:ext>
            </a:extLst>
          </p:cNvPr>
          <p:cNvSpPr txBox="1"/>
          <p:nvPr/>
        </p:nvSpPr>
        <p:spPr>
          <a:xfrm>
            <a:off x="5670699" y="4232790"/>
            <a:ext cx="864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E76DC1-01C0-4772-B5C8-7D7351D948EC}"/>
              </a:ext>
            </a:extLst>
          </p:cNvPr>
          <p:cNvSpPr txBox="1"/>
          <p:nvPr/>
        </p:nvSpPr>
        <p:spPr>
          <a:xfrm>
            <a:off x="4373047" y="4826550"/>
            <a:ext cx="864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초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8E51E6-099C-4E05-9A21-30B51A436D93}"/>
              </a:ext>
            </a:extLst>
          </p:cNvPr>
          <p:cNvSpPr txBox="1"/>
          <p:nvPr/>
        </p:nvSpPr>
        <p:spPr>
          <a:xfrm>
            <a:off x="2249314" y="4232790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60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98995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08BB77-7C10-4585-8E28-BE459FA3C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EF5FD70C-E7A1-40E8-92AD-B5380BD5C8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251" y="1341562"/>
            <a:ext cx="6829826" cy="4633806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E77C04-940E-4273-AF74-374EE25923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42335-B16F-4273-BCAA-3DFFCA074BF7}" type="slidenum">
              <a:rPr lang="en-US" altLang="ko-KR" smtClean="0"/>
              <a:pPr>
                <a:defRPr/>
              </a:pPr>
              <a:t>15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84893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4BC673F2-1CD4-43E2-8A70-87788AC12C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60" y="1629594"/>
            <a:ext cx="8545118" cy="3439005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7D9C86-BDB5-4A0F-BC7B-D4BBB3A68A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42335-B16F-4273-BCAA-3DFFCA074BF7}" type="slidenum">
              <a:rPr lang="en-US" altLang="ko-KR" smtClean="0"/>
              <a:pPr>
                <a:defRPr/>
              </a:pPr>
              <a:t>16</a:t>
            </a:fld>
            <a:endParaRPr lang="en-US" altLang="ko-KR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F635934B-05A2-4FBA-90EE-3272E12A3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3" y="549275"/>
            <a:ext cx="8878887" cy="647700"/>
          </a:xfrm>
        </p:spPr>
        <p:txBody>
          <a:bodyPr/>
          <a:lstStyle/>
          <a:p>
            <a:r>
              <a:rPr lang="ko-KR" altLang="en-US" dirty="0"/>
              <a:t>구조체 기본</a:t>
            </a:r>
          </a:p>
        </p:txBody>
      </p:sp>
    </p:spTree>
    <p:extLst>
      <p:ext uri="{BB962C8B-B14F-4D97-AF65-F5344CB8AC3E}">
        <p14:creationId xmlns:p14="http://schemas.microsoft.com/office/powerpoint/2010/main" val="435565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2A2B50-D842-4F8A-94DB-B87A7505D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4FCFD2AD-5C58-45FA-BFC8-7EE9E708C9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379" y="1485578"/>
            <a:ext cx="3972479" cy="4182059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C8C77E-AF30-460F-9853-BB17E05EAD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42335-B16F-4273-BCAA-3DFFCA074BF7}" type="slidenum">
              <a:rPr lang="en-US" altLang="ko-KR" smtClean="0"/>
              <a:pPr>
                <a:defRPr/>
              </a:pPr>
              <a:t>17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3864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E21F9A-82C1-46D7-B5BF-A6BB72462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동적할당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B72F47CF-4B45-40F9-A200-32AF16D606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15" y="1557586"/>
            <a:ext cx="8459381" cy="4191585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FD4000-9D53-4D72-AAFE-4F47C5C258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42335-B16F-4273-BCAA-3DFFCA074BF7}" type="slidenum">
              <a:rPr lang="en-US" altLang="ko-KR" smtClean="0"/>
              <a:pPr>
                <a:defRPr/>
              </a:pPr>
              <a:t>18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85255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6148AC-BAF7-43E3-AD0D-8FD9F4059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E-mail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763025-E7F6-4C2F-9666-10A843BD1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ywkim@sju.ac.kr</a:t>
            </a:r>
            <a:endParaRPr lang="en-US" altLang="ko-KR" dirty="0"/>
          </a:p>
          <a:p>
            <a:r>
              <a:rPr lang="ko-KR" altLang="en-US" dirty="0"/>
              <a:t>도움이 필요하면 언제든 메일주세요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F3D1BD-2D9B-41B3-8A05-DD23C059A7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42335-B16F-4273-BCAA-3DFFCA074BF7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174700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04191-6D13-43AD-B1F4-1DDB25AA5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C2D9500F-F445-4B80-9768-E531F6C195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55" y="1557586"/>
            <a:ext cx="4752528" cy="4176465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727171-255E-4807-A655-74A44F5197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42335-B16F-4273-BCAA-3DFFCA074BF7}" type="slidenum">
              <a:rPr lang="en-US" altLang="ko-KR" smtClean="0"/>
              <a:pPr>
                <a:defRPr/>
              </a:pPr>
              <a:t>19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42545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669C0A-4141-45F1-8BED-5A8F13A95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동적할당 </a:t>
            </a:r>
            <a:r>
              <a:rPr lang="en-US" altLang="ko-KR" dirty="0"/>
              <a:t>+ </a:t>
            </a:r>
            <a:r>
              <a:rPr lang="ko-KR" altLang="en-US" dirty="0"/>
              <a:t>구조체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2E82C569-4E84-4EFB-919F-5D420B9A18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970" y="1285875"/>
            <a:ext cx="7228172" cy="4968875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0DD8C7-0FE1-4D1F-8C89-5FAA28240E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42335-B16F-4273-BCAA-3DFFCA074BF7}" type="slidenum">
              <a:rPr lang="en-US" altLang="ko-KR" smtClean="0"/>
              <a:pPr>
                <a:defRPr/>
              </a:pPr>
              <a:t>20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25693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8ACB9B-5425-4CB9-B6D2-1850CA164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69FDBD3F-5309-493A-8C12-915F39A701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738" y="1196975"/>
            <a:ext cx="3487767" cy="4968875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849919-0563-4134-90C9-D00D23F86C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42335-B16F-4273-BCAA-3DFFCA074BF7}" type="slidenum">
              <a:rPr lang="en-US" altLang="ko-KR" smtClean="0"/>
              <a:pPr>
                <a:defRPr/>
              </a:pPr>
              <a:t>21</a:t>
            </a:fld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8FD07F1-8B1B-44D2-8B16-460C70975D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243" y="2172318"/>
            <a:ext cx="2553056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158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1B30A499-C5D9-4E6A-948C-2BDDF8ADD3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44" y="981522"/>
            <a:ext cx="8411749" cy="4563112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32F7F2-B3F1-47AF-85F2-8DBA0392FB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42335-B16F-4273-BCAA-3DFFCA074BF7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D6EA34-B29F-4F8D-935B-B0072BE47F65}"/>
              </a:ext>
            </a:extLst>
          </p:cNvPr>
          <p:cNvSpPr/>
          <p:nvPr/>
        </p:nvSpPr>
        <p:spPr bwMode="auto">
          <a:xfrm>
            <a:off x="990179" y="3429794"/>
            <a:ext cx="4176464" cy="1008112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57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4908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1B30A499-C5D9-4E6A-948C-2BDDF8ADD3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44" y="981522"/>
            <a:ext cx="8411749" cy="4563112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32F7F2-B3F1-47AF-85F2-8DBA0392FB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42335-B16F-4273-BCAA-3DFFCA074BF7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D6EA34-B29F-4F8D-935B-B0072BE47F65}"/>
              </a:ext>
            </a:extLst>
          </p:cNvPr>
          <p:cNvSpPr/>
          <p:nvPr/>
        </p:nvSpPr>
        <p:spPr bwMode="auto">
          <a:xfrm>
            <a:off x="990179" y="3429794"/>
            <a:ext cx="4176464" cy="1008112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57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4EFD9B3-96DB-4969-BB43-33C3F195D86C}"/>
              </a:ext>
            </a:extLst>
          </p:cNvPr>
          <p:cNvSpPr/>
          <p:nvPr/>
        </p:nvSpPr>
        <p:spPr bwMode="auto">
          <a:xfrm>
            <a:off x="3294435" y="1629594"/>
            <a:ext cx="1008112" cy="288032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57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B95117-CC6F-4754-8F0F-CAFBB0502930}"/>
              </a:ext>
            </a:extLst>
          </p:cNvPr>
          <p:cNvSpPr txBox="1"/>
          <p:nvPr/>
        </p:nvSpPr>
        <p:spPr>
          <a:xfrm>
            <a:off x="3870499" y="1314954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Sum </a:t>
            </a:r>
            <a:r>
              <a:rPr lang="ko-KR" altLang="en-US" sz="1400" b="1" dirty="0">
                <a:solidFill>
                  <a:srgbClr val="FF0000"/>
                </a:solidFill>
              </a:rPr>
              <a:t>함수로 구현</a:t>
            </a:r>
          </a:p>
        </p:txBody>
      </p:sp>
    </p:spTree>
    <p:extLst>
      <p:ext uri="{BB962C8B-B14F-4D97-AF65-F5344CB8AC3E}">
        <p14:creationId xmlns:p14="http://schemas.microsoft.com/office/powerpoint/2010/main" val="1289926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BBBE4-5F6F-489A-9C85-3D1A455D9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3D28B1D6-F382-49A7-8DE6-8A3E674298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55" y="1485578"/>
            <a:ext cx="3953427" cy="1619476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4B455B-279B-4F2E-B340-9AA334FF75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42335-B16F-4273-BCAA-3DFFCA074BF7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71C366D-72D0-4BEB-AA7C-60E6320CAE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28" y="3357786"/>
            <a:ext cx="3620005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658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1B30A499-C5D9-4E6A-948C-2BDDF8ADD3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670" y="981522"/>
            <a:ext cx="7933897" cy="4563112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32F7F2-B3F1-47AF-85F2-8DBA0392FB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42335-B16F-4273-BCAA-3DFFCA074BF7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D6EA34-B29F-4F8D-935B-B0072BE47F65}"/>
              </a:ext>
            </a:extLst>
          </p:cNvPr>
          <p:cNvSpPr/>
          <p:nvPr/>
        </p:nvSpPr>
        <p:spPr bwMode="auto">
          <a:xfrm>
            <a:off x="1206203" y="3878620"/>
            <a:ext cx="1368152" cy="288032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57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7950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CBDBE-D80A-49F1-805B-E138044D6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ACB()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6F133F-E141-4F1D-A9D7-E2856A6A8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138" y="1285875"/>
            <a:ext cx="8859837" cy="919783"/>
          </a:xfrm>
        </p:spPr>
        <p:txBody>
          <a:bodyPr/>
          <a:lstStyle/>
          <a:p>
            <a:r>
              <a:rPr lang="ko-KR" altLang="en-US" dirty="0" err="1"/>
              <a:t>부배열</a:t>
            </a:r>
            <a:r>
              <a:rPr lang="ko-KR" altLang="en-US" dirty="0"/>
              <a:t> 중에 가장 </a:t>
            </a:r>
            <a:r>
              <a:rPr lang="ko-KR" altLang="en-US" dirty="0" err="1"/>
              <a:t>큰수의</a:t>
            </a:r>
            <a:r>
              <a:rPr lang="ko-KR" altLang="en-US" dirty="0"/>
              <a:t> </a:t>
            </a:r>
            <a:r>
              <a:rPr lang="en-US" altLang="ko-KR" dirty="0"/>
              <a:t>pointer(*)</a:t>
            </a:r>
            <a:r>
              <a:rPr lang="ko-KR" altLang="en-US" dirty="0"/>
              <a:t>를 기억한 후에 부배열의 가장 첫번째</a:t>
            </a:r>
            <a:r>
              <a:rPr lang="en-US" altLang="ko-KR" dirty="0"/>
              <a:t>(k) </a:t>
            </a:r>
            <a:r>
              <a:rPr lang="ko-KR" altLang="en-US" dirty="0"/>
              <a:t>수와 </a:t>
            </a:r>
            <a:r>
              <a:rPr lang="en-US" altLang="ko-KR" dirty="0"/>
              <a:t>swap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19B9BB-8BB6-4ECF-8AFF-B3595FB103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42335-B16F-4273-BCAA-3DFFCA074BF7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81E176-613F-49A8-8209-216059F657F1}"/>
              </a:ext>
            </a:extLst>
          </p:cNvPr>
          <p:cNvSpPr txBox="1"/>
          <p:nvPr/>
        </p:nvSpPr>
        <p:spPr>
          <a:xfrm>
            <a:off x="774155" y="2277666"/>
            <a:ext cx="691276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10 9 4 2 7 6 8 1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F9B62C8-4780-4BCE-B215-1242D9DEA34C}"/>
              </a:ext>
            </a:extLst>
          </p:cNvPr>
          <p:cNvSpPr/>
          <p:nvPr/>
        </p:nvSpPr>
        <p:spPr bwMode="auto">
          <a:xfrm>
            <a:off x="1350219" y="2326010"/>
            <a:ext cx="1368152" cy="288032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57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837AC1-746C-4E0F-B565-1A44E67EB2A3}"/>
              </a:ext>
            </a:extLst>
          </p:cNvPr>
          <p:cNvSpPr txBox="1"/>
          <p:nvPr/>
        </p:nvSpPr>
        <p:spPr>
          <a:xfrm>
            <a:off x="2200681" y="2075942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ABC </a:t>
            </a:r>
            <a:r>
              <a:rPr lang="ko-KR" altLang="en-US" sz="1400" b="1" dirty="0">
                <a:solidFill>
                  <a:srgbClr val="FF0000"/>
                </a:solidFill>
              </a:rPr>
              <a:t>함수에서 호출된 </a:t>
            </a:r>
            <a:r>
              <a:rPr lang="ko-KR" altLang="en-US" sz="1400" b="1" dirty="0" err="1">
                <a:solidFill>
                  <a:srgbClr val="FF0000"/>
                </a:solidFill>
              </a:rPr>
              <a:t>부배열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491876-AF7F-49E3-9461-C99A160A5C47}"/>
              </a:ext>
            </a:extLst>
          </p:cNvPr>
          <p:cNvSpPr txBox="1"/>
          <p:nvPr/>
        </p:nvSpPr>
        <p:spPr>
          <a:xfrm>
            <a:off x="1325329" y="2882506"/>
            <a:ext cx="5425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k(</a:t>
            </a:r>
            <a:r>
              <a:rPr lang="ko-KR" altLang="en-US" sz="1400" b="1" dirty="0">
                <a:solidFill>
                  <a:srgbClr val="FF0000"/>
                </a:solidFill>
              </a:rPr>
              <a:t>부배열의 가장 첫번째 수로써 </a:t>
            </a:r>
            <a:r>
              <a:rPr lang="ko-KR" altLang="en-US" sz="1400" b="1" dirty="0" err="1">
                <a:solidFill>
                  <a:srgbClr val="FF0000"/>
                </a:solidFill>
              </a:rPr>
              <a:t>부배열중에</a:t>
            </a:r>
            <a:r>
              <a:rPr lang="ko-KR" altLang="en-US" sz="1400" b="1" dirty="0">
                <a:solidFill>
                  <a:srgbClr val="FF0000"/>
                </a:solidFill>
              </a:rPr>
              <a:t> 가장 큰 수를 넣을 위치</a:t>
            </a:r>
            <a:r>
              <a:rPr lang="en-US" altLang="ko-KR" sz="1400" b="1" dirty="0">
                <a:solidFill>
                  <a:srgbClr val="FF0000"/>
                </a:solidFill>
              </a:rPr>
              <a:t>)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0A4BF61-A65F-4830-B582-460AF6EA1F06}"/>
              </a:ext>
            </a:extLst>
          </p:cNvPr>
          <p:cNvCxnSpPr/>
          <p:nvPr/>
        </p:nvCxnSpPr>
        <p:spPr bwMode="auto">
          <a:xfrm flipV="1">
            <a:off x="1451882" y="2614042"/>
            <a:ext cx="0" cy="2688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16DC58A-65C6-4EC4-869C-23DDB54CC766}"/>
              </a:ext>
            </a:extLst>
          </p:cNvPr>
          <p:cNvSpPr txBox="1"/>
          <p:nvPr/>
        </p:nvSpPr>
        <p:spPr>
          <a:xfrm>
            <a:off x="774155" y="3268386"/>
            <a:ext cx="691276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10 9 4 2 7 6 8 1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33EB02E-0EA0-4190-8888-9F3A4051F27F}"/>
              </a:ext>
            </a:extLst>
          </p:cNvPr>
          <p:cNvSpPr/>
          <p:nvPr/>
        </p:nvSpPr>
        <p:spPr bwMode="auto">
          <a:xfrm>
            <a:off x="1350219" y="3316730"/>
            <a:ext cx="1368152" cy="288032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57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61966D-3FC2-42DE-9B26-A0AEC999DF5F}"/>
              </a:ext>
            </a:extLst>
          </p:cNvPr>
          <p:cNvSpPr txBox="1"/>
          <p:nvPr/>
        </p:nvSpPr>
        <p:spPr>
          <a:xfrm>
            <a:off x="1325330" y="3873226"/>
            <a:ext cx="374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k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07FD5C8-1F00-4ACF-85EB-080886CF4BF8}"/>
              </a:ext>
            </a:extLst>
          </p:cNvPr>
          <p:cNvCxnSpPr/>
          <p:nvPr/>
        </p:nvCxnSpPr>
        <p:spPr bwMode="auto">
          <a:xfrm flipV="1">
            <a:off x="1451882" y="3604762"/>
            <a:ext cx="0" cy="2688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A0089B3-5E53-4B39-A988-262687120D8C}"/>
              </a:ext>
            </a:extLst>
          </p:cNvPr>
          <p:cNvSpPr txBox="1"/>
          <p:nvPr/>
        </p:nvSpPr>
        <p:spPr>
          <a:xfrm>
            <a:off x="2138584" y="3872842"/>
            <a:ext cx="2451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가장 </a:t>
            </a:r>
            <a:r>
              <a:rPr lang="ko-KR" altLang="en-US" sz="1400" b="1" dirty="0" err="1">
                <a:solidFill>
                  <a:srgbClr val="FF0000"/>
                </a:solidFill>
              </a:rPr>
              <a:t>큰수를</a:t>
            </a:r>
            <a:r>
              <a:rPr lang="ko-KR" altLang="en-US" sz="1400" b="1" dirty="0">
                <a:solidFill>
                  <a:srgbClr val="FF0000"/>
                </a:solidFill>
              </a:rPr>
              <a:t> 찾아서 주소를</a:t>
            </a:r>
            <a:r>
              <a:rPr lang="en-US" altLang="ko-KR" sz="1400" b="1" dirty="0">
                <a:solidFill>
                  <a:srgbClr val="FF0000"/>
                </a:solidFill>
              </a:rPr>
              <a:t>pointer(*)</a:t>
            </a:r>
            <a:r>
              <a:rPr lang="ko-KR" altLang="en-US" sz="1400" b="1" dirty="0">
                <a:solidFill>
                  <a:srgbClr val="FF0000"/>
                </a:solidFill>
              </a:rPr>
              <a:t>로 저장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FAC8F7B-8FEE-448D-87AC-49175C561489}"/>
              </a:ext>
            </a:extLst>
          </p:cNvPr>
          <p:cNvCxnSpPr/>
          <p:nvPr/>
        </p:nvCxnSpPr>
        <p:spPr bwMode="auto">
          <a:xfrm flipV="1">
            <a:off x="2265138" y="3604378"/>
            <a:ext cx="0" cy="2688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64B4FBE-2798-4D68-BED1-43A23AD0B2E2}"/>
              </a:ext>
            </a:extLst>
          </p:cNvPr>
          <p:cNvSpPr txBox="1"/>
          <p:nvPr/>
        </p:nvSpPr>
        <p:spPr>
          <a:xfrm>
            <a:off x="774155" y="4456461"/>
            <a:ext cx="691276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10 9 </a:t>
            </a:r>
            <a:r>
              <a:rPr lang="en-US" altLang="ko-KR" dirty="0">
                <a:solidFill>
                  <a:srgbClr val="FF0000"/>
                </a:solidFill>
              </a:rPr>
              <a:t>8</a:t>
            </a:r>
            <a:r>
              <a:rPr lang="en-US" altLang="ko-KR" dirty="0"/>
              <a:t> 2 7 6 </a:t>
            </a:r>
            <a:r>
              <a:rPr lang="en-US" altLang="ko-KR" dirty="0">
                <a:solidFill>
                  <a:srgbClr val="FF0000"/>
                </a:solidFill>
              </a:rPr>
              <a:t>4</a:t>
            </a:r>
            <a:r>
              <a:rPr lang="en-US" altLang="ko-KR" dirty="0"/>
              <a:t> 1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57D778-E159-4B1A-9061-3D163679E82F}"/>
              </a:ext>
            </a:extLst>
          </p:cNvPr>
          <p:cNvSpPr/>
          <p:nvPr/>
        </p:nvSpPr>
        <p:spPr bwMode="auto">
          <a:xfrm>
            <a:off x="1350219" y="4504805"/>
            <a:ext cx="1368152" cy="288032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57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9FD2B1-56FD-4981-884F-BFE8E850B1B2}"/>
              </a:ext>
            </a:extLst>
          </p:cNvPr>
          <p:cNvSpPr txBox="1"/>
          <p:nvPr/>
        </p:nvSpPr>
        <p:spPr>
          <a:xfrm>
            <a:off x="1325330" y="5061301"/>
            <a:ext cx="374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k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61CACE3-7504-4148-B556-D6EA4A85DA67}"/>
              </a:ext>
            </a:extLst>
          </p:cNvPr>
          <p:cNvCxnSpPr/>
          <p:nvPr/>
        </p:nvCxnSpPr>
        <p:spPr bwMode="auto">
          <a:xfrm flipV="1">
            <a:off x="1451882" y="4792837"/>
            <a:ext cx="0" cy="2688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0020EF2-2C8A-4417-B83D-AFF680D1CB6D}"/>
              </a:ext>
            </a:extLst>
          </p:cNvPr>
          <p:cNvSpPr txBox="1"/>
          <p:nvPr/>
        </p:nvSpPr>
        <p:spPr>
          <a:xfrm>
            <a:off x="1971548" y="4960017"/>
            <a:ext cx="1731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두 수의 위치를 바꿈</a:t>
            </a:r>
          </a:p>
        </p:txBody>
      </p:sp>
    </p:spTree>
    <p:extLst>
      <p:ext uri="{BB962C8B-B14F-4D97-AF65-F5344CB8AC3E}">
        <p14:creationId xmlns:p14="http://schemas.microsoft.com/office/powerpoint/2010/main" val="15928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FC437-B5AB-4BE4-B4CB-6CADCC087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6B984646-AFFB-4A62-AC0D-3637174ADE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25" y="2049489"/>
            <a:ext cx="3456384" cy="3550117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D79289-92AB-4917-9E4B-656CD4253C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42335-B16F-4273-BCAA-3DFFCA074BF7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2F431B6-5F40-4267-9AE5-36E5845C3A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837" y="2493690"/>
            <a:ext cx="3896176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660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4B561589-788F-4639-9EE7-65D256E21C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637" y="945356"/>
            <a:ext cx="7419964" cy="4968875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857A56-7892-4656-9355-CEB88CEEE3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42335-B16F-4273-BCAA-3DFFCA074BF7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33031616"/>
      </p:ext>
    </p:extLst>
  </p:cSld>
  <p:clrMapOvr>
    <a:masterClrMapping/>
  </p:clrMapOvr>
</p:sld>
</file>

<file path=ppt/theme/theme1.xml><?xml version="1.0" encoding="utf-8"?>
<a:theme xmlns:a="http://schemas.openxmlformats.org/drawingml/2006/main" name="세미나 준비">
  <a:themeElements>
    <a:clrScheme name="ㅇㄹㅇㄹㅇㄹ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ㅇㄹㅇㄹㅇㄹ">
      <a:majorFont>
        <a:latin typeface="Tahoma"/>
        <a:ea typeface="굴림"/>
        <a:cs typeface=""/>
      </a:majorFont>
      <a:minorFont>
        <a:latin typeface="Tahoma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57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57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ㅇㄹㅇㄹㅇㄹ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ㅇㄹㅇㄹㅇㄹ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ㅇㄹㅇㄹㅇㄹ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ㅇㄹㅇㄹㅇㄹ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ㅇㄹㅇㄹㅇㄹ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ㅇㄹㅇㄹㅇㄹ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ㅇㄹㅇㄹㅇㄹ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ㅇㄹㅇㄹㅇㄹ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ㅇㄹㅇㄹㅇㄹ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ㅇㄹㅇㄹㅇㄹ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ㅇㄹㅇㄹㅇㄹ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ㅇㄹㅇㄹㅇㄹ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MS.potx" id="{41C1211F-852E-4FA7-AE94-DEC57A4469C8}" vid="{2E6EE163-41AE-435C-B479-F01CF971D786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DMS</Template>
  <TotalTime>1162</TotalTime>
  <Words>232</Words>
  <Application>Microsoft Office PowerPoint</Application>
  <PresentationFormat>사용자 지정</PresentationFormat>
  <Paragraphs>90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HY그래픽</vt:lpstr>
      <vt:lpstr>굴림</vt:lpstr>
      <vt:lpstr>돋움</vt:lpstr>
      <vt:lpstr>Arial</vt:lpstr>
      <vt:lpstr>Cambria Math</vt:lpstr>
      <vt:lpstr>Tahoma</vt:lpstr>
      <vt:lpstr>Wingdings</vt:lpstr>
      <vt:lpstr>세미나 준비</vt:lpstr>
      <vt:lpstr>자료구조 Practice week 1</vt:lpstr>
      <vt:lpstr>E-mail</vt:lpstr>
      <vt:lpstr>PowerPoint 프레젠테이션</vt:lpstr>
      <vt:lpstr>PowerPoint 프레젠테이션</vt:lpstr>
      <vt:lpstr>code</vt:lpstr>
      <vt:lpstr>PowerPoint 프레젠테이션</vt:lpstr>
      <vt:lpstr>ACB() 함수</vt:lpstr>
      <vt:lpstr>code</vt:lpstr>
      <vt:lpstr>PowerPoint 프레젠테이션</vt:lpstr>
      <vt:lpstr>Swap</vt:lpstr>
      <vt:lpstr>PowerPoint 프레젠테이션</vt:lpstr>
      <vt:lpstr>풀이</vt:lpstr>
      <vt:lpstr>code</vt:lpstr>
      <vt:lpstr>PowerPoint 프레젠테이션</vt:lpstr>
      <vt:lpstr>풀이</vt:lpstr>
      <vt:lpstr>code</vt:lpstr>
      <vt:lpstr>구조체 기본</vt:lpstr>
      <vt:lpstr>code</vt:lpstr>
      <vt:lpstr>동적할당</vt:lpstr>
      <vt:lpstr>code</vt:lpstr>
      <vt:lpstr>동적할당 + 구조체</vt:lpstr>
      <vt:lpstr>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MyungJun Kim</dc:creator>
  <cp:lastModifiedBy>최준우</cp:lastModifiedBy>
  <cp:revision>56</cp:revision>
  <dcterms:created xsi:type="dcterms:W3CDTF">2017-01-02T05:29:08Z</dcterms:created>
  <dcterms:modified xsi:type="dcterms:W3CDTF">2018-03-07T06:50:30Z</dcterms:modified>
</cp:coreProperties>
</file>