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74" r:id="rId20"/>
  </p:sldIdLst>
  <p:sldSz cx="9901238" cy="6859588"/>
  <p:notesSz cx="9874250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umimoji="1" sz="1900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umimoji="1" sz="1900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umimoji="1" sz="1900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umimoji="1" sz="1900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9" autoAdjust="0"/>
  </p:normalViewPr>
  <p:slideViewPr>
    <p:cSldViewPr>
      <p:cViewPr varScale="1">
        <p:scale>
          <a:sx n="86" d="100"/>
          <a:sy n="86" d="100"/>
        </p:scale>
        <p:origin x="1133" y="67"/>
      </p:cViewPr>
      <p:guideLst>
        <p:guide orient="horz" pos="2160"/>
        <p:guide pos="311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2763" y="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2763" y="6456363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0D01BAB-30EA-42A7-8ED0-0DBE30A6095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9113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2763" y="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98800" y="509588"/>
            <a:ext cx="36798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7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425" y="3228975"/>
            <a:ext cx="789940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7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7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2763" y="6456363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830677F-3B7B-4149-A6F0-A28DD7D3DD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8601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66750" y="6513513"/>
            <a:ext cx="8650288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60" tIns="46549" rIns="94760" bIns="46549">
            <a:spAutoFit/>
          </a:bodyPr>
          <a:lstStyle/>
          <a:p>
            <a:pPr defTabSz="798513" eaLnBrk="0" latinLnBrk="0" hangingPunct="0">
              <a:tabLst>
                <a:tab pos="7688263" algn="l"/>
              </a:tabLst>
              <a:defRPr/>
            </a:pPr>
            <a:endParaRPr kumimoji="0" lang="ko-KR" altLang="ko-KR" sz="1500">
              <a:solidFill>
                <a:srgbClr val="00279F"/>
              </a:solidFill>
              <a:ea typeface="HY그래픽" pitchFamily="18" charset="-127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052513" y="1773238"/>
            <a:ext cx="7796212" cy="0"/>
          </a:xfrm>
          <a:prstGeom prst="line">
            <a:avLst/>
          </a:prstGeom>
          <a:noFill/>
          <a:ln w="50800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굴림" pitchFamily="50" charset="-127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6665913" y="5589588"/>
            <a:ext cx="2182812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56" tIns="47879" rIns="95756" bIns="47879">
            <a:spAutoFit/>
          </a:bodyPr>
          <a:lstStyle/>
          <a:p>
            <a:pPr algn="r" defTabSz="957263" eaLnBrk="0" latinLnBrk="0" hangingPunct="0">
              <a:spcBef>
                <a:spcPct val="20000"/>
              </a:spcBef>
              <a:buSzPct val="100000"/>
              <a:defRPr/>
            </a:pPr>
            <a:r>
              <a:rPr kumimoji="0" lang="en-US" altLang="ko-KR" sz="1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돋움" pitchFamily="50" charset="-127"/>
              </a:rPr>
              <a:t>Sejong</a:t>
            </a:r>
            <a:r>
              <a:rPr kumimoji="0"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돋움" pitchFamily="50" charset="-127"/>
              </a:rPr>
              <a:t> University, DMS Lab.</a:t>
            </a: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1052513" y="5589588"/>
            <a:ext cx="7796212" cy="0"/>
          </a:xfrm>
          <a:prstGeom prst="line">
            <a:avLst/>
          </a:prstGeom>
          <a:noFill/>
          <a:ln w="50800">
            <a:solidFill>
              <a:srgbClr val="808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굴림" pitchFamily="50" charset="-127"/>
            </a:endParaRPr>
          </a:p>
        </p:txBody>
      </p:sp>
      <p:pic>
        <p:nvPicPr>
          <p:cNvPr id="8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0825" y="1125538"/>
            <a:ext cx="1012825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5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1989138"/>
            <a:ext cx="8415338" cy="1471612"/>
          </a:xfrm>
        </p:spPr>
        <p:txBody>
          <a:bodyPr lIns="95756" tIns="47879" rIns="95756" bIns="47879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4580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717925"/>
            <a:ext cx="6929438" cy="1752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pic>
        <p:nvPicPr>
          <p:cNvPr id="10" name="그림 9" descr="세종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12363" y="1197546"/>
            <a:ext cx="488091" cy="48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 sz="2200"/>
            </a:lvl1pPr>
            <a:lvl2pPr>
              <a:buFont typeface="Arial" pitchFamily="34" charset="0"/>
              <a:buChar char="•"/>
              <a:defRPr sz="2000"/>
            </a:lvl2pPr>
            <a:lvl3pPr>
              <a:buFont typeface="Wingdings" pitchFamily="2" charset="2"/>
              <a:buChar char="ü"/>
              <a:defRPr sz="1800"/>
            </a:lvl3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42335-B16F-4273-BCAA-3DFFCA074BF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7" name="Line 9"/>
          <p:cNvSpPr>
            <a:spLocks noChangeShapeType="1"/>
          </p:cNvSpPr>
          <p:nvPr/>
        </p:nvSpPr>
        <p:spPr bwMode="auto">
          <a:xfrm>
            <a:off x="741363" y="476250"/>
            <a:ext cx="8359775" cy="0"/>
          </a:xfrm>
          <a:prstGeom prst="line">
            <a:avLst/>
          </a:prstGeom>
          <a:noFill/>
          <a:ln w="50800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굴림" pitchFamily="50" charset="-127"/>
            </a:endParaRPr>
          </a:p>
        </p:txBody>
      </p:sp>
      <p:sp>
        <p:nvSpPr>
          <p:cNvPr id="370698" name="Rectangle 10"/>
          <p:cNvSpPr>
            <a:spLocks noChangeArrowheads="1"/>
          </p:cNvSpPr>
          <p:nvPr/>
        </p:nvSpPr>
        <p:spPr bwMode="auto">
          <a:xfrm>
            <a:off x="666750" y="6513513"/>
            <a:ext cx="8650288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60" tIns="46549" rIns="94760" bIns="46549">
            <a:spAutoFit/>
          </a:bodyPr>
          <a:lstStyle/>
          <a:p>
            <a:pPr defTabSz="798513" eaLnBrk="0" latinLnBrk="0" hangingPunct="0">
              <a:tabLst>
                <a:tab pos="7688263" algn="l"/>
              </a:tabLst>
              <a:defRPr/>
            </a:pPr>
            <a:endParaRPr kumimoji="0" lang="ko-KR" altLang="ko-KR" sz="1500">
              <a:solidFill>
                <a:srgbClr val="00279F"/>
              </a:solidFill>
              <a:ea typeface="HY그래픽" pitchFamily="18" charset="-127"/>
            </a:endParaRPr>
          </a:p>
        </p:txBody>
      </p:sp>
      <p:sp>
        <p:nvSpPr>
          <p:cNvPr id="370699" name="Text Box 11"/>
          <p:cNvSpPr txBox="1">
            <a:spLocks noChangeArrowheads="1"/>
          </p:cNvSpPr>
          <p:nvPr/>
        </p:nvSpPr>
        <p:spPr bwMode="auto">
          <a:xfrm>
            <a:off x="6880225" y="6434138"/>
            <a:ext cx="21844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56" tIns="47879" rIns="95756" bIns="47879">
            <a:spAutoFit/>
          </a:bodyPr>
          <a:lstStyle/>
          <a:p>
            <a:pPr algn="r" defTabSz="957263" eaLnBrk="0" latinLnBrk="0" hangingPunct="0">
              <a:spcBef>
                <a:spcPct val="20000"/>
              </a:spcBef>
              <a:buSzPct val="100000"/>
              <a:defRPr/>
            </a:pPr>
            <a:r>
              <a:rPr kumimoji="0" lang="en-US" altLang="ko-KR" sz="1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돋움" pitchFamily="50" charset="-127"/>
              </a:rPr>
              <a:t>Sejong</a:t>
            </a:r>
            <a:r>
              <a:rPr kumimoji="0"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돋움" pitchFamily="50" charset="-127"/>
              </a:rPr>
              <a:t> University, DMS Lab.</a:t>
            </a:r>
          </a:p>
        </p:txBody>
      </p:sp>
      <p:sp>
        <p:nvSpPr>
          <p:cNvPr id="370700" name="Line 12"/>
          <p:cNvSpPr>
            <a:spLocks noChangeShapeType="1"/>
          </p:cNvSpPr>
          <p:nvPr/>
        </p:nvSpPr>
        <p:spPr bwMode="auto">
          <a:xfrm>
            <a:off x="741363" y="6359525"/>
            <a:ext cx="8359775" cy="0"/>
          </a:xfrm>
          <a:prstGeom prst="line">
            <a:avLst/>
          </a:prstGeom>
          <a:noFill/>
          <a:ln w="50800">
            <a:solidFill>
              <a:srgbClr val="808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굴림" pitchFamily="50" charset="-127"/>
            </a:endParaRPr>
          </a:p>
        </p:txBody>
      </p:sp>
      <p:sp>
        <p:nvSpPr>
          <p:cNvPr id="1030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2138" y="1285875"/>
            <a:ext cx="8859837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370707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576263" y="549275"/>
            <a:ext cx="88788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70708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6125" y="6430963"/>
            <a:ext cx="2309813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400">
                <a:latin typeface="+mn-ea"/>
                <a:ea typeface="굴림" pitchFamily="50" charset="-127"/>
              </a:defRPr>
            </a:lvl1pPr>
          </a:lstStyle>
          <a:p>
            <a:pPr>
              <a:defRPr/>
            </a:pPr>
            <a:fld id="{4AE9AC81-1D06-4B2F-84E6-27E4DDDC5BD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33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7950" y="6430963"/>
            <a:ext cx="5715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그림 10" descr="세종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69011" y="6431282"/>
            <a:ext cx="361549" cy="3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9" r:id="rId2"/>
  </p:sldLayoutIdLst>
  <p:hf hdr="0" ftr="0" dt="0"/>
  <p:txStyles>
    <p:titleStyle>
      <a:lvl1pPr algn="ctr" defTabSz="957263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defTabSz="957263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2pPr>
      <a:lvl3pPr algn="ctr" defTabSz="957263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3pPr>
      <a:lvl4pPr algn="ctr" defTabSz="957263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4pPr>
      <a:lvl5pPr algn="ctr" defTabSz="957263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5pPr>
      <a:lvl6pPr marL="457200" algn="ctr" defTabSz="957263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6pPr>
      <a:lvl7pPr marL="914400" algn="ctr" defTabSz="957263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7pPr>
      <a:lvl8pPr marL="1371600" algn="ctr" defTabSz="957263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8pPr>
      <a:lvl9pPr marL="1828800" algn="ctr" defTabSz="957263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9pPr>
    </p:titleStyle>
    <p:bodyStyle>
      <a:lvl1pPr marL="358775" indent="-358775" algn="l" defTabSz="957263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98450" algn="l" defTabSz="957263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96975" indent="-239713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676400" indent="-239713" algn="l" defTabSz="957263" rtl="0" eaLnBrk="1" fontAlgn="base" latinLnBrk="1" hangingPunct="1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154238" indent="-238125" algn="l" defTabSz="957263" rtl="0" eaLnBrk="1" fontAlgn="base" latinLnBrk="1" hangingPunct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11438" indent="-238125" algn="l" defTabSz="957263" rtl="0" eaLnBrk="1" fontAlgn="base" latinLnBrk="1" hangingPunct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6pPr>
      <a:lvl7pPr marL="3068638" indent="-238125" algn="l" defTabSz="957263" rtl="0" eaLnBrk="1" fontAlgn="base" latinLnBrk="1" hangingPunct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7pPr>
      <a:lvl8pPr marL="3525838" indent="-238125" algn="l" defTabSz="957263" rtl="0" eaLnBrk="1" fontAlgn="base" latinLnBrk="1" hangingPunct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8pPr>
      <a:lvl9pPr marL="3983038" indent="-238125" algn="l" defTabSz="957263" rtl="0" eaLnBrk="1" fontAlgn="base" latinLnBrk="1" hangingPunct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이중 연결 리스트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Presented by YangwooKim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6569E-044A-475E-B228-59E39A0C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이중연결리스트 삭제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BBE824E-E67F-4451-8B57-BA693C480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309" y="1651769"/>
            <a:ext cx="5709494" cy="4237087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08C360-FFD5-4A0E-965C-6C04B741B5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8863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6569E-044A-475E-B228-59E39A0C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이중연결리스트 삭제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BBE824E-E67F-4451-8B57-BA693C480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267" y="2349674"/>
            <a:ext cx="6528459" cy="216024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08C360-FFD5-4A0E-965C-6C04B741B5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56296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6569E-044A-475E-B228-59E39A0C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이중연결리스트 순회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BBE824E-E67F-4451-8B57-BA693C480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75" y="1701602"/>
            <a:ext cx="6454035" cy="4104456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08C360-FFD5-4A0E-965C-6C04B741B5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2817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6569E-044A-475E-B228-59E39A0C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이중연결리스트 순회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BBE824E-E67F-4451-8B57-BA693C480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5" y="2349674"/>
            <a:ext cx="9685915" cy="216024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08C360-FFD5-4A0E-965C-6C04B741B5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3462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6569E-044A-475E-B228-59E39A0C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BBE824E-E67F-4451-8B57-BA693C480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87" y="1269554"/>
            <a:ext cx="7840668" cy="4752528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08C360-FFD5-4A0E-965C-6C04B741B5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7979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6569E-044A-475E-B228-59E39A0C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getnnode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BBE824E-E67F-4451-8B57-BA693C480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60" y="2205658"/>
            <a:ext cx="8868890" cy="2592288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08C360-FFD5-4A0E-965C-6C04B741B5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6867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6569E-044A-475E-B228-59E39A0C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</a:t>
            </a:r>
            <a:r>
              <a:rPr lang="ko-KR" altLang="en-US" dirty="0"/>
              <a:t> 함수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BBE824E-E67F-4451-8B57-BA693C480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83" y="2349674"/>
            <a:ext cx="9685915" cy="2016224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08C360-FFD5-4A0E-965C-6C04B741B5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3050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6569E-044A-475E-B228-59E39A0C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delete</a:t>
            </a:r>
            <a:r>
              <a:rPr lang="ko-KR" altLang="en-US" dirty="0"/>
              <a:t> 함수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BBE824E-E67F-4451-8B57-BA693C480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9" y="2349674"/>
            <a:ext cx="8217282" cy="2016224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08C360-FFD5-4A0E-965C-6C04B741B5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7412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6569E-044A-475E-B228-59E39A0C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 함수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BBE824E-E67F-4451-8B57-BA693C480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339" y="1196975"/>
            <a:ext cx="5040560" cy="5097841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08C360-FFD5-4A0E-965C-6C04B741B5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0244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6569E-044A-475E-B228-59E39A0C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freeList</a:t>
            </a:r>
            <a:r>
              <a:rPr lang="ko-KR" altLang="en-US" dirty="0"/>
              <a:t> 함수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08C360-FFD5-4A0E-965C-6C04B741B5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00F31A-A8E1-4466-8D39-38486F4E8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56" y="2134394"/>
            <a:ext cx="77057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3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0722D-409F-492F-894A-B8D177E2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55E35-8998-436D-803A-4A45CA9B4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구조체와 동적할당</a:t>
            </a:r>
            <a:endParaRPr lang="en-US" altLang="ko-KR" dirty="0"/>
          </a:p>
          <a:p>
            <a:r>
              <a:rPr lang="ko-KR" altLang="en-US" dirty="0"/>
              <a:t>이중연결리스트</a:t>
            </a:r>
            <a:endParaRPr lang="en-US" altLang="ko-KR" dirty="0"/>
          </a:p>
          <a:p>
            <a:r>
              <a:rPr lang="ko-KR" altLang="en-US" dirty="0"/>
              <a:t>이중연결리스트 기본 함수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12CC47-AD37-4BC5-8C17-0E92F7A5E3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616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7D753-DA79-4459-8106-B51D29D3C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구조체와 동적할당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ED895F-6435-48A4-91FA-03CEF6004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 안에 구조체가 들어갈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구조체 안에 고정된 크기의 배열을 할당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구조체 안에 구조체 포인터</a:t>
            </a:r>
            <a:r>
              <a:rPr lang="en-US" altLang="ko-KR" dirty="0"/>
              <a:t>, </a:t>
            </a:r>
            <a:r>
              <a:rPr lang="ko-KR" altLang="en-US" dirty="0"/>
              <a:t>심지어 자기 자신의 포인터도 가능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6D68D7-4E1B-4EA9-B3FC-C92AE21342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E1C2CC-BB57-40CD-912B-662625EC7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443" y="2781722"/>
            <a:ext cx="3312368" cy="335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3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FCB9E-566A-49BC-BB82-2CDBBE6F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gcc</a:t>
            </a:r>
            <a:r>
              <a:rPr lang="en-US" altLang="ko-KR" dirty="0"/>
              <a:t>(</a:t>
            </a:r>
            <a:r>
              <a:rPr lang="en-US" altLang="ko-KR" dirty="0" err="1"/>
              <a:t>oj</a:t>
            </a:r>
            <a:r>
              <a:rPr lang="en-US" altLang="ko-KR" dirty="0"/>
              <a:t> </a:t>
            </a:r>
            <a:r>
              <a:rPr lang="ko-KR" altLang="en-US" dirty="0"/>
              <a:t>시스템</a:t>
            </a:r>
            <a:r>
              <a:rPr lang="en-US" altLang="ko-KR" dirty="0"/>
              <a:t>)</a:t>
            </a:r>
            <a:r>
              <a:rPr lang="ko-KR" altLang="en-US" dirty="0"/>
              <a:t>에서 안되는 문법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AC6A1D9-C9F3-4BFA-977F-8AE9CD396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755" y="1656740"/>
            <a:ext cx="4787901" cy="144016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E719B4-F36E-4670-BB8A-EBCFBB217C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BDCD08-1E9C-4F81-83A2-BC0AE9129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754" y="3213770"/>
            <a:ext cx="3480993" cy="169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2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28C3F-4DFC-428A-91D7-CBE0AC6D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동적할당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F64527-E64B-48EA-84B3-B0C6DB7A7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구조체도 동적할당이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구조체를 동적할당시 구조체 크기</a:t>
            </a:r>
            <a:r>
              <a:rPr lang="en-US" altLang="ko-KR" dirty="0"/>
              <a:t>(</a:t>
            </a:r>
            <a:r>
              <a:rPr lang="ko-KR" altLang="en-US" dirty="0"/>
              <a:t>구조체가 내포하고있는 것들</a:t>
            </a:r>
            <a:r>
              <a:rPr lang="en-US" altLang="ko-KR" dirty="0"/>
              <a:t>) </a:t>
            </a:r>
            <a:r>
              <a:rPr lang="ko-KR" altLang="en-US" dirty="0"/>
              <a:t> 만큼의 크기 동적할당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3E53AB-4CD0-4F51-8C91-1B6D8D0FCC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5703A2-E37C-48A6-B7A9-E79930C14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227" y="4221882"/>
            <a:ext cx="6730664" cy="18722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1FF5A87-FD0B-4715-B3AA-450DBA3B5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227" y="2637706"/>
            <a:ext cx="5040560" cy="143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32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E35A5-9C64-4E82-8911-2E3168B8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이중연결리스트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4DCEA17-4235-41C9-96F2-0440A0BFF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792" y="1845618"/>
            <a:ext cx="6733828" cy="3456384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D6CB25-9657-4FA8-9AE3-BBEAFAB4A9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8947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E35A5-9C64-4E82-8911-2E3168B8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이중연결리스트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4DCEA17-4235-41C9-96F2-0440A0BFF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058" y="1353249"/>
            <a:ext cx="6733828" cy="2460719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D6CB25-9657-4FA8-9AE3-BBEAFAB4A9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01F6F0-D212-4B52-9E9A-B390E9F45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058" y="3865056"/>
            <a:ext cx="4730705" cy="21926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5BA6EE-0091-44DE-A3FD-0DC42F2450CC}"/>
              </a:ext>
            </a:extLst>
          </p:cNvPr>
          <p:cNvSpPr txBox="1"/>
          <p:nvPr/>
        </p:nvSpPr>
        <p:spPr>
          <a:xfrm>
            <a:off x="6390779" y="4221882"/>
            <a:ext cx="301515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어렵고 귀찮게 느껴지면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*header</a:t>
            </a:r>
            <a:r>
              <a:rPr lang="ko-KR" altLang="en-US" b="1" dirty="0">
                <a:solidFill>
                  <a:srgbClr val="FF0000"/>
                </a:solidFill>
              </a:rPr>
              <a:t>와 </a:t>
            </a:r>
            <a:r>
              <a:rPr lang="en-US" altLang="ko-KR" b="1" dirty="0">
                <a:solidFill>
                  <a:srgbClr val="FF0000"/>
                </a:solidFill>
              </a:rPr>
              <a:t>*</a:t>
            </a:r>
            <a:r>
              <a:rPr lang="en-US" altLang="ko-KR" b="1" dirty="0" err="1">
                <a:solidFill>
                  <a:srgbClr val="FF0000"/>
                </a:solidFill>
              </a:rPr>
              <a:t>tailer</a:t>
            </a:r>
            <a:r>
              <a:rPr lang="ko-KR" altLang="en-US" b="1" dirty="0">
                <a:solidFill>
                  <a:srgbClr val="FF0000"/>
                </a:solidFill>
              </a:rPr>
              <a:t>를 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전역변수로 선언하세요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439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6569E-044A-475E-B228-59E39A0C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이중연결리스트 삽입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BBE824E-E67F-4451-8B57-BA693C480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774" y="1651769"/>
            <a:ext cx="5814564" cy="4237087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08C360-FFD5-4A0E-965C-6C04B741B5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6023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6569E-044A-475E-B228-59E39A0C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이중연결리스트 삽입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BBE824E-E67F-4451-8B57-BA693C480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71" y="2205658"/>
            <a:ext cx="8082857" cy="2808312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08C360-FFD5-4A0E-965C-6C04B741B5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5213465"/>
      </p:ext>
    </p:extLst>
  </p:cSld>
  <p:clrMapOvr>
    <a:masterClrMapping/>
  </p:clrMapOvr>
</p:sld>
</file>

<file path=ppt/theme/theme1.xml><?xml version="1.0" encoding="utf-8"?>
<a:theme xmlns:a="http://schemas.openxmlformats.org/drawingml/2006/main" name="세미나 준비">
  <a:themeElements>
    <a:clrScheme name="ㅇㄹㅇㄹㅇㄹ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ㅇㄹㅇㄹㅇㄹ">
      <a:majorFont>
        <a:latin typeface="Tahoma"/>
        <a:ea typeface="굴림"/>
        <a:cs typeface=""/>
      </a:majorFont>
      <a:minorFont>
        <a:latin typeface="Tahoma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ㅇㄹㅇㄹㅇㄹ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ㅇㄹㅇㄹㅇㄹ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ㅇㄹㅇㄹㅇㄹ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ㅇㄹㅇㄹㅇㄹ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ㅇㄹㅇㄹㅇㄹ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ㅇㄹㅇㄹㅇㄹ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ㅇㄹㅇㄹㅇㄹ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ㅇㄹㅇㄹㅇㄹ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ㅇㄹㅇㄹㅇㄹ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ㅇㄹㅇㄹㅇㄹ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ㅇㄹㅇㄹㅇㄹ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ㅇㄹㅇㄹㅇㄹ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MS.potx" id="{41C1211F-852E-4FA7-AE94-DEC57A4469C8}" vid="{2E6EE163-41AE-435C-B479-F01CF971D786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DMS</Template>
  <TotalTime>1170</TotalTime>
  <Words>123</Words>
  <Application>Microsoft Office PowerPoint</Application>
  <PresentationFormat>사용자 지정</PresentationFormat>
  <Paragraphs>49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HY그래픽</vt:lpstr>
      <vt:lpstr>굴림</vt:lpstr>
      <vt:lpstr>돋움</vt:lpstr>
      <vt:lpstr>Arial</vt:lpstr>
      <vt:lpstr>Tahoma</vt:lpstr>
      <vt:lpstr>Wingdings</vt:lpstr>
      <vt:lpstr>세미나 준비</vt:lpstr>
      <vt:lpstr>이중 연결 리스트</vt:lpstr>
      <vt:lpstr>목차</vt:lpstr>
      <vt:lpstr>구조체와 동적할당</vt:lpstr>
      <vt:lpstr>gcc(oj 시스템)에서 안되는 문법</vt:lpstr>
      <vt:lpstr>동적할당</vt:lpstr>
      <vt:lpstr>이중연결리스트</vt:lpstr>
      <vt:lpstr>이중연결리스트</vt:lpstr>
      <vt:lpstr>이중연결리스트 삽입</vt:lpstr>
      <vt:lpstr>이중연결리스트 삽입</vt:lpstr>
      <vt:lpstr>이중연결리스트 삭제</vt:lpstr>
      <vt:lpstr>이중연결리스트 삭제</vt:lpstr>
      <vt:lpstr>이중연결리스트 순회</vt:lpstr>
      <vt:lpstr>이중연결리스트 순회</vt:lpstr>
      <vt:lpstr>문제 1</vt:lpstr>
      <vt:lpstr>getnnode 함수</vt:lpstr>
      <vt:lpstr>Add 함수</vt:lpstr>
      <vt:lpstr>delete 함수</vt:lpstr>
      <vt:lpstr>main 함수</vt:lpstr>
      <vt:lpstr>freeList 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MyungJun Kim</dc:creator>
  <cp:lastModifiedBy>김양우</cp:lastModifiedBy>
  <cp:revision>54</cp:revision>
  <dcterms:created xsi:type="dcterms:W3CDTF">2017-01-02T05:29:08Z</dcterms:created>
  <dcterms:modified xsi:type="dcterms:W3CDTF">2018-04-02T07:06:41Z</dcterms:modified>
</cp:coreProperties>
</file>