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4" r:id="rId6"/>
    <p:sldId id="267" r:id="rId7"/>
    <p:sldId id="269" r:id="rId8"/>
    <p:sldId id="270" r:id="rId9"/>
    <p:sldId id="272" r:id="rId10"/>
    <p:sldId id="274" r:id="rId11"/>
    <p:sldId id="271" r:id="rId12"/>
    <p:sldId id="266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9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1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4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9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1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1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9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3392489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0375" y="2567719"/>
            <a:ext cx="6691255" cy="81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Pattern Recognition Module1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285666" y="3139877"/>
            <a:ext cx="414027" cy="478524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53747" y="1911411"/>
            <a:ext cx="2253596" cy="251234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47625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39510" y="3442707"/>
            <a:ext cx="128743" cy="261843"/>
            <a:chOff x="9052735" y="500464"/>
            <a:chExt cx="1317119" cy="1475335"/>
          </a:xfrm>
        </p:grpSpPr>
        <p:sp>
          <p:nvSpPr>
            <p:cNvPr id="20" name="타원 4"/>
            <p:cNvSpPr/>
            <p:nvPr/>
          </p:nvSpPr>
          <p:spPr>
            <a:xfrm>
              <a:off x="9054292" y="509864"/>
              <a:ext cx="1315562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985 w 1315561"/>
                <a:gd name="connsiteY0" fmla="*/ 710213 h 1465935"/>
                <a:gd name="connsiteX1" fmla="*/ 658273 w 1315561"/>
                <a:gd name="connsiteY1" fmla="*/ 211 h 1465935"/>
                <a:gd name="connsiteX2" fmla="*/ 1315561 w 1315561"/>
                <a:gd name="connsiteY2" fmla="*/ 710213 h 1465935"/>
                <a:gd name="connsiteX3" fmla="*/ 711613 w 1315561"/>
                <a:gd name="connsiteY3" fmla="*/ 1465935 h 1465935"/>
                <a:gd name="connsiteX4" fmla="*/ 985 w 1315561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561" h="1465935">
                  <a:moveTo>
                    <a:pt x="985" y="710213"/>
                  </a:moveTo>
                  <a:cubicBezTo>
                    <a:pt x="-7905" y="465926"/>
                    <a:pt x="30388" y="9936"/>
                    <a:pt x="658273" y="211"/>
                  </a:cubicBezTo>
                  <a:cubicBezTo>
                    <a:pt x="1286158" y="-9514"/>
                    <a:pt x="1315561" y="318090"/>
                    <a:pt x="1315561" y="710213"/>
                  </a:cubicBezTo>
                  <a:cubicBezTo>
                    <a:pt x="1315561" y="1102336"/>
                    <a:pt x="1074623" y="1465935"/>
                    <a:pt x="711613" y="1465935"/>
                  </a:cubicBezTo>
                  <a:cubicBezTo>
                    <a:pt x="348603" y="1465935"/>
                    <a:pt x="9875" y="954500"/>
                    <a:pt x="985" y="710213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4"/>
            <p:cNvSpPr/>
            <p:nvPr/>
          </p:nvSpPr>
          <p:spPr>
            <a:xfrm>
              <a:off x="9052735" y="500464"/>
              <a:ext cx="1316913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2237 w 1316913"/>
                <a:gd name="connsiteY0" fmla="*/ 710213 h 1465935"/>
                <a:gd name="connsiteX1" fmla="*/ 659525 w 1316913"/>
                <a:gd name="connsiteY1" fmla="*/ 211 h 1465935"/>
                <a:gd name="connsiteX2" fmla="*/ 1316813 w 1316913"/>
                <a:gd name="connsiteY2" fmla="*/ 710213 h 1465935"/>
                <a:gd name="connsiteX3" fmla="*/ 712865 w 1316913"/>
                <a:gd name="connsiteY3" fmla="*/ 1465935 h 1465935"/>
                <a:gd name="connsiteX4" fmla="*/ 2237 w 1316913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13" h="1465935">
                  <a:moveTo>
                    <a:pt x="2237" y="710213"/>
                  </a:moveTo>
                  <a:cubicBezTo>
                    <a:pt x="-6653" y="465926"/>
                    <a:pt x="-21334" y="9936"/>
                    <a:pt x="659525" y="211"/>
                  </a:cubicBezTo>
                  <a:cubicBezTo>
                    <a:pt x="1340384" y="-9514"/>
                    <a:pt x="1316813" y="318090"/>
                    <a:pt x="1316813" y="710213"/>
                  </a:cubicBezTo>
                  <a:cubicBezTo>
                    <a:pt x="1316813" y="1102336"/>
                    <a:pt x="1075875" y="1465935"/>
                    <a:pt x="712865" y="1465935"/>
                  </a:cubicBezTo>
                  <a:cubicBezTo>
                    <a:pt x="349855" y="1465935"/>
                    <a:pt x="11127" y="954500"/>
                    <a:pt x="2237" y="71021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316128" y="3678650"/>
            <a:ext cx="116030" cy="150638"/>
            <a:chOff x="9052735" y="500464"/>
            <a:chExt cx="1317119" cy="1475335"/>
          </a:xfrm>
        </p:grpSpPr>
        <p:sp>
          <p:nvSpPr>
            <p:cNvPr id="23" name="타원 4"/>
            <p:cNvSpPr/>
            <p:nvPr/>
          </p:nvSpPr>
          <p:spPr>
            <a:xfrm>
              <a:off x="9054292" y="509864"/>
              <a:ext cx="1315562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985 w 1315561"/>
                <a:gd name="connsiteY0" fmla="*/ 710213 h 1465935"/>
                <a:gd name="connsiteX1" fmla="*/ 658273 w 1315561"/>
                <a:gd name="connsiteY1" fmla="*/ 211 h 1465935"/>
                <a:gd name="connsiteX2" fmla="*/ 1315561 w 1315561"/>
                <a:gd name="connsiteY2" fmla="*/ 710213 h 1465935"/>
                <a:gd name="connsiteX3" fmla="*/ 711613 w 1315561"/>
                <a:gd name="connsiteY3" fmla="*/ 1465935 h 1465935"/>
                <a:gd name="connsiteX4" fmla="*/ 985 w 1315561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561" h="1465935">
                  <a:moveTo>
                    <a:pt x="985" y="710213"/>
                  </a:moveTo>
                  <a:cubicBezTo>
                    <a:pt x="-7905" y="465926"/>
                    <a:pt x="30388" y="9936"/>
                    <a:pt x="658273" y="211"/>
                  </a:cubicBezTo>
                  <a:cubicBezTo>
                    <a:pt x="1286158" y="-9514"/>
                    <a:pt x="1315561" y="318090"/>
                    <a:pt x="1315561" y="710213"/>
                  </a:cubicBezTo>
                  <a:cubicBezTo>
                    <a:pt x="1315561" y="1102336"/>
                    <a:pt x="1074623" y="1465935"/>
                    <a:pt x="711613" y="1465935"/>
                  </a:cubicBezTo>
                  <a:cubicBezTo>
                    <a:pt x="348603" y="1465935"/>
                    <a:pt x="9875" y="954500"/>
                    <a:pt x="985" y="710213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4"/>
            <p:cNvSpPr/>
            <p:nvPr/>
          </p:nvSpPr>
          <p:spPr>
            <a:xfrm>
              <a:off x="9052735" y="500464"/>
              <a:ext cx="1316913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2237 w 1316913"/>
                <a:gd name="connsiteY0" fmla="*/ 710213 h 1465935"/>
                <a:gd name="connsiteX1" fmla="*/ 659525 w 1316913"/>
                <a:gd name="connsiteY1" fmla="*/ 211 h 1465935"/>
                <a:gd name="connsiteX2" fmla="*/ 1316813 w 1316913"/>
                <a:gd name="connsiteY2" fmla="*/ 710213 h 1465935"/>
                <a:gd name="connsiteX3" fmla="*/ 712865 w 1316913"/>
                <a:gd name="connsiteY3" fmla="*/ 1465935 h 1465935"/>
                <a:gd name="connsiteX4" fmla="*/ 2237 w 1316913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13" h="1465935">
                  <a:moveTo>
                    <a:pt x="2237" y="710213"/>
                  </a:moveTo>
                  <a:cubicBezTo>
                    <a:pt x="-6653" y="465926"/>
                    <a:pt x="-21334" y="9936"/>
                    <a:pt x="659525" y="211"/>
                  </a:cubicBezTo>
                  <a:cubicBezTo>
                    <a:pt x="1340384" y="-9514"/>
                    <a:pt x="1316813" y="318090"/>
                    <a:pt x="1316813" y="710213"/>
                  </a:cubicBezTo>
                  <a:cubicBezTo>
                    <a:pt x="1316813" y="1102336"/>
                    <a:pt x="1075875" y="1465935"/>
                    <a:pt x="712865" y="1465935"/>
                  </a:cubicBezTo>
                  <a:cubicBezTo>
                    <a:pt x="349855" y="1465935"/>
                    <a:pt x="11127" y="954500"/>
                    <a:pt x="2237" y="71021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1AEDD6-2E6C-443C-87B9-383D3238A529}"/>
              </a:ext>
            </a:extLst>
          </p:cNvPr>
          <p:cNvSpPr txBox="1"/>
          <p:nvPr/>
        </p:nvSpPr>
        <p:spPr>
          <a:xfrm>
            <a:off x="9778003" y="4888522"/>
            <a:ext cx="37610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1" kern="0" dirty="0">
                <a:solidFill>
                  <a:srgbClr val="43C4FB"/>
                </a:solidFill>
              </a:rPr>
              <a:t>2</a:t>
            </a:r>
            <a:r>
              <a:rPr lang="ko-KR" altLang="en-US" sz="1800" b="1" i="1" kern="0" dirty="0">
                <a:solidFill>
                  <a:srgbClr val="43C4FB"/>
                </a:solidFill>
              </a:rPr>
              <a:t>조</a:t>
            </a:r>
            <a:r>
              <a:rPr lang="en-US" altLang="ko-KR" sz="1800" b="1" i="1" kern="0" dirty="0">
                <a:solidFill>
                  <a:srgbClr val="43C4FB"/>
                </a:solidFill>
              </a:rPr>
              <a:t>(</a:t>
            </a:r>
            <a:r>
              <a:rPr lang="ko-KR" altLang="en-US" sz="1800" b="1" i="1" kern="0" dirty="0" err="1">
                <a:solidFill>
                  <a:srgbClr val="43C4FB"/>
                </a:solidFill>
              </a:rPr>
              <a:t>코로나끝나조</a:t>
            </a:r>
            <a:r>
              <a:rPr lang="en-US" altLang="ko-KR" sz="1800" b="1" i="1" kern="0" dirty="0">
                <a:solidFill>
                  <a:srgbClr val="43C4FB"/>
                </a:solidFill>
              </a:rPr>
              <a:t>)</a:t>
            </a:r>
          </a:p>
          <a:p>
            <a:endParaRPr lang="en-US" altLang="ko-KR" sz="1000" b="1" i="1" kern="0" dirty="0">
              <a:solidFill>
                <a:srgbClr val="43C4FB"/>
              </a:solidFill>
            </a:endParaRPr>
          </a:p>
          <a:p>
            <a:r>
              <a:rPr lang="en-US" altLang="ko-KR" sz="1800" b="1" i="1" kern="0" dirty="0">
                <a:solidFill>
                  <a:srgbClr val="43C4FB"/>
                </a:solidFill>
              </a:rPr>
              <a:t>15011180 </a:t>
            </a:r>
            <a:r>
              <a:rPr lang="ko-KR" altLang="en-US" b="1" i="1" kern="0" dirty="0" err="1">
                <a:solidFill>
                  <a:srgbClr val="43C4FB"/>
                </a:solidFill>
              </a:rPr>
              <a:t>윤강민</a:t>
            </a:r>
            <a:endParaRPr lang="en-US" altLang="ko-KR" b="1" i="1" kern="0" dirty="0">
              <a:solidFill>
                <a:srgbClr val="43C4FB"/>
              </a:solidFill>
            </a:endParaRPr>
          </a:p>
          <a:p>
            <a:r>
              <a:rPr lang="en-US" altLang="ko-KR" b="1" i="1" kern="0" dirty="0">
                <a:solidFill>
                  <a:srgbClr val="43C4FB"/>
                </a:solidFill>
              </a:rPr>
              <a:t>16011140 </a:t>
            </a:r>
            <a:r>
              <a:rPr lang="ko-KR" altLang="en-US" b="1" i="1" kern="0" dirty="0">
                <a:solidFill>
                  <a:srgbClr val="43C4FB"/>
                </a:solidFill>
              </a:rPr>
              <a:t>안재현</a:t>
            </a:r>
            <a:endParaRPr lang="en-US" altLang="ko-KR" b="1" i="1" kern="0" dirty="0">
              <a:solidFill>
                <a:srgbClr val="43C4FB"/>
              </a:solidFill>
            </a:endParaRPr>
          </a:p>
          <a:p>
            <a:r>
              <a:rPr lang="en-US" altLang="ko-KR" b="1" i="1" kern="0" dirty="0">
                <a:solidFill>
                  <a:srgbClr val="43C4FB"/>
                </a:solidFill>
              </a:rPr>
              <a:t>16011146 </a:t>
            </a:r>
            <a:r>
              <a:rPr lang="ko-KR" altLang="en-US" b="1" i="1" kern="0" dirty="0">
                <a:solidFill>
                  <a:srgbClr val="43C4FB"/>
                </a:solidFill>
              </a:rPr>
              <a:t>박세환</a:t>
            </a:r>
            <a:endParaRPr lang="en-US" altLang="ko-KR" b="1" i="1" kern="0" dirty="0">
              <a:solidFill>
                <a:srgbClr val="43C4FB"/>
              </a:solidFill>
            </a:endParaRPr>
          </a:p>
          <a:p>
            <a:r>
              <a:rPr lang="en-US" altLang="ko-KR" b="1" i="1" kern="0" dirty="0">
                <a:solidFill>
                  <a:srgbClr val="43C4FB"/>
                </a:solidFill>
              </a:rPr>
              <a:t>17013238 </a:t>
            </a:r>
            <a:r>
              <a:rPr lang="ko-KR" altLang="en-US" b="1" i="1" kern="0" dirty="0">
                <a:solidFill>
                  <a:srgbClr val="43C4FB"/>
                </a:solidFill>
              </a:rPr>
              <a:t>이상혁</a:t>
            </a:r>
            <a:endParaRPr lang="ko-KR" altLang="en-US" dirty="0">
              <a:solidFill>
                <a:srgbClr val="43C4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1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3024" y="595772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512BD10-24DD-4A3D-BFCE-81DB78AA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1" y="1633639"/>
            <a:ext cx="10364646" cy="2114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D7B3B9-E27D-4EA1-AA8F-0FE948E93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" t="11969"/>
          <a:stretch/>
        </p:blipFill>
        <p:spPr>
          <a:xfrm>
            <a:off x="4642435" y="4279405"/>
            <a:ext cx="1152686" cy="2172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400FFE-FE70-43BC-81E1-E1B80D1B6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8" t="16509" r="844" b="2883"/>
          <a:stretch/>
        </p:blipFill>
        <p:spPr>
          <a:xfrm>
            <a:off x="2584178" y="4484093"/>
            <a:ext cx="1692671" cy="1758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2F8F9A-F3B2-42B0-8C38-BBA8EA2491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30" t="13175" r="2175" b="5864"/>
          <a:stretch/>
        </p:blipFill>
        <p:spPr>
          <a:xfrm>
            <a:off x="546441" y="4484093"/>
            <a:ext cx="1692670" cy="1758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26A482-7C67-4E1F-A386-7EBAC8FA7C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969" r="3238"/>
          <a:stretch/>
        </p:blipFill>
        <p:spPr>
          <a:xfrm>
            <a:off x="10485133" y="4230221"/>
            <a:ext cx="1147657" cy="2172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66C3D7-C03C-4528-8563-650A674CAA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65" t="12445" b="1546"/>
          <a:stretch/>
        </p:blipFill>
        <p:spPr>
          <a:xfrm>
            <a:off x="8419177" y="4484093"/>
            <a:ext cx="1683532" cy="1758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12D5C9-FDED-47C5-914B-BF72FCB61B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08" t="13207" r="2059" b="2579"/>
          <a:stretch/>
        </p:blipFill>
        <p:spPr>
          <a:xfrm>
            <a:off x="6365030" y="4484093"/>
            <a:ext cx="1683532" cy="1758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2DA1E1-4EE2-4900-AD2C-6AF3A9441131}"/>
              </a:ext>
            </a:extLst>
          </p:cNvPr>
          <p:cNvSpPr/>
          <p:nvPr/>
        </p:nvSpPr>
        <p:spPr>
          <a:xfrm>
            <a:off x="467307" y="-6010"/>
            <a:ext cx="225574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1.Trial and Error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D279FE-9986-4462-89EE-DE1792927B8E}"/>
              </a:ext>
            </a:extLst>
          </p:cNvPr>
          <p:cNvSpPr txBox="1"/>
          <p:nvPr/>
        </p:nvSpPr>
        <p:spPr>
          <a:xfrm>
            <a:off x="697141" y="913859"/>
            <a:ext cx="54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Crop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65334E9-6BAE-4939-B17C-C5C9FC95153E}"/>
              </a:ext>
            </a:extLst>
          </p:cNvPr>
          <p:cNvSpPr/>
          <p:nvPr/>
        </p:nvSpPr>
        <p:spPr>
          <a:xfrm>
            <a:off x="2268420" y="5316223"/>
            <a:ext cx="274057" cy="14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3CB5754-A0C5-42E6-8293-4D11B89C8E4E}"/>
              </a:ext>
            </a:extLst>
          </p:cNvPr>
          <p:cNvSpPr/>
          <p:nvPr/>
        </p:nvSpPr>
        <p:spPr>
          <a:xfrm>
            <a:off x="4317538" y="5316223"/>
            <a:ext cx="274057" cy="14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721CDC9-0697-4D62-B0E1-4E06C6CE2455}"/>
              </a:ext>
            </a:extLst>
          </p:cNvPr>
          <p:cNvSpPr/>
          <p:nvPr/>
        </p:nvSpPr>
        <p:spPr>
          <a:xfrm>
            <a:off x="8096841" y="5316223"/>
            <a:ext cx="274057" cy="14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85A4DB6-6610-49E8-ACF9-71E2BB12C5A8}"/>
              </a:ext>
            </a:extLst>
          </p:cNvPr>
          <p:cNvSpPr/>
          <p:nvPr/>
        </p:nvSpPr>
        <p:spPr>
          <a:xfrm>
            <a:off x="10150988" y="5316223"/>
            <a:ext cx="274057" cy="14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E460DE-1F40-4EF4-8F2A-28F5D6E58073}"/>
              </a:ext>
            </a:extLst>
          </p:cNvPr>
          <p:cNvSpPr txBox="1"/>
          <p:nvPr/>
        </p:nvSpPr>
        <p:spPr>
          <a:xfrm>
            <a:off x="470810" y="3930215"/>
            <a:ext cx="127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비율 유지</a:t>
            </a:r>
          </a:p>
        </p:txBody>
      </p:sp>
    </p:spTree>
    <p:extLst>
      <p:ext uri="{BB962C8B-B14F-4D97-AF65-F5344CB8AC3E}">
        <p14:creationId xmlns:p14="http://schemas.microsoft.com/office/powerpoint/2010/main" val="146683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6225" y="595773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2E7F30FB-B3E7-458A-8E27-F5861665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39" y="2414610"/>
            <a:ext cx="5822628" cy="245779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465D5F6-F1EC-428E-9756-BB386E6D7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5" t="11640" r="1"/>
          <a:stretch/>
        </p:blipFill>
        <p:spPr>
          <a:xfrm>
            <a:off x="7732843" y="1444665"/>
            <a:ext cx="1099048" cy="217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1A390CC-AC83-45BD-A5DC-514DAECB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966" y="1444665"/>
            <a:ext cx="1099048" cy="218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2DF8C42-3F0D-49BB-899B-299F93CAD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6" t="12320" r="1"/>
          <a:stretch/>
        </p:blipFill>
        <p:spPr>
          <a:xfrm>
            <a:off x="7708662" y="4155785"/>
            <a:ext cx="1147410" cy="217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D1D498B-C9FA-483A-86A6-A3908A5F24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45" t="11867" b="1159"/>
          <a:stretch/>
        </p:blipFill>
        <p:spPr>
          <a:xfrm>
            <a:off x="9420967" y="4155786"/>
            <a:ext cx="1099047" cy="217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55C8DB-B74D-47D6-8B1E-EFAB64A7FC60}"/>
              </a:ext>
            </a:extLst>
          </p:cNvPr>
          <p:cNvSpPr/>
          <p:nvPr/>
        </p:nvSpPr>
        <p:spPr>
          <a:xfrm>
            <a:off x="467307" y="-6010"/>
            <a:ext cx="225574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1.Trial and Error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3736CC-1F68-4F62-947C-8ED10A6B7174}"/>
              </a:ext>
            </a:extLst>
          </p:cNvPr>
          <p:cNvSpPr txBox="1"/>
          <p:nvPr/>
        </p:nvSpPr>
        <p:spPr>
          <a:xfrm>
            <a:off x="697141" y="913859"/>
            <a:ext cx="54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Bottom Pixel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77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6225" y="595773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307" y="1183"/>
            <a:ext cx="2803973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2.Final Decision Tree </a:t>
            </a:r>
          </a:p>
          <a:p>
            <a:pPr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 descr="텍스트, 물, 검은색이(가) 표시된 사진&#10;&#10;자동 생성된 설명">
            <a:extLst>
              <a:ext uri="{FF2B5EF4-FFF2-40B4-BE49-F238E27FC236}">
                <a16:creationId xmlns:a16="http://schemas.microsoft.com/office/drawing/2014/main" id="{9CB98DF0-D305-444D-B0BA-520D78B7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7" y="1148607"/>
            <a:ext cx="11553366" cy="51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3392489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99693" y="2562889"/>
            <a:ext cx="2492990" cy="81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prstClr val="white"/>
                </a:solidFill>
              </a:rPr>
              <a:t>감사합니다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167120" y="3875227"/>
            <a:ext cx="414027" cy="478524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589977" y="1571806"/>
            <a:ext cx="2813145" cy="3136142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47625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952009" y="4222828"/>
            <a:ext cx="128743" cy="261843"/>
            <a:chOff x="9052735" y="500464"/>
            <a:chExt cx="1317119" cy="1475335"/>
          </a:xfrm>
        </p:grpSpPr>
        <p:sp>
          <p:nvSpPr>
            <p:cNvPr id="20" name="타원 4"/>
            <p:cNvSpPr/>
            <p:nvPr/>
          </p:nvSpPr>
          <p:spPr>
            <a:xfrm>
              <a:off x="9054292" y="509864"/>
              <a:ext cx="1315562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985 w 1315561"/>
                <a:gd name="connsiteY0" fmla="*/ 710213 h 1465935"/>
                <a:gd name="connsiteX1" fmla="*/ 658273 w 1315561"/>
                <a:gd name="connsiteY1" fmla="*/ 211 h 1465935"/>
                <a:gd name="connsiteX2" fmla="*/ 1315561 w 1315561"/>
                <a:gd name="connsiteY2" fmla="*/ 710213 h 1465935"/>
                <a:gd name="connsiteX3" fmla="*/ 711613 w 1315561"/>
                <a:gd name="connsiteY3" fmla="*/ 1465935 h 1465935"/>
                <a:gd name="connsiteX4" fmla="*/ 985 w 1315561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561" h="1465935">
                  <a:moveTo>
                    <a:pt x="985" y="710213"/>
                  </a:moveTo>
                  <a:cubicBezTo>
                    <a:pt x="-7905" y="465926"/>
                    <a:pt x="30388" y="9936"/>
                    <a:pt x="658273" y="211"/>
                  </a:cubicBezTo>
                  <a:cubicBezTo>
                    <a:pt x="1286158" y="-9514"/>
                    <a:pt x="1315561" y="318090"/>
                    <a:pt x="1315561" y="710213"/>
                  </a:cubicBezTo>
                  <a:cubicBezTo>
                    <a:pt x="1315561" y="1102336"/>
                    <a:pt x="1074623" y="1465935"/>
                    <a:pt x="711613" y="1465935"/>
                  </a:cubicBezTo>
                  <a:cubicBezTo>
                    <a:pt x="348603" y="1465935"/>
                    <a:pt x="9875" y="954500"/>
                    <a:pt x="985" y="710213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4"/>
            <p:cNvSpPr/>
            <p:nvPr/>
          </p:nvSpPr>
          <p:spPr>
            <a:xfrm>
              <a:off x="9052735" y="500464"/>
              <a:ext cx="1316913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2237 w 1316913"/>
                <a:gd name="connsiteY0" fmla="*/ 710213 h 1465935"/>
                <a:gd name="connsiteX1" fmla="*/ 659525 w 1316913"/>
                <a:gd name="connsiteY1" fmla="*/ 211 h 1465935"/>
                <a:gd name="connsiteX2" fmla="*/ 1316813 w 1316913"/>
                <a:gd name="connsiteY2" fmla="*/ 710213 h 1465935"/>
                <a:gd name="connsiteX3" fmla="*/ 712865 w 1316913"/>
                <a:gd name="connsiteY3" fmla="*/ 1465935 h 1465935"/>
                <a:gd name="connsiteX4" fmla="*/ 2237 w 1316913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13" h="1465935">
                  <a:moveTo>
                    <a:pt x="2237" y="710213"/>
                  </a:moveTo>
                  <a:cubicBezTo>
                    <a:pt x="-6653" y="465926"/>
                    <a:pt x="-21334" y="9936"/>
                    <a:pt x="659525" y="211"/>
                  </a:cubicBezTo>
                  <a:cubicBezTo>
                    <a:pt x="1340384" y="-9514"/>
                    <a:pt x="1316813" y="318090"/>
                    <a:pt x="1316813" y="710213"/>
                  </a:cubicBezTo>
                  <a:cubicBezTo>
                    <a:pt x="1316813" y="1102336"/>
                    <a:pt x="1075875" y="1465935"/>
                    <a:pt x="712865" y="1465935"/>
                  </a:cubicBezTo>
                  <a:cubicBezTo>
                    <a:pt x="349855" y="1465935"/>
                    <a:pt x="11127" y="954500"/>
                    <a:pt x="2237" y="71021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28627" y="4458771"/>
            <a:ext cx="116030" cy="150638"/>
            <a:chOff x="9052735" y="500464"/>
            <a:chExt cx="1317119" cy="1475335"/>
          </a:xfrm>
        </p:grpSpPr>
        <p:sp>
          <p:nvSpPr>
            <p:cNvPr id="23" name="타원 4"/>
            <p:cNvSpPr/>
            <p:nvPr/>
          </p:nvSpPr>
          <p:spPr>
            <a:xfrm>
              <a:off x="9054292" y="509864"/>
              <a:ext cx="1315562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985 w 1315561"/>
                <a:gd name="connsiteY0" fmla="*/ 710213 h 1465935"/>
                <a:gd name="connsiteX1" fmla="*/ 658273 w 1315561"/>
                <a:gd name="connsiteY1" fmla="*/ 211 h 1465935"/>
                <a:gd name="connsiteX2" fmla="*/ 1315561 w 1315561"/>
                <a:gd name="connsiteY2" fmla="*/ 710213 h 1465935"/>
                <a:gd name="connsiteX3" fmla="*/ 711613 w 1315561"/>
                <a:gd name="connsiteY3" fmla="*/ 1465935 h 1465935"/>
                <a:gd name="connsiteX4" fmla="*/ 985 w 1315561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561" h="1465935">
                  <a:moveTo>
                    <a:pt x="985" y="710213"/>
                  </a:moveTo>
                  <a:cubicBezTo>
                    <a:pt x="-7905" y="465926"/>
                    <a:pt x="30388" y="9936"/>
                    <a:pt x="658273" y="211"/>
                  </a:cubicBezTo>
                  <a:cubicBezTo>
                    <a:pt x="1286158" y="-9514"/>
                    <a:pt x="1315561" y="318090"/>
                    <a:pt x="1315561" y="710213"/>
                  </a:cubicBezTo>
                  <a:cubicBezTo>
                    <a:pt x="1315561" y="1102336"/>
                    <a:pt x="1074623" y="1465935"/>
                    <a:pt x="711613" y="1465935"/>
                  </a:cubicBezTo>
                  <a:cubicBezTo>
                    <a:pt x="348603" y="1465935"/>
                    <a:pt x="9875" y="954500"/>
                    <a:pt x="985" y="710213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4"/>
            <p:cNvSpPr/>
            <p:nvPr/>
          </p:nvSpPr>
          <p:spPr>
            <a:xfrm>
              <a:off x="9052735" y="500464"/>
              <a:ext cx="1316913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2237 w 1316913"/>
                <a:gd name="connsiteY0" fmla="*/ 710213 h 1465935"/>
                <a:gd name="connsiteX1" fmla="*/ 659525 w 1316913"/>
                <a:gd name="connsiteY1" fmla="*/ 211 h 1465935"/>
                <a:gd name="connsiteX2" fmla="*/ 1316813 w 1316913"/>
                <a:gd name="connsiteY2" fmla="*/ 710213 h 1465935"/>
                <a:gd name="connsiteX3" fmla="*/ 712865 w 1316913"/>
                <a:gd name="connsiteY3" fmla="*/ 1465935 h 1465935"/>
                <a:gd name="connsiteX4" fmla="*/ 2237 w 1316913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13" h="1465935">
                  <a:moveTo>
                    <a:pt x="2237" y="710213"/>
                  </a:moveTo>
                  <a:cubicBezTo>
                    <a:pt x="-6653" y="465926"/>
                    <a:pt x="-21334" y="9936"/>
                    <a:pt x="659525" y="211"/>
                  </a:cubicBezTo>
                  <a:cubicBezTo>
                    <a:pt x="1340384" y="-9514"/>
                    <a:pt x="1316813" y="318090"/>
                    <a:pt x="1316813" y="710213"/>
                  </a:cubicBezTo>
                  <a:cubicBezTo>
                    <a:pt x="1316813" y="1102336"/>
                    <a:pt x="1075875" y="1465935"/>
                    <a:pt x="712865" y="1465935"/>
                  </a:cubicBezTo>
                  <a:cubicBezTo>
                    <a:pt x="349855" y="1465935"/>
                    <a:pt x="11127" y="954500"/>
                    <a:pt x="2237" y="71021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6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3392489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800" y="127368"/>
            <a:ext cx="3119765" cy="81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prstClr val="white"/>
                </a:solidFill>
              </a:rPr>
              <a:t>목차</a:t>
            </a:r>
            <a:r>
              <a:rPr lang="en-US" altLang="ko-KR" sz="600" kern="0" dirty="0">
                <a:solidFill>
                  <a:srgbClr val="43C4FB"/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srgbClr val="43C4FB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470393" y="3235274"/>
            <a:ext cx="414027" cy="478524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73368" y="2383162"/>
            <a:ext cx="1314766" cy="1465724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324237" y="3538104"/>
            <a:ext cx="128743" cy="261843"/>
            <a:chOff x="9052735" y="500464"/>
            <a:chExt cx="1317119" cy="1475335"/>
          </a:xfrm>
        </p:grpSpPr>
        <p:sp>
          <p:nvSpPr>
            <p:cNvPr id="20" name="타원 4"/>
            <p:cNvSpPr/>
            <p:nvPr/>
          </p:nvSpPr>
          <p:spPr>
            <a:xfrm>
              <a:off x="9054292" y="509864"/>
              <a:ext cx="1315562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985 w 1315561"/>
                <a:gd name="connsiteY0" fmla="*/ 710213 h 1465935"/>
                <a:gd name="connsiteX1" fmla="*/ 658273 w 1315561"/>
                <a:gd name="connsiteY1" fmla="*/ 211 h 1465935"/>
                <a:gd name="connsiteX2" fmla="*/ 1315561 w 1315561"/>
                <a:gd name="connsiteY2" fmla="*/ 710213 h 1465935"/>
                <a:gd name="connsiteX3" fmla="*/ 711613 w 1315561"/>
                <a:gd name="connsiteY3" fmla="*/ 1465935 h 1465935"/>
                <a:gd name="connsiteX4" fmla="*/ 985 w 1315561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561" h="1465935">
                  <a:moveTo>
                    <a:pt x="985" y="710213"/>
                  </a:moveTo>
                  <a:cubicBezTo>
                    <a:pt x="-7905" y="465926"/>
                    <a:pt x="30388" y="9936"/>
                    <a:pt x="658273" y="211"/>
                  </a:cubicBezTo>
                  <a:cubicBezTo>
                    <a:pt x="1286158" y="-9514"/>
                    <a:pt x="1315561" y="318090"/>
                    <a:pt x="1315561" y="710213"/>
                  </a:cubicBezTo>
                  <a:cubicBezTo>
                    <a:pt x="1315561" y="1102336"/>
                    <a:pt x="1074623" y="1465935"/>
                    <a:pt x="711613" y="1465935"/>
                  </a:cubicBezTo>
                  <a:cubicBezTo>
                    <a:pt x="348603" y="1465935"/>
                    <a:pt x="9875" y="954500"/>
                    <a:pt x="985" y="710213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4"/>
            <p:cNvSpPr/>
            <p:nvPr/>
          </p:nvSpPr>
          <p:spPr>
            <a:xfrm>
              <a:off x="9052735" y="500464"/>
              <a:ext cx="1316913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2237 w 1316913"/>
                <a:gd name="connsiteY0" fmla="*/ 710213 h 1465935"/>
                <a:gd name="connsiteX1" fmla="*/ 659525 w 1316913"/>
                <a:gd name="connsiteY1" fmla="*/ 211 h 1465935"/>
                <a:gd name="connsiteX2" fmla="*/ 1316813 w 1316913"/>
                <a:gd name="connsiteY2" fmla="*/ 710213 h 1465935"/>
                <a:gd name="connsiteX3" fmla="*/ 712865 w 1316913"/>
                <a:gd name="connsiteY3" fmla="*/ 1465935 h 1465935"/>
                <a:gd name="connsiteX4" fmla="*/ 2237 w 1316913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13" h="1465935">
                  <a:moveTo>
                    <a:pt x="2237" y="710213"/>
                  </a:moveTo>
                  <a:cubicBezTo>
                    <a:pt x="-6653" y="465926"/>
                    <a:pt x="-21334" y="9936"/>
                    <a:pt x="659525" y="211"/>
                  </a:cubicBezTo>
                  <a:cubicBezTo>
                    <a:pt x="1340384" y="-9514"/>
                    <a:pt x="1316813" y="318090"/>
                    <a:pt x="1316813" y="710213"/>
                  </a:cubicBezTo>
                  <a:cubicBezTo>
                    <a:pt x="1316813" y="1102336"/>
                    <a:pt x="1075875" y="1465935"/>
                    <a:pt x="712865" y="1465935"/>
                  </a:cubicBezTo>
                  <a:cubicBezTo>
                    <a:pt x="349855" y="1465935"/>
                    <a:pt x="11127" y="954500"/>
                    <a:pt x="2237" y="71021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00855" y="3774047"/>
            <a:ext cx="116030" cy="150638"/>
            <a:chOff x="9052735" y="500464"/>
            <a:chExt cx="1317119" cy="1475335"/>
          </a:xfrm>
        </p:grpSpPr>
        <p:sp>
          <p:nvSpPr>
            <p:cNvPr id="23" name="타원 4"/>
            <p:cNvSpPr/>
            <p:nvPr/>
          </p:nvSpPr>
          <p:spPr>
            <a:xfrm>
              <a:off x="9054292" y="509864"/>
              <a:ext cx="1315562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985 w 1315561"/>
                <a:gd name="connsiteY0" fmla="*/ 710213 h 1465935"/>
                <a:gd name="connsiteX1" fmla="*/ 658273 w 1315561"/>
                <a:gd name="connsiteY1" fmla="*/ 211 h 1465935"/>
                <a:gd name="connsiteX2" fmla="*/ 1315561 w 1315561"/>
                <a:gd name="connsiteY2" fmla="*/ 710213 h 1465935"/>
                <a:gd name="connsiteX3" fmla="*/ 711613 w 1315561"/>
                <a:gd name="connsiteY3" fmla="*/ 1465935 h 1465935"/>
                <a:gd name="connsiteX4" fmla="*/ 985 w 1315561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561" h="1465935">
                  <a:moveTo>
                    <a:pt x="985" y="710213"/>
                  </a:moveTo>
                  <a:cubicBezTo>
                    <a:pt x="-7905" y="465926"/>
                    <a:pt x="30388" y="9936"/>
                    <a:pt x="658273" y="211"/>
                  </a:cubicBezTo>
                  <a:cubicBezTo>
                    <a:pt x="1286158" y="-9514"/>
                    <a:pt x="1315561" y="318090"/>
                    <a:pt x="1315561" y="710213"/>
                  </a:cubicBezTo>
                  <a:cubicBezTo>
                    <a:pt x="1315561" y="1102336"/>
                    <a:pt x="1074623" y="1465935"/>
                    <a:pt x="711613" y="1465935"/>
                  </a:cubicBezTo>
                  <a:cubicBezTo>
                    <a:pt x="348603" y="1465935"/>
                    <a:pt x="9875" y="954500"/>
                    <a:pt x="985" y="710213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4"/>
            <p:cNvSpPr/>
            <p:nvPr/>
          </p:nvSpPr>
          <p:spPr>
            <a:xfrm>
              <a:off x="9052735" y="500464"/>
              <a:ext cx="1316913" cy="1465935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  <a:gd name="connsiteX0" fmla="*/ 2237 w 1316913"/>
                <a:gd name="connsiteY0" fmla="*/ 710213 h 1465935"/>
                <a:gd name="connsiteX1" fmla="*/ 659525 w 1316913"/>
                <a:gd name="connsiteY1" fmla="*/ 211 h 1465935"/>
                <a:gd name="connsiteX2" fmla="*/ 1316813 w 1316913"/>
                <a:gd name="connsiteY2" fmla="*/ 710213 h 1465935"/>
                <a:gd name="connsiteX3" fmla="*/ 712865 w 1316913"/>
                <a:gd name="connsiteY3" fmla="*/ 1465935 h 1465935"/>
                <a:gd name="connsiteX4" fmla="*/ 2237 w 1316913"/>
                <a:gd name="connsiteY4" fmla="*/ 710213 h 146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13" h="1465935">
                  <a:moveTo>
                    <a:pt x="2237" y="710213"/>
                  </a:moveTo>
                  <a:cubicBezTo>
                    <a:pt x="-6653" y="465926"/>
                    <a:pt x="-21334" y="9936"/>
                    <a:pt x="659525" y="211"/>
                  </a:cubicBezTo>
                  <a:cubicBezTo>
                    <a:pt x="1340384" y="-9514"/>
                    <a:pt x="1316813" y="318090"/>
                    <a:pt x="1316813" y="710213"/>
                  </a:cubicBezTo>
                  <a:cubicBezTo>
                    <a:pt x="1316813" y="1102336"/>
                    <a:pt x="1075875" y="1465935"/>
                    <a:pt x="712865" y="1465935"/>
                  </a:cubicBezTo>
                  <a:cubicBezTo>
                    <a:pt x="349855" y="1465935"/>
                    <a:pt x="11127" y="954500"/>
                    <a:pt x="2237" y="71021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8C7AE9-0B89-41AE-9320-ACE62CEA8E4D}"/>
              </a:ext>
            </a:extLst>
          </p:cNvPr>
          <p:cNvSpPr/>
          <p:nvPr/>
        </p:nvSpPr>
        <p:spPr>
          <a:xfrm>
            <a:off x="0" y="1215602"/>
            <a:ext cx="509626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latinLnBrk="0">
              <a:lnSpc>
                <a:spcPct val="150000"/>
              </a:lnSpc>
              <a:buAutoNum type="arabicPeriod"/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Trial and Error</a:t>
            </a:r>
          </a:p>
          <a:p>
            <a:pPr marL="742950" indent="-742950" latinLnBrk="0">
              <a:lnSpc>
                <a:spcPct val="150000"/>
              </a:lnSpc>
              <a:buAutoNum type="arabicPeriod"/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Final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Decision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86085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6225" y="595773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7E7F876-59FE-4A20-B884-7A39CC81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49" y="613358"/>
            <a:ext cx="5421285" cy="61731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D9941C-B830-4839-A84A-309B300A7A06}"/>
              </a:ext>
            </a:extLst>
          </p:cNvPr>
          <p:cNvSpPr/>
          <p:nvPr/>
        </p:nvSpPr>
        <p:spPr>
          <a:xfrm>
            <a:off x="467307" y="8057"/>
            <a:ext cx="2165978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1.Trial and Error</a:t>
            </a:r>
          </a:p>
          <a:p>
            <a:pPr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0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52DD95-AB0A-47B3-92C7-D2744BA3389A}"/>
              </a:ext>
            </a:extLst>
          </p:cNvPr>
          <p:cNvSpPr/>
          <p:nvPr/>
        </p:nvSpPr>
        <p:spPr>
          <a:xfrm>
            <a:off x="276225" y="595773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307" y="-6010"/>
            <a:ext cx="22557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1.Trial and Error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003E5FA-83F7-49E0-A67B-0173B99B4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" t="14425" r="792" b="1900"/>
          <a:stretch/>
        </p:blipFill>
        <p:spPr>
          <a:xfrm>
            <a:off x="2385786" y="4690743"/>
            <a:ext cx="1356282" cy="137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C15EA9-F7A2-4137-BDD6-92A7AD10E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8" t="13807" r="4227" b="3642"/>
          <a:stretch/>
        </p:blipFill>
        <p:spPr>
          <a:xfrm>
            <a:off x="3998100" y="4690743"/>
            <a:ext cx="1356282" cy="137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68D7F6-7B92-4279-9EF0-4E3D682DF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1" t="15433"/>
          <a:stretch/>
        </p:blipFill>
        <p:spPr>
          <a:xfrm>
            <a:off x="753164" y="4690743"/>
            <a:ext cx="1360404" cy="137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8FFFEEB-EF73-414D-99D2-736B757A8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64" y="1636873"/>
            <a:ext cx="4601217" cy="26673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F6F540-815A-4149-89CF-F79E51A43B74}"/>
              </a:ext>
            </a:extLst>
          </p:cNvPr>
          <p:cNvSpPr txBox="1"/>
          <p:nvPr/>
        </p:nvSpPr>
        <p:spPr>
          <a:xfrm>
            <a:off x="697141" y="913859"/>
            <a:ext cx="54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꼭지점과 직선 검출</a:t>
            </a:r>
            <a:r>
              <a:rPr lang="en-US" altLang="ko-KR" dirty="0"/>
              <a:t>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D9FEBFB-D75A-452E-9FD6-32882D9F6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74" y="1636873"/>
            <a:ext cx="4981139" cy="26673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F42A45-8A13-43DF-A034-DBD265DF33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0"/>
          <a:stretch/>
        </p:blipFill>
        <p:spPr>
          <a:xfrm>
            <a:off x="6390830" y="4690743"/>
            <a:ext cx="1356282" cy="137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3A279DE-0A45-4A3E-89F9-279F959F7B3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14067" r="7885" b="2966"/>
          <a:stretch/>
        </p:blipFill>
        <p:spPr>
          <a:xfrm>
            <a:off x="8200202" y="4690743"/>
            <a:ext cx="1356281" cy="137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080B29-4495-4AD9-ACAD-605374598F7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16660" r="7415" b="2601"/>
          <a:stretch/>
        </p:blipFill>
        <p:spPr>
          <a:xfrm>
            <a:off x="10012633" y="4690743"/>
            <a:ext cx="1356280" cy="137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96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6225" y="595773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307" y="8057"/>
            <a:ext cx="225574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1.Trial and Error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 descr="텍스트, 물, 검은색, 어두운이(가) 표시된 사진&#10;&#10;자동 생성된 설명">
            <a:extLst>
              <a:ext uri="{FF2B5EF4-FFF2-40B4-BE49-F238E27FC236}">
                <a16:creationId xmlns:a16="http://schemas.microsoft.com/office/drawing/2014/main" id="{06AF5E65-1707-4F31-A488-53E127F8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0" y="1252372"/>
            <a:ext cx="11550335" cy="512658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6521819-3EFC-42CE-B238-6CB8FF3049CC}"/>
              </a:ext>
            </a:extLst>
          </p:cNvPr>
          <p:cNvSpPr/>
          <p:nvPr/>
        </p:nvSpPr>
        <p:spPr>
          <a:xfrm>
            <a:off x="3798277" y="1846383"/>
            <a:ext cx="550985" cy="3516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584BA9-8D3D-45BD-85B6-08162D9FEC6B}"/>
              </a:ext>
            </a:extLst>
          </p:cNvPr>
          <p:cNvSpPr/>
          <p:nvPr/>
        </p:nvSpPr>
        <p:spPr>
          <a:xfrm>
            <a:off x="7737232" y="1846383"/>
            <a:ext cx="550985" cy="3516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7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334802-20BF-4E5E-91A7-96B89ED01155}"/>
              </a:ext>
            </a:extLst>
          </p:cNvPr>
          <p:cNvSpPr/>
          <p:nvPr/>
        </p:nvSpPr>
        <p:spPr>
          <a:xfrm>
            <a:off x="276225" y="620605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2E7DCFA-0BC3-4640-8B5F-8EB79D8A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3" y="2185814"/>
            <a:ext cx="5480295" cy="2486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F66EB6-DD49-4A7B-9B8E-299CE526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71" y="992499"/>
            <a:ext cx="897867" cy="5468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C91EA8-618A-4705-9768-D3650712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574" y="1029829"/>
            <a:ext cx="546375" cy="5468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5ACD2B-280E-4C24-B50B-C61FF5BECA9C}"/>
              </a:ext>
            </a:extLst>
          </p:cNvPr>
          <p:cNvSpPr txBox="1"/>
          <p:nvPr/>
        </p:nvSpPr>
        <p:spPr>
          <a:xfrm>
            <a:off x="7876226" y="914510"/>
            <a:ext cx="25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내부도형 존재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62F08-1B8A-4667-B712-47C474EF6A90}"/>
              </a:ext>
            </a:extLst>
          </p:cNvPr>
          <p:cNvSpPr txBox="1"/>
          <p:nvPr/>
        </p:nvSpPr>
        <p:spPr>
          <a:xfrm>
            <a:off x="7876227" y="3787906"/>
            <a:ext cx="25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내부도형 존재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5073D90-16D0-465E-85CC-53DC55665B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" t="14825" r="2892"/>
          <a:stretch/>
        </p:blipFill>
        <p:spPr>
          <a:xfrm>
            <a:off x="7947039" y="1591936"/>
            <a:ext cx="1601408" cy="1837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120D963-9BB6-4D3D-A85B-01900EB2A7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2"/>
          <a:stretch/>
        </p:blipFill>
        <p:spPr>
          <a:xfrm>
            <a:off x="9953141" y="1587979"/>
            <a:ext cx="1596039" cy="1837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FCD3789-227C-4138-AC80-F87A45F3A5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0"/>
          <a:stretch/>
        </p:blipFill>
        <p:spPr>
          <a:xfrm>
            <a:off x="7947039" y="4480895"/>
            <a:ext cx="1605352" cy="183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C8E4DB3-AA48-443D-80EC-F87DDF673E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0"/>
          <a:stretch/>
        </p:blipFill>
        <p:spPr>
          <a:xfrm>
            <a:off x="9947834" y="4480895"/>
            <a:ext cx="1610598" cy="183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7657FB-135C-4638-AC12-CEA2BE528350}"/>
              </a:ext>
            </a:extLst>
          </p:cNvPr>
          <p:cNvSpPr/>
          <p:nvPr/>
        </p:nvSpPr>
        <p:spPr>
          <a:xfrm>
            <a:off x="467307" y="-6010"/>
            <a:ext cx="225574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1.Trial and Error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ED7EB8-B6D2-49A9-A4E3-C4B3BFB8D8CA}"/>
              </a:ext>
            </a:extLst>
          </p:cNvPr>
          <p:cNvSpPr txBox="1"/>
          <p:nvPr/>
        </p:nvSpPr>
        <p:spPr>
          <a:xfrm>
            <a:off x="697141" y="913859"/>
            <a:ext cx="54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내부도형 검출</a:t>
            </a:r>
          </a:p>
        </p:txBody>
      </p:sp>
    </p:spTree>
    <p:extLst>
      <p:ext uri="{BB962C8B-B14F-4D97-AF65-F5344CB8AC3E}">
        <p14:creationId xmlns:p14="http://schemas.microsoft.com/office/powerpoint/2010/main" val="389968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6225" y="595773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F2DC3F9-6FF8-452E-9561-5B9E003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1" y="1555645"/>
            <a:ext cx="5487166" cy="50299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B432FF-30C6-49C0-B1A2-3FC7EADE4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4" t="14713" r="2166" b="2158"/>
          <a:stretch/>
        </p:blipFill>
        <p:spPr>
          <a:xfrm>
            <a:off x="6960024" y="4270319"/>
            <a:ext cx="1855731" cy="18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9A57AA-1BE3-4642-9D55-6D88D2FB8F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3" t="13596" r="1202"/>
          <a:stretch/>
        </p:blipFill>
        <p:spPr>
          <a:xfrm>
            <a:off x="6960024" y="2005807"/>
            <a:ext cx="1855731" cy="1884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B3D630C-E8F6-4CAE-894C-F8A5BD45AF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7" t="13971" r="2562" b="3446"/>
          <a:stretch/>
        </p:blipFill>
        <p:spPr>
          <a:xfrm>
            <a:off x="9273252" y="2005807"/>
            <a:ext cx="1855731" cy="1884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9A5D663-F9BC-43F3-B30F-D35A4B07A3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01" t="13904" r="3160" b="1974"/>
          <a:stretch/>
        </p:blipFill>
        <p:spPr>
          <a:xfrm>
            <a:off x="9273251" y="4270319"/>
            <a:ext cx="1855731" cy="1884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2905B3-F8D7-4D7C-AA14-7EDCB69647DA}"/>
              </a:ext>
            </a:extLst>
          </p:cNvPr>
          <p:cNvSpPr/>
          <p:nvPr/>
        </p:nvSpPr>
        <p:spPr>
          <a:xfrm>
            <a:off x="467307" y="-6010"/>
            <a:ext cx="225574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1.Trial and Error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690E0-BC3F-4863-BF15-8507D5AA5D2F}"/>
              </a:ext>
            </a:extLst>
          </p:cNvPr>
          <p:cNvSpPr txBox="1"/>
          <p:nvPr/>
        </p:nvSpPr>
        <p:spPr>
          <a:xfrm>
            <a:off x="697141" y="913859"/>
            <a:ext cx="54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무게중심 및 기울기 판단</a:t>
            </a:r>
          </a:p>
        </p:txBody>
      </p:sp>
    </p:spTree>
    <p:extLst>
      <p:ext uri="{BB962C8B-B14F-4D97-AF65-F5344CB8AC3E}">
        <p14:creationId xmlns:p14="http://schemas.microsoft.com/office/powerpoint/2010/main" val="85012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6225" y="595773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E58C342-1899-4060-AD7C-8A190CFC3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" t="14272" r="1486" b="2243"/>
          <a:stretch/>
        </p:blipFill>
        <p:spPr>
          <a:xfrm>
            <a:off x="3095674" y="4589588"/>
            <a:ext cx="1629806" cy="1582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DE7A23-D5B9-4C9B-AA02-33231C7B3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5" t="13491" r="2671" b="2678"/>
          <a:stretch/>
        </p:blipFill>
        <p:spPr>
          <a:xfrm>
            <a:off x="5145368" y="4589588"/>
            <a:ext cx="1638008" cy="1582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537014-1E8F-4BB9-B17A-4C5C1A531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0" t="14111" r="2664" b="3141"/>
          <a:stretch/>
        </p:blipFill>
        <p:spPr>
          <a:xfrm>
            <a:off x="7203264" y="4589588"/>
            <a:ext cx="1638008" cy="1582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9A0DD-C979-4A7F-8068-AA71D3D16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738" y="1608333"/>
            <a:ext cx="5273269" cy="264856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802DCC-CA42-4578-B24C-CF499452E734}"/>
              </a:ext>
            </a:extLst>
          </p:cNvPr>
          <p:cNvSpPr/>
          <p:nvPr/>
        </p:nvSpPr>
        <p:spPr>
          <a:xfrm>
            <a:off x="467307" y="-6010"/>
            <a:ext cx="225574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1.Trial and Error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74B6ED-84DB-4E48-A38D-85ACEBBE4074}"/>
              </a:ext>
            </a:extLst>
          </p:cNvPr>
          <p:cNvSpPr txBox="1"/>
          <p:nvPr/>
        </p:nvSpPr>
        <p:spPr>
          <a:xfrm>
            <a:off x="697141" y="913859"/>
            <a:ext cx="54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 유무 및 검출</a:t>
            </a:r>
          </a:p>
        </p:txBody>
      </p:sp>
    </p:spTree>
    <p:extLst>
      <p:ext uri="{BB962C8B-B14F-4D97-AF65-F5344CB8AC3E}">
        <p14:creationId xmlns:p14="http://schemas.microsoft.com/office/powerpoint/2010/main" val="10771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3024" y="595772"/>
            <a:ext cx="11677650" cy="62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79349" y="-87950"/>
            <a:ext cx="263146" cy="304139"/>
            <a:chOff x="9055093" y="510072"/>
            <a:chExt cx="1314766" cy="1465727"/>
          </a:xfrm>
        </p:grpSpPr>
        <p:sp>
          <p:nvSpPr>
            <p:cNvPr id="9" name="타원 4"/>
            <p:cNvSpPr/>
            <p:nvPr/>
          </p:nvSpPr>
          <p:spPr>
            <a:xfrm>
              <a:off x="9055093" y="51007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1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4"/>
            <p:cNvSpPr/>
            <p:nvPr/>
          </p:nvSpPr>
          <p:spPr>
            <a:xfrm>
              <a:off x="9055093" y="510072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8023" y="-271112"/>
            <a:ext cx="970282" cy="1081687"/>
            <a:chOff x="8983822" y="1462755"/>
            <a:chExt cx="1314766" cy="1465724"/>
          </a:xfrm>
        </p:grpSpPr>
        <p:sp>
          <p:nvSpPr>
            <p:cNvPr id="1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307689" y="257741"/>
            <a:ext cx="991792" cy="1105667"/>
            <a:chOff x="8983822" y="1462755"/>
            <a:chExt cx="1314766" cy="1465724"/>
          </a:xfrm>
        </p:grpSpPr>
        <p:sp>
          <p:nvSpPr>
            <p:cNvPr id="26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862591" y="-213273"/>
            <a:ext cx="445098" cy="619254"/>
            <a:chOff x="8983822" y="1462755"/>
            <a:chExt cx="1314766" cy="1465724"/>
          </a:xfrm>
        </p:grpSpPr>
        <p:sp>
          <p:nvSpPr>
            <p:cNvPr id="30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chemeClr val="tx1">
                    <a:alpha val="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8100000" algn="tr" rotWithShape="0">
                <a:prstClr val="black">
                  <a:alpha val="9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4"/>
            <p:cNvSpPr/>
            <p:nvPr/>
          </p:nvSpPr>
          <p:spPr>
            <a:xfrm>
              <a:off x="8983822" y="1462755"/>
              <a:ext cx="1314766" cy="1465724"/>
            </a:xfrm>
            <a:custGeom>
              <a:avLst/>
              <a:gdLst>
                <a:gd name="connsiteX0" fmla="*/ 0 w 1314575"/>
                <a:gd name="connsiteY0" fmla="*/ 710002 h 1420003"/>
                <a:gd name="connsiteX1" fmla="*/ 657288 w 1314575"/>
                <a:gd name="connsiteY1" fmla="*/ 0 h 1420003"/>
                <a:gd name="connsiteX2" fmla="*/ 1314576 w 1314575"/>
                <a:gd name="connsiteY2" fmla="*/ 710002 h 1420003"/>
                <a:gd name="connsiteX3" fmla="*/ 657288 w 1314575"/>
                <a:gd name="connsiteY3" fmla="*/ 1420004 h 1420003"/>
                <a:gd name="connsiteX4" fmla="*/ 0 w 1314575"/>
                <a:gd name="connsiteY4" fmla="*/ 710002 h 1420003"/>
                <a:gd name="connsiteX0" fmla="*/ 190 w 1314766"/>
                <a:gd name="connsiteY0" fmla="*/ 710002 h 1465724"/>
                <a:gd name="connsiteX1" fmla="*/ 657478 w 1314766"/>
                <a:gd name="connsiteY1" fmla="*/ 0 h 1465724"/>
                <a:gd name="connsiteX2" fmla="*/ 1314766 w 1314766"/>
                <a:gd name="connsiteY2" fmla="*/ 710002 h 1465724"/>
                <a:gd name="connsiteX3" fmla="*/ 710818 w 1314766"/>
                <a:gd name="connsiteY3" fmla="*/ 1465724 h 1465724"/>
                <a:gd name="connsiteX4" fmla="*/ 190 w 1314766"/>
                <a:gd name="connsiteY4" fmla="*/ 710002 h 14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766" h="1465724">
                  <a:moveTo>
                    <a:pt x="190" y="710002"/>
                  </a:moveTo>
                  <a:cubicBezTo>
                    <a:pt x="-8700" y="465715"/>
                    <a:pt x="294468" y="0"/>
                    <a:pt x="657478" y="0"/>
                  </a:cubicBezTo>
                  <a:cubicBezTo>
                    <a:pt x="1020488" y="0"/>
                    <a:pt x="1314766" y="317879"/>
                    <a:pt x="1314766" y="710002"/>
                  </a:cubicBezTo>
                  <a:cubicBezTo>
                    <a:pt x="1314766" y="1102125"/>
                    <a:pt x="1073828" y="1465724"/>
                    <a:pt x="710818" y="1465724"/>
                  </a:cubicBezTo>
                  <a:cubicBezTo>
                    <a:pt x="347808" y="1465724"/>
                    <a:pt x="9080" y="954289"/>
                    <a:pt x="190" y="71000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alpha val="0"/>
                  </a:schemeClr>
                </a:gs>
                <a:gs pos="86000">
                  <a:schemeClr val="bg1">
                    <a:alpha val="93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39700" dist="50800" dir="3720000" algn="t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305485" y="1637901"/>
              <a:ext cx="449580" cy="168500"/>
            </a:xfrm>
            <a:custGeom>
              <a:avLst/>
              <a:gdLst>
                <a:gd name="connsiteX0" fmla="*/ 0 w 449580"/>
                <a:gd name="connsiteY0" fmla="*/ 168500 h 168500"/>
                <a:gd name="connsiteX1" fmla="*/ 152400 w 449580"/>
                <a:gd name="connsiteY1" fmla="*/ 38960 h 168500"/>
                <a:gd name="connsiteX2" fmla="*/ 304800 w 449580"/>
                <a:gd name="connsiteY2" fmla="*/ 860 h 168500"/>
                <a:gd name="connsiteX3" fmla="*/ 449580 w 449580"/>
                <a:gd name="connsiteY3" fmla="*/ 16100 h 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168500">
                  <a:moveTo>
                    <a:pt x="0" y="168500"/>
                  </a:moveTo>
                  <a:cubicBezTo>
                    <a:pt x="50800" y="117700"/>
                    <a:pt x="101600" y="66900"/>
                    <a:pt x="152400" y="38960"/>
                  </a:cubicBezTo>
                  <a:cubicBezTo>
                    <a:pt x="203200" y="11020"/>
                    <a:pt x="255270" y="4670"/>
                    <a:pt x="304800" y="860"/>
                  </a:cubicBezTo>
                  <a:cubicBezTo>
                    <a:pt x="354330" y="-2950"/>
                    <a:pt x="401955" y="6575"/>
                    <a:pt x="449580" y="1610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512BD10-24DD-4A3D-BFCE-81DB78AA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1" y="1633639"/>
            <a:ext cx="10364646" cy="211484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2DA1E1-4EE2-4900-AD2C-6AF3A9441131}"/>
              </a:ext>
            </a:extLst>
          </p:cNvPr>
          <p:cNvSpPr/>
          <p:nvPr/>
        </p:nvSpPr>
        <p:spPr>
          <a:xfrm>
            <a:off x="467307" y="-6010"/>
            <a:ext cx="225574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1.Trial and Error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D279FE-9986-4462-89EE-DE1792927B8E}"/>
              </a:ext>
            </a:extLst>
          </p:cNvPr>
          <p:cNvSpPr txBox="1"/>
          <p:nvPr/>
        </p:nvSpPr>
        <p:spPr>
          <a:xfrm>
            <a:off x="697141" y="913859"/>
            <a:ext cx="54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Crop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9B9ED8-7F7F-4B88-B222-EA1F31856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" t="11969"/>
          <a:stretch/>
        </p:blipFill>
        <p:spPr>
          <a:xfrm>
            <a:off x="7424958" y="4086515"/>
            <a:ext cx="2141718" cy="2172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5079B8-8A98-4851-87DC-E03532E00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8" t="16509" r="844" b="2883"/>
          <a:stretch/>
        </p:blipFill>
        <p:spPr>
          <a:xfrm>
            <a:off x="5376852" y="4291203"/>
            <a:ext cx="1692671" cy="1758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D134C8C-D964-4163-899A-8FD919FCA7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30" t="13175" r="2175" b="5864"/>
          <a:stretch/>
        </p:blipFill>
        <p:spPr>
          <a:xfrm>
            <a:off x="3339115" y="4291203"/>
            <a:ext cx="1692670" cy="1758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791A7407-7DBE-4B17-984D-537B34B8331A}"/>
              </a:ext>
            </a:extLst>
          </p:cNvPr>
          <p:cNvSpPr/>
          <p:nvPr/>
        </p:nvSpPr>
        <p:spPr>
          <a:xfrm>
            <a:off x="5061094" y="5123333"/>
            <a:ext cx="274057" cy="14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F522D50F-2624-4649-9F24-C7B8D4B6A959}"/>
              </a:ext>
            </a:extLst>
          </p:cNvPr>
          <p:cNvSpPr/>
          <p:nvPr/>
        </p:nvSpPr>
        <p:spPr>
          <a:xfrm>
            <a:off x="7110212" y="5123333"/>
            <a:ext cx="274057" cy="14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2B5DE-A66A-4AEC-A185-D36BA65F458C}"/>
              </a:ext>
            </a:extLst>
          </p:cNvPr>
          <p:cNvSpPr txBox="1"/>
          <p:nvPr/>
        </p:nvSpPr>
        <p:spPr>
          <a:xfrm>
            <a:off x="929066" y="4985768"/>
            <a:ext cx="238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비율 </a:t>
            </a:r>
            <a:r>
              <a:rPr lang="en-US" altLang="ko-KR" dirty="0"/>
              <a:t>(200x200)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244015"/>
      </p:ext>
    </p:extLst>
  </p:cSld>
  <p:clrMapOvr>
    <a:masterClrMapping/>
  </p:clrMapOvr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122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윤강민</cp:lastModifiedBy>
  <cp:revision>98</cp:revision>
  <dcterms:created xsi:type="dcterms:W3CDTF">2021-04-12T14:46:44Z</dcterms:created>
  <dcterms:modified xsi:type="dcterms:W3CDTF">2021-04-14T12:38:25Z</dcterms:modified>
</cp:coreProperties>
</file>