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B0F6-1B4B-4038-BF36-3916A15A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CB41-341D-40F3-8458-02052720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DB3B-1FB5-49A8-A7EA-EEB6271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4F6E-FFA6-4564-9FE2-5DD93842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909B-1FE5-4E08-A1B7-B4F70222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2D1E-FCE4-41DD-BCC3-738CF588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FBB7-CD41-4E76-863F-A8B80473D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3450-9FFA-497C-9828-FBA79A8C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1045-F7DA-422A-9EC2-F3F028E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3F27-0557-4620-8493-57572A37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16131-1150-4D70-B071-FF6BA1F86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BC3EE-04AD-4275-A9BA-CAEAC0E5F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2AD4-3274-4DE1-85AC-C6802972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BB70-9348-49FE-9872-21577019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7CEE-35E0-44FC-844F-55B67A9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0834-FF3B-4D86-A076-DB94F1CB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6B19-9967-417F-8177-ED987E2A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ACF5-E327-4C43-944B-ADFA7B7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826D-5914-4D49-97B9-23014DDA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8302-13CF-4BAE-AE61-6BD144E6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BD97-ED38-4E2B-9724-0EB10542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FD648-48B6-4BFE-9AF1-8C1E2C3A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7DD6-0A61-4C55-96FD-D178506F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A861-BC6E-4A3B-B254-136EBB86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4BAE-81E3-4597-9886-5178CF29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BE9E-A76A-49B2-A2C1-7B9E5411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88FB-57CF-49CB-9CEA-402F8276C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E8EF-09D7-4CAF-9CC9-FA701DE7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231B-A21C-4DAB-A361-03CBC1C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372D3-B59A-4BB0-86EF-62C9E58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267-13D9-4F90-A0F7-735A9D88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74FA-13A5-40AB-9A70-845CDC44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17E2A-A4B0-4FA0-99C8-D43836791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D7644-C00A-4744-AD21-0B1E8044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B3016-D93F-468D-BD64-348BC6A38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317FD-1058-41AE-8422-080AAABE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F5314-1789-4C03-A84D-1A12FAC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AAA11-9AF4-41A4-8017-34F22644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DCF5A-F9D2-44CC-96E2-7461BD70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A469-456B-4B86-8D6B-08F08948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0A492-44AA-43AA-895D-94DCA246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0352-6318-4157-B390-62B98A1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F3DDD-EDA9-4EA2-9EFA-850E64F2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8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C4939-816B-4526-8F02-2208207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DB7C9-9C39-42B0-9666-D76CD961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DD3B2-EC39-4215-81B2-D1CFB62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D705-9124-47CE-9E49-D78AA9D0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D9F9-14C4-40C1-88BB-2AED09B2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B966C-AB72-4BC2-BCC9-35691164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CA04-401F-438F-810E-21EDDB8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0AB11-172A-4B31-8808-FCBBA2F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DCAB-A482-47C9-ADED-669BA598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B0E2-4AA2-4926-8ED2-5643A10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D7520-CCB3-4511-BA82-57F19D58A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D9D0-A4C1-477A-AFDA-0369EA16E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6CB99-E0B5-436C-9462-868B616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C7E2-B883-4942-B5CB-21C3EBC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F4D6-3379-4B3F-BAD7-B1A1813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B9F0B-7630-48C1-AABC-14F38B23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D35C-A8B0-4E54-B3C4-A02B290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6E2D1-286F-48A0-8897-66366C7C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3D895-34D7-44DA-8106-6726D36AC39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3511-9BA5-419F-B697-02B7A6720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1B94-26A4-45CB-ADEE-4A0DEAFDA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91D6-4C34-4FA9-A5D3-A8AC4F9FA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5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D6E66-B191-47E6-B800-EE25D0D16FFC}"/>
              </a:ext>
            </a:extLst>
          </p:cNvPr>
          <p:cNvSpPr/>
          <p:nvPr/>
        </p:nvSpPr>
        <p:spPr>
          <a:xfrm>
            <a:off x="484380" y="555010"/>
            <a:ext cx="1509012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FDC18-44DA-4385-ABC6-CEFA1663B27F}"/>
              </a:ext>
            </a:extLst>
          </p:cNvPr>
          <p:cNvSpPr/>
          <p:nvPr/>
        </p:nvSpPr>
        <p:spPr>
          <a:xfrm>
            <a:off x="2337564" y="555010"/>
            <a:ext cx="1509012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1AA88-CF71-46C4-AEFD-AC4B88D3AF24}"/>
              </a:ext>
            </a:extLst>
          </p:cNvPr>
          <p:cNvSpPr/>
          <p:nvPr/>
        </p:nvSpPr>
        <p:spPr>
          <a:xfrm>
            <a:off x="2337564" y="3828562"/>
            <a:ext cx="1509012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EFD42-19AC-4BF1-966F-8B8E7EA18DDD}"/>
              </a:ext>
            </a:extLst>
          </p:cNvPr>
          <p:cNvSpPr/>
          <p:nvPr/>
        </p:nvSpPr>
        <p:spPr>
          <a:xfrm>
            <a:off x="4251708" y="555010"/>
            <a:ext cx="1509012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(Top)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7D0BF-D986-4B79-AADF-A13B118A4EC8}"/>
              </a:ext>
            </a:extLst>
          </p:cNvPr>
          <p:cNvSpPr/>
          <p:nvPr/>
        </p:nvSpPr>
        <p:spPr>
          <a:xfrm>
            <a:off x="4251708" y="3828562"/>
            <a:ext cx="189306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(Top)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64709-56C9-42A1-BD58-DB1FC951D0CB}"/>
              </a:ext>
            </a:extLst>
          </p:cNvPr>
          <p:cNvSpPr/>
          <p:nvPr/>
        </p:nvSpPr>
        <p:spPr>
          <a:xfrm>
            <a:off x="4251708" y="1451122"/>
            <a:ext cx="1509012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(Bottom)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2F481-CF18-4C7F-B9A2-15FD1CDBF0BB}"/>
              </a:ext>
            </a:extLst>
          </p:cNvPr>
          <p:cNvSpPr/>
          <p:nvPr/>
        </p:nvSpPr>
        <p:spPr>
          <a:xfrm>
            <a:off x="4251708" y="4724674"/>
            <a:ext cx="189306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(Bottom)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A2B08-52FE-434B-9001-78ADCA5AEF2D}"/>
              </a:ext>
            </a:extLst>
          </p:cNvPr>
          <p:cNvSpPr/>
          <p:nvPr/>
        </p:nvSpPr>
        <p:spPr>
          <a:xfrm>
            <a:off x="6007356" y="1451122"/>
            <a:ext cx="1765044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Mine (Left)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BEFD7-0E68-4ADB-971E-20DD06BE306E}"/>
              </a:ext>
            </a:extLst>
          </p:cNvPr>
          <p:cNvSpPr/>
          <p:nvPr/>
        </p:nvSpPr>
        <p:spPr>
          <a:xfrm>
            <a:off x="6007356" y="2267986"/>
            <a:ext cx="1765044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Opposite (Right)</a:t>
            </a:r>
          </a:p>
        </p:txBody>
      </p:sp>
    </p:spTree>
    <p:extLst>
      <p:ext uri="{BB962C8B-B14F-4D97-AF65-F5344CB8AC3E}">
        <p14:creationId xmlns:p14="http://schemas.microsoft.com/office/powerpoint/2010/main" val="15967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D6E66-B191-47E6-B800-EE25D0D16FFC}"/>
              </a:ext>
            </a:extLst>
          </p:cNvPr>
          <p:cNvSpPr/>
          <p:nvPr/>
        </p:nvSpPr>
        <p:spPr>
          <a:xfrm>
            <a:off x="616460" y="1701735"/>
            <a:ext cx="159842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ServerDriver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057CB8-3BF9-4B38-8232-C3639F0FE72D}"/>
              </a:ext>
            </a:extLst>
          </p:cNvPr>
          <p:cNvSpPr/>
          <p:nvPr/>
        </p:nvSpPr>
        <p:spPr>
          <a:xfrm>
            <a:off x="2811020" y="1141178"/>
            <a:ext cx="153068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ClientHandler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B6866-DA83-437A-8DF3-1D9173F86B1B}"/>
              </a:ext>
            </a:extLst>
          </p:cNvPr>
          <p:cNvSpPr/>
          <p:nvPr/>
        </p:nvSpPr>
        <p:spPr>
          <a:xfrm>
            <a:off x="2811020" y="2197818"/>
            <a:ext cx="153068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ClientHandler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941AF-556F-4E3F-AB87-AA42426BD021}"/>
              </a:ext>
            </a:extLst>
          </p:cNvPr>
          <p:cNvSpPr/>
          <p:nvPr/>
        </p:nvSpPr>
        <p:spPr>
          <a:xfrm>
            <a:off x="4937845" y="1141178"/>
            <a:ext cx="1950635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InputOutputHandler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87864-A9A2-49C1-8CF8-01ED7B29F8DD}"/>
              </a:ext>
            </a:extLst>
          </p:cNvPr>
          <p:cNvSpPr/>
          <p:nvPr/>
        </p:nvSpPr>
        <p:spPr>
          <a:xfrm>
            <a:off x="4937846" y="2197818"/>
            <a:ext cx="1950634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InputOutputHandler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A56E9A-5C6C-4D9C-8B12-AAB34BAB66C0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4341706" y="1421457"/>
            <a:ext cx="596140" cy="10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694A4-31B2-4620-9D5F-5E233833A79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14880" y="1982014"/>
            <a:ext cx="596140" cy="49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821A05-C46F-44B0-AB6C-8C4F55515F85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4341706" y="1421457"/>
            <a:ext cx="596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FE5FE7-ACE0-4D61-B711-CCF515C088D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41706" y="1421457"/>
            <a:ext cx="596139" cy="105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1678D-6592-493C-BCBF-9573B5F65F7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341706" y="2478097"/>
            <a:ext cx="59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B6072-9895-43B2-840D-916403E5E02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214880" y="1421457"/>
            <a:ext cx="596140" cy="56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399690-1191-468C-8DF6-1F0C625E4F35}"/>
              </a:ext>
            </a:extLst>
          </p:cNvPr>
          <p:cNvSpPr txBox="1"/>
          <p:nvPr/>
        </p:nvSpPr>
        <p:spPr>
          <a:xfrm>
            <a:off x="3119163" y="5238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93D06-3F96-4E51-865C-F2DD1CB6C529}"/>
              </a:ext>
            </a:extLst>
          </p:cNvPr>
          <p:cNvSpPr txBox="1"/>
          <p:nvPr/>
        </p:nvSpPr>
        <p:spPr>
          <a:xfrm>
            <a:off x="5367908" y="5238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A5498A-B6D1-47D7-98A4-4BC5EA6D6B85}"/>
              </a:ext>
            </a:extLst>
          </p:cNvPr>
          <p:cNvSpPr/>
          <p:nvPr/>
        </p:nvSpPr>
        <p:spPr>
          <a:xfrm>
            <a:off x="10406636" y="1141178"/>
            <a:ext cx="159842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MainWindow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E90500-7900-43FB-9734-4E527F8E0F0D}"/>
              </a:ext>
            </a:extLst>
          </p:cNvPr>
          <p:cNvSpPr/>
          <p:nvPr/>
        </p:nvSpPr>
        <p:spPr>
          <a:xfrm>
            <a:off x="7848348" y="1138340"/>
            <a:ext cx="159842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ServerHandler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FBAB3A-1C33-4B34-B9CA-1167F7DC5A21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 flipV="1">
            <a:off x="6888480" y="1418619"/>
            <a:ext cx="959868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DB95F3-00A2-419C-ABAF-FB2129B907FB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6888480" y="1418619"/>
            <a:ext cx="959868" cy="105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E4186F-82B8-434C-9C3A-B0C59B1D482C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9446768" y="1418619"/>
            <a:ext cx="959868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C02877-D7DD-43A9-974B-B8F3D585D079}"/>
              </a:ext>
            </a:extLst>
          </p:cNvPr>
          <p:cNvSpPr txBox="1"/>
          <p:nvPr/>
        </p:nvSpPr>
        <p:spPr>
          <a:xfrm>
            <a:off x="397318" y="4595709"/>
            <a:ext cx="3059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끝낼때 </a:t>
            </a:r>
            <a:r>
              <a:rPr lang="en-US" altLang="ko-KR" dirty="0"/>
              <a:t>: </a:t>
            </a:r>
            <a:r>
              <a:rPr lang="ko-KR" altLang="en-US" dirty="0"/>
              <a:t>끝내고자 하는 사람의 </a:t>
            </a:r>
            <a:r>
              <a:rPr lang="en-US" altLang="ko-KR" dirty="0" err="1"/>
              <a:t>ClientHandler</a:t>
            </a:r>
            <a:r>
              <a:rPr lang="ko-KR" altLang="en-US" dirty="0"/>
              <a:t>를 종료시키고 </a:t>
            </a:r>
            <a:r>
              <a:rPr lang="en-US" altLang="ko-KR" dirty="0" err="1"/>
              <a:t>ServerDriver</a:t>
            </a:r>
            <a:r>
              <a:rPr lang="ko-KR" altLang="en-US" dirty="0"/>
              <a:t>에 있는 </a:t>
            </a:r>
            <a:r>
              <a:rPr lang="en-US" altLang="ko-KR" dirty="0"/>
              <a:t>connections </a:t>
            </a:r>
            <a:r>
              <a:rPr lang="en-US" altLang="ko-KR" dirty="0" err="1"/>
              <a:t>ArrayList</a:t>
            </a:r>
            <a:r>
              <a:rPr lang="ko-KR" altLang="en-US" dirty="0"/>
              <a:t>에 다시 집어넣는다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D69290-51AF-439A-BE8F-B606CEB9F867}"/>
              </a:ext>
            </a:extLst>
          </p:cNvPr>
          <p:cNvSpPr/>
          <p:nvPr/>
        </p:nvSpPr>
        <p:spPr>
          <a:xfrm>
            <a:off x="10406636" y="2197818"/>
            <a:ext cx="159842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MainWindow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BF0548-9AF2-444E-B054-8C3D048FB230}"/>
              </a:ext>
            </a:extLst>
          </p:cNvPr>
          <p:cNvSpPr/>
          <p:nvPr/>
        </p:nvSpPr>
        <p:spPr>
          <a:xfrm>
            <a:off x="7848348" y="2194980"/>
            <a:ext cx="159842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ServerHandler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5C4C165-7F74-47BB-906F-553D9C806214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9446768" y="2475259"/>
            <a:ext cx="959868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BF0210-39C5-4DC0-B244-2721383AA2C9}"/>
              </a:ext>
            </a:extLst>
          </p:cNvPr>
          <p:cNvCxnSpPr>
            <a:cxnSpLocks/>
            <a:stCxn id="6" idx="3"/>
            <a:endCxn id="72" idx="1"/>
          </p:cNvCxnSpPr>
          <p:nvPr/>
        </p:nvCxnSpPr>
        <p:spPr>
          <a:xfrm>
            <a:off x="6888480" y="1421457"/>
            <a:ext cx="959868" cy="105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0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D6E66-B191-47E6-B800-EE25D0D16FFC}"/>
              </a:ext>
            </a:extLst>
          </p:cNvPr>
          <p:cNvSpPr/>
          <p:nvPr/>
        </p:nvSpPr>
        <p:spPr>
          <a:xfrm>
            <a:off x="2819148" y="1384743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Socket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99690-1191-468C-8DF6-1F0C625E4F35}"/>
              </a:ext>
            </a:extLst>
          </p:cNvPr>
          <p:cNvSpPr txBox="1"/>
          <p:nvPr/>
        </p:nvSpPr>
        <p:spPr>
          <a:xfrm>
            <a:off x="3119162" y="523805"/>
            <a:ext cx="13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93D06-3F96-4E51-865C-F2DD1CB6C529}"/>
              </a:ext>
            </a:extLst>
          </p:cNvPr>
          <p:cNvSpPr txBox="1"/>
          <p:nvPr/>
        </p:nvSpPr>
        <p:spPr>
          <a:xfrm>
            <a:off x="7056500" y="523805"/>
            <a:ext cx="16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Disconnect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B172E6-BB56-49F9-A33E-1D658D5C9329}"/>
              </a:ext>
            </a:extLst>
          </p:cNvPr>
          <p:cNvSpPr/>
          <p:nvPr/>
        </p:nvSpPr>
        <p:spPr>
          <a:xfrm>
            <a:off x="2819148" y="2201607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ObjectOutputStream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53040A-A746-40C1-BE72-71567AAB2E7A}"/>
              </a:ext>
            </a:extLst>
          </p:cNvPr>
          <p:cNvSpPr/>
          <p:nvPr/>
        </p:nvSpPr>
        <p:spPr>
          <a:xfrm>
            <a:off x="2819148" y="3019422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ObjectInputStream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E9821F-E45B-4976-A74D-CE89C837C9DD}"/>
              </a:ext>
            </a:extLst>
          </p:cNvPr>
          <p:cNvSpPr/>
          <p:nvPr/>
        </p:nvSpPr>
        <p:spPr>
          <a:xfrm>
            <a:off x="2819148" y="3837237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ServerHandler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FA5D40-5F05-4331-B188-A215379B9699}"/>
              </a:ext>
            </a:extLst>
          </p:cNvPr>
          <p:cNvSpPr/>
          <p:nvPr/>
        </p:nvSpPr>
        <p:spPr>
          <a:xfrm>
            <a:off x="2819148" y="4654101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New Thread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A17B2B-98AB-4265-8C6D-A65F7F1EF6B1}"/>
              </a:ext>
            </a:extLst>
          </p:cNvPr>
          <p:cNvSpPr/>
          <p:nvPr/>
        </p:nvSpPr>
        <p:spPr>
          <a:xfrm>
            <a:off x="2819148" y="5471916"/>
            <a:ext cx="1789428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Thread.start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59D21-8399-4178-973A-466BDB5F31BA}"/>
              </a:ext>
            </a:extLst>
          </p:cNvPr>
          <p:cNvSpPr/>
          <p:nvPr/>
        </p:nvSpPr>
        <p:spPr>
          <a:xfrm>
            <a:off x="6720588" y="1384743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ObjectInputStream.close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ADD7-5EFD-40F6-A118-64FD9D5180C3}"/>
              </a:ext>
            </a:extLst>
          </p:cNvPr>
          <p:cNvSpPr/>
          <p:nvPr/>
        </p:nvSpPr>
        <p:spPr>
          <a:xfrm>
            <a:off x="6720588" y="2201607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ObjectOutputStream.close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1C49DB-A67F-4304-AEF6-B59834D4D555}"/>
              </a:ext>
            </a:extLst>
          </p:cNvPr>
          <p:cNvSpPr/>
          <p:nvPr/>
        </p:nvSpPr>
        <p:spPr>
          <a:xfrm>
            <a:off x="6720588" y="3019422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Socket.close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AF8494-EEF6-461C-96F1-272E92125E25}"/>
              </a:ext>
            </a:extLst>
          </p:cNvPr>
          <p:cNvSpPr/>
          <p:nvPr/>
        </p:nvSpPr>
        <p:spPr>
          <a:xfrm>
            <a:off x="6720588" y="3837237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ServerHandler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A3D05D-3A61-4646-8DDD-7AD33162B8C7}"/>
              </a:ext>
            </a:extLst>
          </p:cNvPr>
          <p:cNvSpPr/>
          <p:nvPr/>
        </p:nvSpPr>
        <p:spPr>
          <a:xfrm>
            <a:off x="6720588" y="4654101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New Thread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4C065D-EEBB-4444-89D9-A59C8BAC6432}"/>
              </a:ext>
            </a:extLst>
          </p:cNvPr>
          <p:cNvSpPr/>
          <p:nvPr/>
        </p:nvSpPr>
        <p:spPr>
          <a:xfrm>
            <a:off x="6720588" y="5471916"/>
            <a:ext cx="2203956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Thread.start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D6E66-B191-47E6-B800-EE25D0D16FFC}"/>
              </a:ext>
            </a:extLst>
          </p:cNvPr>
          <p:cNvSpPr/>
          <p:nvPr/>
        </p:nvSpPr>
        <p:spPr>
          <a:xfrm>
            <a:off x="1801116" y="1128034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72765-6465-441E-89A9-918425E9E0B5}"/>
              </a:ext>
            </a:extLst>
          </p:cNvPr>
          <p:cNvSpPr/>
          <p:nvPr/>
        </p:nvSpPr>
        <p:spPr>
          <a:xfrm>
            <a:off x="6153660" y="1128033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Check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81C042-805F-4549-8FBE-F60A4AA9765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76016" y="1408312"/>
            <a:ext cx="2977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D73B1F-41D0-4B08-86F1-452763AC665A}"/>
              </a:ext>
            </a:extLst>
          </p:cNvPr>
          <p:cNvSpPr txBox="1"/>
          <p:nvPr/>
        </p:nvSpPr>
        <p:spPr>
          <a:xfrm>
            <a:off x="4242816" y="926592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strike?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803BF-354C-430F-9321-95713C92AF64}"/>
              </a:ext>
            </a:extLst>
          </p:cNvPr>
          <p:cNvSpPr txBox="1"/>
          <p:nvPr/>
        </p:nvSpPr>
        <p:spPr>
          <a:xfrm>
            <a:off x="4375278" y="2148832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05370B-8C57-43B1-9175-96154F8624B2}"/>
              </a:ext>
            </a:extLst>
          </p:cNvPr>
          <p:cNvSpPr/>
          <p:nvPr/>
        </p:nvSpPr>
        <p:spPr>
          <a:xfrm>
            <a:off x="7403340" y="2917597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Strike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ACC89-9C7F-4E51-98F3-5EBA68A065F7}"/>
              </a:ext>
            </a:extLst>
          </p:cNvPr>
          <p:cNvSpPr/>
          <p:nvPr/>
        </p:nvSpPr>
        <p:spPr>
          <a:xfrm>
            <a:off x="5615814" y="2211054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Miss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282AD5-5128-40AE-9DB7-81C3E800F6D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841110" y="1688590"/>
            <a:ext cx="1249680" cy="122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92C013-9EF6-43EA-8E5A-7320B9233E2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6303264" y="1688590"/>
            <a:ext cx="537846" cy="52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14EDD-3903-451A-A23C-D3E6FE65AC64}"/>
              </a:ext>
            </a:extLst>
          </p:cNvPr>
          <p:cNvSpPr/>
          <p:nvPr/>
        </p:nvSpPr>
        <p:spPr>
          <a:xfrm>
            <a:off x="1801116" y="2503205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Display result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8E6144-728C-4FB5-A7F9-D46583D0AD93}"/>
              </a:ext>
            </a:extLst>
          </p:cNvPr>
          <p:cNvCxnSpPr>
            <a:cxnSpLocks/>
            <a:stCxn id="57" idx="1"/>
            <a:endCxn id="19" idx="3"/>
          </p:cNvCxnSpPr>
          <p:nvPr/>
        </p:nvCxnSpPr>
        <p:spPr>
          <a:xfrm flipH="1" flipV="1">
            <a:off x="3176016" y="2783484"/>
            <a:ext cx="4227324" cy="14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84329-3643-461A-BB2D-E55F26A29D33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>
            <a:off x="3176016" y="2491333"/>
            <a:ext cx="2439798" cy="29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7DC341-684B-4648-90CA-4AAAA82FD469}"/>
              </a:ext>
            </a:extLst>
          </p:cNvPr>
          <p:cNvSpPr/>
          <p:nvPr/>
        </p:nvSpPr>
        <p:spPr>
          <a:xfrm>
            <a:off x="1801116" y="3660125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Disable Click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167066-D3B5-4962-A393-9180D8FEF691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488566" y="4220682"/>
            <a:ext cx="0" cy="59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44DE13B-272C-44F9-BD3B-B872B1FFC0A2}"/>
              </a:ext>
            </a:extLst>
          </p:cNvPr>
          <p:cNvSpPr/>
          <p:nvPr/>
        </p:nvSpPr>
        <p:spPr>
          <a:xfrm>
            <a:off x="1801116" y="4817045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Wait for enemy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1BE4B-39AD-4E82-B65E-C71D18CE08BC}"/>
              </a:ext>
            </a:extLst>
          </p:cNvPr>
          <p:cNvSpPr txBox="1"/>
          <p:nvPr/>
        </p:nvSpPr>
        <p:spPr>
          <a:xfrm>
            <a:off x="4788661" y="3040114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Strike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F5A080-9949-4139-B733-A076766ED644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>
            <a:off x="2488566" y="3063762"/>
            <a:ext cx="0" cy="59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4753D9-1509-4D22-AE07-78F8DB496902}"/>
              </a:ext>
            </a:extLst>
          </p:cNvPr>
          <p:cNvSpPr txBox="1"/>
          <p:nvPr/>
        </p:nvSpPr>
        <p:spPr>
          <a:xfrm>
            <a:off x="4897884" y="4764914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D85117-856D-4B9D-987B-676D53D02067}"/>
              </a:ext>
            </a:extLst>
          </p:cNvPr>
          <p:cNvSpPr/>
          <p:nvPr/>
        </p:nvSpPr>
        <p:spPr>
          <a:xfrm>
            <a:off x="7403340" y="4002547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All ship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destoyed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1E84B0D-7860-4CDC-908A-478D7DA80C39}"/>
              </a:ext>
            </a:extLst>
          </p:cNvPr>
          <p:cNvCxnSpPr>
            <a:cxnSpLocks/>
            <a:stCxn id="57" idx="1"/>
            <a:endCxn id="71" idx="3"/>
          </p:cNvCxnSpPr>
          <p:nvPr/>
        </p:nvCxnSpPr>
        <p:spPr>
          <a:xfrm flipH="1">
            <a:off x="3176016" y="4282826"/>
            <a:ext cx="4227324" cy="1798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8A5621-A177-4206-A9B4-8D00D29EF20F}"/>
              </a:ext>
            </a:extLst>
          </p:cNvPr>
          <p:cNvCxnSpPr>
            <a:cxnSpLocks/>
            <a:stCxn id="10" idx="2"/>
            <a:endCxn id="57" idx="0"/>
          </p:cNvCxnSpPr>
          <p:nvPr/>
        </p:nvCxnSpPr>
        <p:spPr>
          <a:xfrm>
            <a:off x="8090790" y="3478154"/>
            <a:ext cx="0" cy="52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C5DB212-997E-46BF-B4C4-3618B44818E3}"/>
              </a:ext>
            </a:extLst>
          </p:cNvPr>
          <p:cNvSpPr txBox="1"/>
          <p:nvPr/>
        </p:nvSpPr>
        <p:spPr>
          <a:xfrm>
            <a:off x="6785994" y="3717823"/>
            <a:ext cx="12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F9E1D8-8720-43B7-95C5-FD41C407A793}"/>
              </a:ext>
            </a:extLst>
          </p:cNvPr>
          <p:cNvSpPr/>
          <p:nvPr/>
        </p:nvSpPr>
        <p:spPr>
          <a:xfrm>
            <a:off x="1801116" y="5800768"/>
            <a:ext cx="1374900" cy="56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Win. Game Over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1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112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Jaeyoung Kim</dc:creator>
  <cp:lastModifiedBy>Jaeyoung Kim</cp:lastModifiedBy>
  <cp:revision>8</cp:revision>
  <dcterms:created xsi:type="dcterms:W3CDTF">2020-10-01T03:01:49Z</dcterms:created>
  <dcterms:modified xsi:type="dcterms:W3CDTF">2020-10-08T20:08:57Z</dcterms:modified>
</cp:coreProperties>
</file>