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>
        <p:scale>
          <a:sx n="100" d="100"/>
          <a:sy n="100" d="100"/>
        </p:scale>
        <p:origin x="418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FF24-D94F-467A-8A3D-CD8193A14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F8786-0E97-41D8-A6DD-B1FA02766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1E20A-FA84-4A70-8EB9-2D13D738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9339F-E796-4E3A-8ECA-35145DB5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88461-D9C2-46BF-9463-CCD0F158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AC67-D683-4F57-AA5E-AA028B7C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ED632-2995-4B87-B672-C3FE5AB25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94C5-A706-46B1-A2D3-E402496AA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43270-AB5E-4C05-B663-4314266C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7EA3F-694E-4DA2-B7E0-55B0140E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2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105BF-BEE6-44FD-8137-66155E3AF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D3F87-D3C6-44AC-8592-A1097CD74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1F295-A1A7-48F6-ADD9-1B773B39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9157-5BD5-483B-B75B-370D5B10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6B66-1375-4AFE-8C90-5BB5545E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2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04FC-95E4-472B-AFEA-2DEAEF5C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8522F-2C1D-4C20-994B-9923E598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58E8B-26AB-44B2-BB7E-784C0566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B68-6837-4C5D-BA4F-110F240E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EF072-3E96-4A11-9F07-04444284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5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33B0-7BFB-4863-93F5-13B4E14F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D9388-E4B7-4714-950D-27E00D33F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648F9-D75C-47E1-9ADF-AAB90415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FB3FA-9400-406F-8872-AC245703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87EF6-015D-4EA7-A8DD-1B5A9417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9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2A17-A100-4E6F-B5E5-AE753484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8890-C52C-4FD4-AD08-D014A6083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BAD0E-3C02-41A0-A941-EE2960AFC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036C7-BA4A-4BD5-9C4E-E8D7300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75E46-5B9B-4776-9A9D-E2090D2B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B0A82-F111-4402-8B67-36B6A0B9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4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7AF2-E35C-4DE8-B143-C55B8A4D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11B65-1E6C-4CBC-B93A-54BE3BFD9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3E415-2A93-4138-963C-C7BC2700B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F2129-D808-4ED0-B341-6B0EF2C10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E2B98-47DB-4C24-B689-C92E56749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093D54-CBD1-4025-A031-68FE5C00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79D4C-78C3-4D00-88C2-BF9D22A2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3B5D5-B14A-4793-B2D6-B6EE7E75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6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1552-2B57-4B85-99DC-C42057DD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5E6C5-E7D0-47FB-BD9C-586982A5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B0FC0-D750-4570-B880-B0B4A55D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3C640-7D97-4E53-9B74-7E533EC1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9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08FB8E-046C-4C67-A41E-3F63C520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A7EEC-9220-4EAF-A30B-F1D1E180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B3FD9-5EE7-49FA-85F7-8278B3DD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7393-056E-4AB5-A07E-9CFF284E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BBDC-C6A7-4AEC-8041-24F8F96F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B9A76-B4B1-45D1-8FF1-66B85521B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CB78C-791D-4BDA-A541-32C75FC7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F6456-9B5F-4286-B983-928A3811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64CE7-9393-4FF5-A8EF-2C97FD16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1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7FF2-F988-4F2C-9143-4992282F8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D54EE-7A78-47FB-A61B-5AFED62B5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EC589-E218-4962-BA23-A1F15A731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4B4A5-57E9-454D-8622-3F768334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CEB3F-BE47-4DA6-BA9A-232534FF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2E8FA-74DC-476F-95B0-89812B96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2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737B3-D676-43A9-913E-CE5567FA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9439-FC90-46A4-AA35-D27382B6A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0162A-81EC-48BF-81D5-3540B14EF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720C5-D972-4728-8A6F-972F129F18F2}" type="datetimeFigureOut">
              <a:rPr lang="en-US" smtClean="0"/>
              <a:t>11/12/2020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4570C-79E2-445D-B4A3-2AFBC3F69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9DB4C-EEBE-407A-84B4-81B738A19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13E0-28A1-4167-8AA6-44668DF17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3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472E9F-8FFD-4B56-B131-85030C0CDCC9}"/>
              </a:ext>
            </a:extLst>
          </p:cNvPr>
          <p:cNvSpPr/>
          <p:nvPr/>
        </p:nvSpPr>
        <p:spPr>
          <a:xfrm>
            <a:off x="9632109" y="3196105"/>
            <a:ext cx="2391805" cy="465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EmptyStackException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5397E-5DE5-462F-B35B-A688FB5A13BC}"/>
              </a:ext>
            </a:extLst>
          </p:cNvPr>
          <p:cNvSpPr/>
          <p:nvPr/>
        </p:nvSpPr>
        <p:spPr>
          <a:xfrm>
            <a:off x="4095069" y="3155288"/>
            <a:ext cx="2212181" cy="4657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(I) Iterator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34C03-92D2-4BE2-8333-F085AF8183F4}"/>
              </a:ext>
            </a:extLst>
          </p:cNvPr>
          <p:cNvSpPr/>
          <p:nvPr/>
        </p:nvSpPr>
        <p:spPr>
          <a:xfrm>
            <a:off x="617855" y="5908049"/>
            <a:ext cx="1800665" cy="4657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(I) QueueADT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968959-1DA6-4593-B936-BCF992E35580}"/>
              </a:ext>
            </a:extLst>
          </p:cNvPr>
          <p:cNvSpPr/>
          <p:nvPr/>
        </p:nvSpPr>
        <p:spPr>
          <a:xfrm>
            <a:off x="4095069" y="402527"/>
            <a:ext cx="2212181" cy="465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4B3850-5DED-48FA-B9EC-706C9D9EECF2}"/>
              </a:ext>
            </a:extLst>
          </p:cNvPr>
          <p:cNvSpPr/>
          <p:nvPr/>
        </p:nvSpPr>
        <p:spPr>
          <a:xfrm>
            <a:off x="4095069" y="5908049"/>
            <a:ext cx="2212181" cy="465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MyQueue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C4B54E-F164-4839-A6D1-D43813166F44}"/>
              </a:ext>
            </a:extLst>
          </p:cNvPr>
          <p:cNvSpPr/>
          <p:nvPr/>
        </p:nvSpPr>
        <p:spPr>
          <a:xfrm>
            <a:off x="4095069" y="4990462"/>
            <a:ext cx="2212181" cy="465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56DFCD-7126-400E-A77F-FBA6504F0789}"/>
              </a:ext>
            </a:extLst>
          </p:cNvPr>
          <p:cNvSpPr/>
          <p:nvPr/>
        </p:nvSpPr>
        <p:spPr>
          <a:xfrm>
            <a:off x="4095083" y="2237701"/>
            <a:ext cx="2212153" cy="465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MyArrayListIterator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9ECEEE-975E-4828-BC4C-C3A1B29F9366}"/>
              </a:ext>
            </a:extLst>
          </p:cNvPr>
          <p:cNvSpPr/>
          <p:nvPr/>
        </p:nvSpPr>
        <p:spPr>
          <a:xfrm>
            <a:off x="4095069" y="1320114"/>
            <a:ext cx="2212181" cy="465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MyArrayList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6F5D8B-1472-4EDE-BA2B-B6778FABECB9}"/>
              </a:ext>
            </a:extLst>
          </p:cNvPr>
          <p:cNvSpPr/>
          <p:nvPr/>
        </p:nvSpPr>
        <p:spPr>
          <a:xfrm>
            <a:off x="617856" y="3170619"/>
            <a:ext cx="1800665" cy="4657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(I) ListADT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C075E0-A948-47FE-B6A0-8596D5B481EC}"/>
              </a:ext>
            </a:extLst>
          </p:cNvPr>
          <p:cNvSpPr/>
          <p:nvPr/>
        </p:nvSpPr>
        <p:spPr>
          <a:xfrm>
            <a:off x="617855" y="402527"/>
            <a:ext cx="1800665" cy="46578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(I) StackADT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C937C2-2A4C-4219-8F71-44CF829BBF84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>
            <a:off x="2418521" y="3403514"/>
            <a:ext cx="1676548" cy="1819843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21561B-4E69-4CCB-9CC3-4E8C3E6730BC}"/>
              </a:ext>
            </a:extLst>
          </p:cNvPr>
          <p:cNvCxnSpPr>
            <a:cxnSpLocks/>
            <a:stCxn id="6" idx="0"/>
            <a:endCxn id="16" idx="2"/>
          </p:cNvCxnSpPr>
          <p:nvPr/>
        </p:nvCxnSpPr>
        <p:spPr>
          <a:xfrm flipV="1">
            <a:off x="5201160" y="2703490"/>
            <a:ext cx="0" cy="451798"/>
          </a:xfrm>
          <a:prstGeom prst="line">
            <a:avLst/>
          </a:prstGeom>
          <a:ln w="127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10AFE3-F85A-4E52-B831-7A4A8BB2A5EB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2418521" y="1553009"/>
            <a:ext cx="1676548" cy="1850505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D16404-3574-4ECB-89E7-8CC9221A1C90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418520" y="6140944"/>
            <a:ext cx="1676549" cy="0"/>
          </a:xfrm>
          <a:prstGeom prst="line">
            <a:avLst/>
          </a:prstGeom>
          <a:ln w="127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61CB17-9489-4E0A-BF27-684BFB491A4D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2418520" y="635422"/>
            <a:ext cx="1676549" cy="0"/>
          </a:xfrm>
          <a:prstGeom prst="line">
            <a:avLst/>
          </a:prstGeom>
          <a:ln w="127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8EB19020-AE05-4F09-90D7-B455037400C8}"/>
              </a:ext>
            </a:extLst>
          </p:cNvPr>
          <p:cNvSpPr/>
          <p:nvPr/>
        </p:nvSpPr>
        <p:spPr>
          <a:xfrm>
            <a:off x="7155539" y="402527"/>
            <a:ext cx="1800665" cy="46578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MyStackTests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019B550-A844-4914-B0A0-0B6DC289001E}"/>
              </a:ext>
            </a:extLst>
          </p:cNvPr>
          <p:cNvSpPr/>
          <p:nvPr/>
        </p:nvSpPr>
        <p:spPr>
          <a:xfrm>
            <a:off x="7155540" y="5908049"/>
            <a:ext cx="1800665" cy="46578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MyQueueTests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8AA9D43-3087-44CC-BED0-1474CE87A898}"/>
              </a:ext>
            </a:extLst>
          </p:cNvPr>
          <p:cNvSpPr/>
          <p:nvPr/>
        </p:nvSpPr>
        <p:spPr>
          <a:xfrm>
            <a:off x="7164522" y="4991586"/>
            <a:ext cx="1800665" cy="46578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MySLLTests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46B7A10-A591-4583-9622-D88B28775D7F}"/>
              </a:ext>
            </a:extLst>
          </p:cNvPr>
          <p:cNvSpPr/>
          <p:nvPr/>
        </p:nvSpPr>
        <p:spPr>
          <a:xfrm>
            <a:off x="7164522" y="1318989"/>
            <a:ext cx="1800665" cy="46578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MyArrayListTests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EF9EBF1-BA3E-4104-8E59-2006EFC30669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>
            <a:off x="6307250" y="635422"/>
            <a:ext cx="848289" cy="0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329B792-C701-4881-B554-D26BFDC028EE}"/>
              </a:ext>
            </a:extLst>
          </p:cNvPr>
          <p:cNvCxnSpPr>
            <a:cxnSpLocks/>
            <a:stCxn id="12" idx="3"/>
            <a:endCxn id="75" idx="1"/>
          </p:cNvCxnSpPr>
          <p:nvPr/>
        </p:nvCxnSpPr>
        <p:spPr>
          <a:xfrm>
            <a:off x="6307250" y="6140944"/>
            <a:ext cx="848290" cy="0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8F3D8B3-777E-4C51-8ECD-FB4DD2A00D3F}"/>
              </a:ext>
            </a:extLst>
          </p:cNvPr>
          <p:cNvCxnSpPr>
            <a:cxnSpLocks/>
            <a:stCxn id="14" idx="3"/>
            <a:endCxn id="77" idx="1"/>
          </p:cNvCxnSpPr>
          <p:nvPr/>
        </p:nvCxnSpPr>
        <p:spPr>
          <a:xfrm>
            <a:off x="6307250" y="5223357"/>
            <a:ext cx="857272" cy="1124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16D3C5C-6C4B-48A4-88E0-2776896D8F6B}"/>
              </a:ext>
            </a:extLst>
          </p:cNvPr>
          <p:cNvCxnSpPr>
            <a:cxnSpLocks/>
            <a:stCxn id="18" idx="3"/>
            <a:endCxn id="79" idx="1"/>
          </p:cNvCxnSpPr>
          <p:nvPr/>
        </p:nvCxnSpPr>
        <p:spPr>
          <a:xfrm flipV="1">
            <a:off x="6307250" y="1551884"/>
            <a:ext cx="857272" cy="1125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5F766955-D07E-4D17-80EB-DB1037711733}"/>
              </a:ext>
            </a:extLst>
          </p:cNvPr>
          <p:cNvSpPr/>
          <p:nvPr/>
        </p:nvSpPr>
        <p:spPr>
          <a:xfrm>
            <a:off x="617855" y="4983466"/>
            <a:ext cx="1800665" cy="465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MySLLNode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744F3D1-B69C-48BA-822C-9F3BD1531C9C}"/>
              </a:ext>
            </a:extLst>
          </p:cNvPr>
          <p:cNvCxnSpPr>
            <a:cxnSpLocks/>
            <a:stCxn id="94" idx="3"/>
            <a:endCxn id="14" idx="1"/>
          </p:cNvCxnSpPr>
          <p:nvPr/>
        </p:nvCxnSpPr>
        <p:spPr>
          <a:xfrm>
            <a:off x="2418520" y="5216361"/>
            <a:ext cx="1676549" cy="6996"/>
          </a:xfrm>
          <a:prstGeom prst="line">
            <a:avLst/>
          </a:prstGeom>
          <a:ln w="12700">
            <a:prstDash val="lgDash"/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E1D952B-FA2A-430D-B968-6D250A1FB71A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201160" y="868318"/>
            <a:ext cx="0" cy="451796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6E3A24B-FBB6-4876-A121-2C578DB077EB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5201160" y="5456251"/>
            <a:ext cx="0" cy="451798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451F14F-FE8F-40C7-989A-7ED74A2E3BF0}"/>
              </a:ext>
            </a:extLst>
          </p:cNvPr>
          <p:cNvSpPr/>
          <p:nvPr/>
        </p:nvSpPr>
        <p:spPr>
          <a:xfrm>
            <a:off x="4095078" y="4072875"/>
            <a:ext cx="2212163" cy="4657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MySLLIterator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B790DBE-A916-489E-A0FF-C6F0BD837932}"/>
              </a:ext>
            </a:extLst>
          </p:cNvPr>
          <p:cNvCxnSpPr>
            <a:cxnSpLocks/>
            <a:stCxn id="6" idx="2"/>
            <a:endCxn id="168" idx="0"/>
          </p:cNvCxnSpPr>
          <p:nvPr/>
        </p:nvCxnSpPr>
        <p:spPr>
          <a:xfrm>
            <a:off x="5201160" y="3621077"/>
            <a:ext cx="0" cy="451798"/>
          </a:xfrm>
          <a:prstGeom prst="line">
            <a:avLst/>
          </a:prstGeom>
          <a:ln w="127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E47C990-4C7D-4812-9A79-B5995BC74541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>
          <a:xfrm flipV="1">
            <a:off x="5201160" y="1785903"/>
            <a:ext cx="0" cy="451798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3DDC476-C83F-48F0-B02C-D419FE80BFF5}"/>
              </a:ext>
            </a:extLst>
          </p:cNvPr>
          <p:cNvCxnSpPr>
            <a:cxnSpLocks/>
            <a:stCxn id="168" idx="2"/>
            <a:endCxn id="14" idx="0"/>
          </p:cNvCxnSpPr>
          <p:nvPr/>
        </p:nvCxnSpPr>
        <p:spPr>
          <a:xfrm>
            <a:off x="5201160" y="4538664"/>
            <a:ext cx="0" cy="451798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493E0F0-2A74-4111-BE3F-6FC384AE974D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2418521" y="3388183"/>
            <a:ext cx="1676548" cy="15331"/>
          </a:xfrm>
          <a:prstGeom prst="line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51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Jaeyoung Kim</dc:creator>
  <cp:lastModifiedBy>Jaeyoung Kim</cp:lastModifiedBy>
  <cp:revision>26</cp:revision>
  <dcterms:created xsi:type="dcterms:W3CDTF">2020-11-13T02:15:19Z</dcterms:created>
  <dcterms:modified xsi:type="dcterms:W3CDTF">2020-11-13T11:17:59Z</dcterms:modified>
</cp:coreProperties>
</file>