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43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F24-D94F-467A-8A3D-CD8193A1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8786-0E97-41D8-A6DD-B1FA0276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E20A-FA84-4A70-8EB9-2D13D738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339F-E796-4E3A-8ECA-35145DB5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8461-D9C2-46BF-9463-CCD0F158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C67-D683-4F57-AA5E-AA028B7C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D632-2995-4B87-B672-C3FE5AB2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94C5-A706-46B1-A2D3-E402496A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270-AB5E-4C05-B663-4314266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EA3F-694E-4DA2-B7E0-55B0140E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105BF-BEE6-44FD-8137-66155E3AF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D3F87-D3C6-44AC-8592-A1097CD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F295-A1A7-48F6-ADD9-1B773B39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9157-5BD5-483B-B75B-370D5B1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6B66-1375-4AFE-8C90-5BB5545E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4FC-95E4-472B-AFEA-2DEAEF5C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522F-2C1D-4C20-994B-9923E59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8E8B-26AB-44B2-BB7E-784C0566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B68-6837-4C5D-BA4F-110F240E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F072-3E96-4A11-9F07-0444428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33B0-7BFB-4863-93F5-13B4E14F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9388-E4B7-4714-950D-27E00D33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48F9-D75C-47E1-9ADF-AAB90415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B3FA-9400-406F-8872-AC245703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7EF6-015D-4EA7-A8DD-1B5A941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2A17-A100-4E6F-B5E5-AE753484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8890-C52C-4FD4-AD08-D014A6083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AD0E-3C02-41A0-A941-EE2960AF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36C7-BA4A-4BD5-9C4E-E8D7300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5E46-5B9B-4776-9A9D-E2090D2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0A82-F111-4402-8B67-36B6A0B9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7AF2-E35C-4DE8-B143-C55B8A4D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1B65-1E6C-4CBC-B93A-54BE3BFD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E415-2A93-4138-963C-C7BC2700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2129-D808-4ED0-B341-6B0EF2C1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2B98-47DB-4C24-B689-C92E5674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3D54-CBD1-4025-A031-68FE5C0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9D4C-78C3-4D00-88C2-BF9D22A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B5D5-B14A-4793-B2D6-B6EE7E7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1552-2B57-4B85-99DC-C42057DD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E6C5-E7D0-47FB-BD9C-586982A5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0FC0-D750-4570-B880-B0B4A5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C640-7D97-4E53-9B74-7E533EC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8FB8E-046C-4C67-A41E-3F63C52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A7EEC-9220-4EAF-A30B-F1D1E180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B3FD9-5EE7-49FA-85F7-8278B3DD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7393-056E-4AB5-A07E-9CFF284E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BBDC-C6A7-4AEC-8041-24F8F96F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9A76-B4B1-45D1-8FF1-66B85521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B78C-791D-4BDA-A541-32C75FC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6456-9B5F-4286-B983-928A381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64CE7-9393-4FF5-A8EF-2C97FD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7FF2-F988-4F2C-9143-4992282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54EE-7A78-47FB-A61B-5AFED62B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C589-E218-4962-BA23-A1F15A73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B4A5-57E9-454D-8622-3F768334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EB3F-BE47-4DA6-BA9A-232534FF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E8FA-74DC-476F-95B0-89812B96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37B3-D676-43A9-913E-CE5567FA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9439-FC90-46A4-AA35-D27382B6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162A-81EC-48BF-81D5-3540B14E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570C-79E2-445D-B4A3-2AFBC3F69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DB4C-EEBE-407A-84B4-81B738A1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35397E-5DE5-462F-B35B-A688FB5A13BC}"/>
              </a:ext>
            </a:extLst>
          </p:cNvPr>
          <p:cNvSpPr/>
          <p:nvPr/>
        </p:nvSpPr>
        <p:spPr>
          <a:xfrm>
            <a:off x="4095069" y="3155288"/>
            <a:ext cx="2212181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Iterator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34C03-92D2-4BE2-8333-F085AF8183F4}"/>
              </a:ext>
            </a:extLst>
          </p:cNvPr>
          <p:cNvSpPr/>
          <p:nvPr/>
        </p:nvSpPr>
        <p:spPr>
          <a:xfrm>
            <a:off x="617855" y="5908049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QueueADT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68959-1DA6-4593-B936-BCF992E35580}"/>
              </a:ext>
            </a:extLst>
          </p:cNvPr>
          <p:cNvSpPr/>
          <p:nvPr/>
        </p:nvSpPr>
        <p:spPr>
          <a:xfrm>
            <a:off x="4095069" y="402527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B3850-5DED-48FA-B9EC-706C9D9EECF2}"/>
              </a:ext>
            </a:extLst>
          </p:cNvPr>
          <p:cNvSpPr/>
          <p:nvPr/>
        </p:nvSpPr>
        <p:spPr>
          <a:xfrm>
            <a:off x="4095069" y="5908049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C4B54E-F164-4839-A6D1-D43813166F44}"/>
              </a:ext>
            </a:extLst>
          </p:cNvPr>
          <p:cNvSpPr/>
          <p:nvPr/>
        </p:nvSpPr>
        <p:spPr>
          <a:xfrm>
            <a:off x="4095069" y="4990462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6DFCD-7126-400E-A77F-FBA6504F0789}"/>
              </a:ext>
            </a:extLst>
          </p:cNvPr>
          <p:cNvSpPr/>
          <p:nvPr/>
        </p:nvSpPr>
        <p:spPr>
          <a:xfrm>
            <a:off x="4095083" y="2237701"/>
            <a:ext cx="2212153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MyArrayListIterator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ECEEE-975E-4828-BC4C-C3A1B29F9366}"/>
              </a:ext>
            </a:extLst>
          </p:cNvPr>
          <p:cNvSpPr/>
          <p:nvPr/>
        </p:nvSpPr>
        <p:spPr>
          <a:xfrm>
            <a:off x="4095069" y="1320114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MyArrayList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F5D8B-1472-4EDE-BA2B-B6778FABECB9}"/>
              </a:ext>
            </a:extLst>
          </p:cNvPr>
          <p:cNvSpPr/>
          <p:nvPr/>
        </p:nvSpPr>
        <p:spPr>
          <a:xfrm>
            <a:off x="617856" y="3170619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ListADT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075E0-A948-47FE-B6A0-8596D5B481EC}"/>
              </a:ext>
            </a:extLst>
          </p:cNvPr>
          <p:cNvSpPr/>
          <p:nvPr/>
        </p:nvSpPr>
        <p:spPr>
          <a:xfrm>
            <a:off x="617855" y="402527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StackADT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C937C2-2A4C-4219-8F71-44CF829BBF84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2418521" y="3403514"/>
            <a:ext cx="1676548" cy="1819843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21561B-4E69-4CCB-9CC3-4E8C3E6730BC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5201160" y="2703490"/>
            <a:ext cx="0" cy="451798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10AFE3-F85A-4E52-B831-7A4A8BB2A5EB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2418521" y="1553009"/>
            <a:ext cx="1676548" cy="1850505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16404-3574-4ECB-89E7-8CC9221A1C9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8520" y="6140944"/>
            <a:ext cx="1676549" cy="0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61CB17-9489-4E0A-BF27-684BFB491A4D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2418520" y="635422"/>
            <a:ext cx="1676549" cy="0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EB19020-AE05-4F09-90D7-B455037400C8}"/>
              </a:ext>
            </a:extLst>
          </p:cNvPr>
          <p:cNvSpPr/>
          <p:nvPr/>
        </p:nvSpPr>
        <p:spPr>
          <a:xfrm>
            <a:off x="7155539" y="402527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MyStackTests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9B550-A844-4914-B0A0-0B6DC289001E}"/>
              </a:ext>
            </a:extLst>
          </p:cNvPr>
          <p:cNvSpPr/>
          <p:nvPr/>
        </p:nvSpPr>
        <p:spPr>
          <a:xfrm>
            <a:off x="7155540" y="5908049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MyQueueTests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AA9D43-3087-44CC-BED0-1474CE87A898}"/>
              </a:ext>
            </a:extLst>
          </p:cNvPr>
          <p:cNvSpPr/>
          <p:nvPr/>
        </p:nvSpPr>
        <p:spPr>
          <a:xfrm>
            <a:off x="7164522" y="4991586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MySLLTests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6B7A10-A591-4583-9622-D88B28775D7F}"/>
              </a:ext>
            </a:extLst>
          </p:cNvPr>
          <p:cNvSpPr/>
          <p:nvPr/>
        </p:nvSpPr>
        <p:spPr>
          <a:xfrm>
            <a:off x="7164522" y="1318989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MyArrayListTests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F9EBF1-BA3E-4104-8E59-2006EFC30669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>
            <a:off x="6307250" y="635422"/>
            <a:ext cx="848289" cy="0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29B792-C701-4881-B554-D26BFDC028EE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>
            <a:off x="6307250" y="6140944"/>
            <a:ext cx="848290" cy="0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F3D8B3-777E-4C51-8ECD-FB4DD2A00D3F}"/>
              </a:ext>
            </a:extLst>
          </p:cNvPr>
          <p:cNvCxnSpPr>
            <a:cxnSpLocks/>
            <a:stCxn id="14" idx="3"/>
            <a:endCxn id="77" idx="1"/>
          </p:cNvCxnSpPr>
          <p:nvPr/>
        </p:nvCxnSpPr>
        <p:spPr>
          <a:xfrm>
            <a:off x="6307250" y="5223357"/>
            <a:ext cx="857272" cy="1124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6D3C5C-6C4B-48A4-88E0-2776896D8F6B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 flipV="1">
            <a:off x="6307250" y="1551884"/>
            <a:ext cx="857272" cy="1125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F766955-D07E-4D17-80EB-DB1037711733}"/>
              </a:ext>
            </a:extLst>
          </p:cNvPr>
          <p:cNvSpPr/>
          <p:nvPr/>
        </p:nvSpPr>
        <p:spPr>
          <a:xfrm>
            <a:off x="617855" y="4986877"/>
            <a:ext cx="1800665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MySLLNode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44F3D1-B69C-48BA-822C-9F3BD1531C9C}"/>
              </a:ext>
            </a:extLst>
          </p:cNvPr>
          <p:cNvCxnSpPr>
            <a:cxnSpLocks/>
            <a:stCxn id="94" idx="3"/>
            <a:endCxn id="14" idx="1"/>
          </p:cNvCxnSpPr>
          <p:nvPr/>
        </p:nvCxnSpPr>
        <p:spPr>
          <a:xfrm>
            <a:off x="2418520" y="5219772"/>
            <a:ext cx="1676549" cy="3585"/>
          </a:xfrm>
          <a:prstGeom prst="line">
            <a:avLst/>
          </a:prstGeom>
          <a:ln w="12700">
            <a:prstDash val="lg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E1D952B-FA2A-430D-B968-6D250A1FB71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201160" y="868318"/>
            <a:ext cx="0" cy="451796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6E3A24B-FBB6-4876-A121-2C578DB077EB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201160" y="5456251"/>
            <a:ext cx="0" cy="451798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451F14F-FE8F-40C7-989A-7ED74A2E3BF0}"/>
              </a:ext>
            </a:extLst>
          </p:cNvPr>
          <p:cNvSpPr/>
          <p:nvPr/>
        </p:nvSpPr>
        <p:spPr>
          <a:xfrm>
            <a:off x="4095078" y="4072875"/>
            <a:ext cx="2212163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MySLLIterator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790DBE-A916-489E-A0FF-C6F0BD837932}"/>
              </a:ext>
            </a:extLst>
          </p:cNvPr>
          <p:cNvCxnSpPr>
            <a:cxnSpLocks/>
            <a:stCxn id="6" idx="2"/>
            <a:endCxn id="168" idx="0"/>
          </p:cNvCxnSpPr>
          <p:nvPr/>
        </p:nvCxnSpPr>
        <p:spPr>
          <a:xfrm>
            <a:off x="5201160" y="3621077"/>
            <a:ext cx="0" cy="451798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E47C990-4C7D-4812-9A79-B5995BC74541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01160" y="1785903"/>
            <a:ext cx="0" cy="451798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3DDC476-C83F-48F0-B02C-D419FE80BFF5}"/>
              </a:ext>
            </a:extLst>
          </p:cNvPr>
          <p:cNvCxnSpPr>
            <a:cxnSpLocks/>
            <a:stCxn id="168" idx="2"/>
            <a:endCxn id="14" idx="0"/>
          </p:cNvCxnSpPr>
          <p:nvPr/>
        </p:nvCxnSpPr>
        <p:spPr>
          <a:xfrm>
            <a:off x="5201160" y="4538664"/>
            <a:ext cx="0" cy="451798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493E0F0-2A74-4111-BE3F-6FC384AE974D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2418521" y="3388183"/>
            <a:ext cx="1676548" cy="15331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9B243E7-D821-4D05-85C1-D6EA43575351}"/>
              </a:ext>
            </a:extLst>
          </p:cNvPr>
          <p:cNvSpPr/>
          <p:nvPr/>
        </p:nvSpPr>
        <p:spPr>
          <a:xfrm>
            <a:off x="9464675" y="5908048"/>
            <a:ext cx="2391805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EmptyQueueException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611C85D-C7F4-4644-88D1-0296F657FA1C}"/>
              </a:ext>
            </a:extLst>
          </p:cNvPr>
          <p:cNvSpPr/>
          <p:nvPr/>
        </p:nvSpPr>
        <p:spPr>
          <a:xfrm>
            <a:off x="9464675" y="402526"/>
            <a:ext cx="2391805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EmptyStackException</a:t>
            </a:r>
          </a:p>
        </p:txBody>
      </p:sp>
    </p:spTree>
    <p:extLst>
      <p:ext uri="{BB962C8B-B14F-4D97-AF65-F5344CB8AC3E}">
        <p14:creationId xmlns:p14="http://schemas.microsoft.com/office/powerpoint/2010/main" val="30755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Jaeyoung Kim</dc:creator>
  <cp:lastModifiedBy>Jaeyoung Kim</cp:lastModifiedBy>
  <cp:revision>30</cp:revision>
  <dcterms:created xsi:type="dcterms:W3CDTF">2020-11-13T02:15:19Z</dcterms:created>
  <dcterms:modified xsi:type="dcterms:W3CDTF">2020-11-13T23:10:41Z</dcterms:modified>
</cp:coreProperties>
</file>