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8"/>
  </p:notesMasterIdLst>
  <p:sldIdLst>
    <p:sldId id="289" r:id="rId2"/>
    <p:sldId id="938" r:id="rId3"/>
    <p:sldId id="952" r:id="rId4"/>
    <p:sldId id="951" r:id="rId5"/>
    <p:sldId id="953" r:id="rId6"/>
    <p:sldId id="95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584" autoAdjust="0"/>
  </p:normalViewPr>
  <p:slideViewPr>
    <p:cSldViewPr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88EC95BF-EEEA-4245-A4F7-E1594FE1F5A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6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A9A650A-8BD1-4FDE-9899-1C20DF4B7708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1899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4826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890064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C107E61-D2F8-452B-B53A-91FE1E439E24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65372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B90D44C-5E2F-400D-88F9-B60B318A44C9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999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7543A57-F65A-4C42-9156-7629C10666E9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1864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9FBF0B-319E-4F95-BA43-902EB3DC9783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6507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1158B3-6703-4BBB-A09E-33FD65E7DB24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3930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57276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7029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7653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12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smtClean="0"/>
              <a:t>laB1</a:t>
            </a:r>
            <a:endParaRPr lang="en-US" altLang="ko-K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Kiho Choi </a:t>
            </a:r>
          </a:p>
          <a:p>
            <a:r>
              <a:rPr lang="en-US" altLang="ko-KR" dirty="0" smtClean="0"/>
              <a:t>2021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Lab information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Save Source File </a:t>
            </a:r>
          </a:p>
          <a:p>
            <a:pPr lvl="1"/>
            <a:r>
              <a:rPr lang="en-US" altLang="ko-KR" dirty="0" smtClean="0"/>
              <a:t>lab_number.cpp (3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files in total)</a:t>
            </a:r>
          </a:p>
          <a:p>
            <a:pPr lvl="2"/>
            <a:r>
              <a:rPr lang="en-US" altLang="ko-KR" dirty="0" smtClean="0"/>
              <a:t>Lab1-1</a:t>
            </a:r>
            <a:r>
              <a:rPr lang="en-US" altLang="ko-KR" dirty="0" smtClean="0"/>
              <a:t>.cpp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Lab1-2.cpp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Lab1-3.cpp</a:t>
            </a:r>
            <a:endParaRPr lang="en-US" altLang="ko-KR" dirty="0"/>
          </a:p>
          <a:p>
            <a:r>
              <a:rPr lang="en-US" altLang="ko-KR" dirty="0" smtClean="0"/>
              <a:t>Screen </a:t>
            </a:r>
            <a:r>
              <a:rPr lang="en-US" altLang="ko-KR" dirty="0" smtClean="0"/>
              <a:t>capture</a:t>
            </a:r>
          </a:p>
          <a:p>
            <a:pPr lvl="1"/>
            <a:r>
              <a:rPr lang="en-US" altLang="ko-KR" dirty="0" smtClean="0"/>
              <a:t>Screen capture using input values</a:t>
            </a:r>
          </a:p>
          <a:p>
            <a:pPr lvl="2"/>
            <a:r>
              <a:rPr lang="en-US" altLang="ko-KR" dirty="0" smtClean="0"/>
              <a:t>E.g.)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Make Zip Folder </a:t>
            </a:r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 (202111111_</a:t>
            </a:r>
            <a:r>
              <a:rPr lang="ko-KR" altLang="en-US" dirty="0" err="1" smtClean="0"/>
              <a:t>가천대</a:t>
            </a:r>
            <a:r>
              <a:rPr lang="en-US" altLang="ko-KR" dirty="0" smtClean="0"/>
              <a:t>.zip)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Submit the Zipped Folder to cyber campus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933056"/>
            <a:ext cx="1944216" cy="7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6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LAB1-1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Write a program to get student’s scores and print all the scores with average score each students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Input: Name, Korean, Math, English (5 students in total)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Output: All the information with average of all subject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85" y="3384966"/>
            <a:ext cx="7056784" cy="30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LAB1-2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Write a program to get student’s scores and print all the scores with average score each students. </a:t>
            </a:r>
            <a:r>
              <a:rPr lang="en-US" altLang="ko-KR" sz="1600" dirty="0" smtClean="0">
                <a:solidFill>
                  <a:srgbClr val="FF0000"/>
                </a:solidFill>
              </a:rPr>
              <a:t>Additionally, print the first rank info based on average score.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Input: Name, Korean, Math, English (5 students in total)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Output: All the information with average of all subject</a:t>
            </a:r>
            <a:r>
              <a:rPr lang="en-US" altLang="ko-KR" sz="1600" dirty="0" smtClean="0">
                <a:solidFill>
                  <a:srgbClr val="FF0000"/>
                </a:solidFill>
              </a:rPr>
              <a:t>, the first rank info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02" y="3301171"/>
            <a:ext cx="6822474" cy="32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LAB1-3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Write a program to get student’s scores and print all the scores with average score each students. </a:t>
            </a:r>
            <a:r>
              <a:rPr lang="en-US" altLang="ko-KR" sz="1600" dirty="0" smtClean="0">
                <a:solidFill>
                  <a:srgbClr val="FF0000"/>
                </a:solidFill>
              </a:rPr>
              <a:t>Additionally, print all the info according to ranking order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Input: Name, Korean, Math, English (5 students in total)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Output: All the information with average of all subject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according to ranking order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3" y="3425471"/>
            <a:ext cx="707971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62" y="0"/>
            <a:ext cx="4572638" cy="3429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" y="3356992"/>
            <a:ext cx="4572638" cy="3429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0" y="-1555"/>
            <a:ext cx="4572638" cy="34294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56992"/>
            <a:ext cx="457263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182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3929</TotalTime>
  <Words>217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Calibri</vt:lpstr>
      <vt:lpstr>Corbel</vt:lpstr>
      <vt:lpstr>Tahoma</vt:lpstr>
      <vt:lpstr>Times New Roman</vt:lpstr>
      <vt:lpstr>기본</vt:lpstr>
      <vt:lpstr>laB1</vt:lpstr>
      <vt:lpstr>Lab information</vt:lpstr>
      <vt:lpstr>LAB1-1</vt:lpstr>
      <vt:lpstr>LAB1-2</vt:lpstr>
      <vt:lpstr>LAB1-3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 Kim</dc:creator>
  <cp:lastModifiedBy>Kiho Choi</cp:lastModifiedBy>
  <cp:revision>782</cp:revision>
  <dcterms:created xsi:type="dcterms:W3CDTF">1601-01-01T00:00:00Z</dcterms:created>
  <dcterms:modified xsi:type="dcterms:W3CDTF">2021-10-05T00:31:53Z</dcterms:modified>
</cp:coreProperties>
</file>