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7"/>
  </p:notesMasterIdLst>
  <p:sldIdLst>
    <p:sldId id="289" r:id="rId2"/>
    <p:sldId id="938" r:id="rId3"/>
    <p:sldId id="953" r:id="rId4"/>
    <p:sldId id="952" r:id="rId5"/>
    <p:sldId id="954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584" autoAdjust="0"/>
  </p:normalViewPr>
  <p:slideViewPr>
    <p:cSldViewPr>
      <p:cViewPr varScale="1">
        <p:scale>
          <a:sx n="107" d="100"/>
          <a:sy n="107" d="100"/>
        </p:scale>
        <p:origin x="108" y="1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57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7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88EC95BF-EEEA-4245-A4F7-E1594FE1F5A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5656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A9A650A-8BD1-4FDE-9899-1C20DF4B7708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A3AE755A-AE7A-4BA4-9DF5-A4ABB19A0CEC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81899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262D-6073-4A30-973C-53BE1D29884A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E755A-AE7A-4BA4-9DF5-A4ABB19A0CEC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148261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B0AF-EEE9-4421-9298-EB11A547E63F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E755A-AE7A-4BA4-9DF5-A4ABB19A0CEC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890064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C107E61-D2F8-452B-B53A-91FE1E439E24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A3AE755A-AE7A-4BA4-9DF5-A4ABB19A0CEC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653720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B90D44C-5E2F-400D-88F9-B60B318A44C9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A3AE755A-AE7A-4BA4-9DF5-A4ABB19A0CEC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4999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5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35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5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35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7543A57-F65A-4C42-9156-7629C10666E9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A3AE755A-AE7A-4BA4-9DF5-A4ABB19A0CEC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18649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5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35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5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35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69FBF0B-319E-4F95-BA43-902EB3DC9783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A3AE755A-AE7A-4BA4-9DF5-A4ABB19A0CEC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165078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81158B3-6703-4BBB-A09E-33FD65E7DB24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A3AE755A-AE7A-4BA4-9DF5-A4ABB19A0CEC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03930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9955-2DD3-491E-92B6-7018343227CE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E755A-AE7A-4BA4-9DF5-A4ABB19A0CEC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572769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8A28-1D79-4F41-9521-CF26BB2C7EE3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E755A-AE7A-4BA4-9DF5-A4ABB19A0CEC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370291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9950-AF07-4F2A-A949-E1C816A93B30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E755A-AE7A-4BA4-9DF5-A4ABB19A0CEC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476533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34A43A2E-6632-4F9D-8728-2CF59ACBBE60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A3AE755A-AE7A-4BA4-9DF5-A4ABB19A0CEC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612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smtClean="0"/>
              <a:t>laB1</a:t>
            </a:r>
            <a:endParaRPr lang="en-US" altLang="ko-KR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Kiho Choi </a:t>
            </a:r>
          </a:p>
          <a:p>
            <a:r>
              <a:rPr lang="en-US" altLang="ko-KR" dirty="0" smtClean="0"/>
              <a:t>2021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Lab information</a:t>
            </a: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Save Source File </a:t>
            </a:r>
          </a:p>
          <a:p>
            <a:pPr lvl="1"/>
            <a:r>
              <a:rPr lang="en-US" altLang="ko-KR" dirty="0" smtClean="0"/>
              <a:t>lab_number.cpp (2 </a:t>
            </a:r>
            <a:r>
              <a:rPr lang="en-US" altLang="ko-KR" dirty="0" err="1" smtClean="0"/>
              <a:t>cpp</a:t>
            </a:r>
            <a:r>
              <a:rPr lang="en-US" altLang="ko-KR" dirty="0" smtClean="0"/>
              <a:t> files in total)</a:t>
            </a:r>
          </a:p>
          <a:p>
            <a:pPr lvl="2"/>
            <a:r>
              <a:rPr lang="en-US" altLang="ko-KR" dirty="0" smtClean="0"/>
              <a:t>Lab2-1.cpp</a:t>
            </a:r>
          </a:p>
          <a:p>
            <a:pPr lvl="2"/>
            <a:r>
              <a:rPr lang="en-US" altLang="ko-KR" dirty="0" smtClean="0"/>
              <a:t>Lab2-2.cpp</a:t>
            </a:r>
          </a:p>
          <a:p>
            <a:r>
              <a:rPr lang="en-US" altLang="ko-KR" dirty="0" smtClean="0"/>
              <a:t>Screen capture</a:t>
            </a:r>
          </a:p>
          <a:p>
            <a:pPr lvl="1"/>
            <a:r>
              <a:rPr lang="en-US" altLang="ko-KR" dirty="0" smtClean="0"/>
              <a:t>Screen capture using input values</a:t>
            </a:r>
          </a:p>
          <a:p>
            <a:pPr lvl="2"/>
            <a:r>
              <a:rPr lang="en-US" altLang="ko-KR" dirty="0" smtClean="0"/>
              <a:t>E.g.)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Make Zip Folder </a:t>
            </a:r>
          </a:p>
          <a:p>
            <a:pPr lvl="1"/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.zip (202111111_</a:t>
            </a:r>
            <a:r>
              <a:rPr lang="ko-KR" altLang="en-US" dirty="0" err="1" smtClean="0"/>
              <a:t>가천대</a:t>
            </a:r>
            <a:r>
              <a:rPr lang="en-US" altLang="ko-KR" dirty="0" smtClean="0"/>
              <a:t>.zip)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Submit the Zipped Folder to cyber campus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469" y="3789040"/>
            <a:ext cx="1944216" cy="79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6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LAB2-1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Write a program to do the following procedures</a:t>
            </a: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</a:rPr>
              <a:t>read personal data from “person.txt” file</a:t>
            </a: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</a:rPr>
              <a:t>group the date based on hobby</a:t>
            </a:r>
          </a:p>
          <a:p>
            <a:pPr lvl="1"/>
            <a:r>
              <a:rPr lang="en-US" altLang="ko-KR" sz="1400" dirty="0">
                <a:solidFill>
                  <a:schemeClr val="tx1"/>
                </a:solidFill>
              </a:rPr>
              <a:t>p</a:t>
            </a:r>
            <a:r>
              <a:rPr lang="en-US" altLang="ko-KR" sz="1400" dirty="0" smtClean="0">
                <a:solidFill>
                  <a:schemeClr val="tx1"/>
                </a:solidFill>
              </a:rPr>
              <a:t>rint </a:t>
            </a:r>
            <a:r>
              <a:rPr lang="en-US" altLang="ko-KR" sz="1400" dirty="0">
                <a:solidFill>
                  <a:schemeClr val="tx1"/>
                </a:solidFill>
              </a:rPr>
              <a:t>the </a:t>
            </a:r>
            <a:r>
              <a:rPr lang="en-US" altLang="ko-KR" sz="1400" dirty="0" smtClean="0">
                <a:solidFill>
                  <a:schemeClr val="tx1"/>
                </a:solidFill>
              </a:rPr>
              <a:t>lowest age in each group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Input: “person.txt” file (Assumption: #hobby = 4)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pPr marL="34290" indent="0">
              <a:buNone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Output: </a:t>
            </a:r>
            <a:r>
              <a:rPr lang="en-US" altLang="ko-KR" sz="1600" dirty="0">
                <a:solidFill>
                  <a:schemeClr val="tx1"/>
                </a:solidFill>
              </a:rPr>
              <a:t>the lowest age in each group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E755A-AE7A-4BA4-9DF5-A4ABB19A0CEC}" type="slidenum">
              <a:rPr lang="ko-KR" altLang="en-US" smtClean="0"/>
              <a:pPr>
                <a:defRPr/>
              </a:pPr>
              <a:t>3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981" y="3501008"/>
            <a:ext cx="2042100" cy="12942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574" y="5258272"/>
            <a:ext cx="1978913" cy="14880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527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LAB2-2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Write a program to do the following procedures</a:t>
            </a: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</a:rPr>
              <a:t>read student’s scores from “sample_v1.txt” file</a:t>
            </a: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</a:rPr>
              <a:t>multiply the data with 1.5 times</a:t>
            </a: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</a:rPr>
              <a:t>write the updated data in “sample_v2.txt file</a:t>
            </a: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</a:rPr>
              <a:t>read “sample_v2.txt” file and calculate the average score without min and max values</a:t>
            </a:r>
          </a:p>
          <a:p>
            <a:pPr lvl="1"/>
            <a:r>
              <a:rPr lang="en-US" altLang="ko-KR" sz="1400" smtClean="0">
                <a:solidFill>
                  <a:schemeClr val="tx1"/>
                </a:solidFill>
              </a:rPr>
              <a:t>print </a:t>
            </a:r>
            <a:r>
              <a:rPr lang="en-US" altLang="ko-KR" sz="1400" dirty="0">
                <a:solidFill>
                  <a:schemeClr val="tx1"/>
                </a:solidFill>
              </a:rPr>
              <a:t>the average score without min and max values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/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Input: “sample_v1.txt” file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pPr marL="34290" indent="0">
              <a:buNone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Output: </a:t>
            </a:r>
            <a:r>
              <a:rPr lang="en-US" altLang="ko-KR" sz="1600" dirty="0">
                <a:solidFill>
                  <a:schemeClr val="tx1"/>
                </a:solidFill>
              </a:rPr>
              <a:t>the average score without min and max values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E755A-AE7A-4BA4-9DF5-A4ABB19A0CEC}" type="slidenum">
              <a:rPr lang="ko-KR" altLang="en-US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437112"/>
            <a:ext cx="2867025" cy="771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323" y="5800725"/>
            <a:ext cx="46958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2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E755A-AE7A-4BA4-9DF5-A4ABB19A0CEC}" type="slidenum">
              <a:rPr lang="ko-KR" altLang="en-US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638" cy="34294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0"/>
            <a:ext cx="4572638" cy="342947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617" y="3356992"/>
            <a:ext cx="457263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1600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4035</TotalTime>
  <Words>176</Words>
  <Application>Microsoft Office PowerPoint</Application>
  <PresentationFormat>화면 슬라이드 쇼(4:3)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굴림</vt:lpstr>
      <vt:lpstr>맑은 고딕</vt:lpstr>
      <vt:lpstr>Calibri</vt:lpstr>
      <vt:lpstr>Corbel</vt:lpstr>
      <vt:lpstr>Tahoma</vt:lpstr>
      <vt:lpstr>Times New Roman</vt:lpstr>
      <vt:lpstr>기본</vt:lpstr>
      <vt:lpstr>laB1</vt:lpstr>
      <vt:lpstr>Lab information</vt:lpstr>
      <vt:lpstr>LAB2-1</vt:lpstr>
      <vt:lpstr>LAB2-2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 Kim</dc:creator>
  <cp:lastModifiedBy>Kiho Choi</cp:lastModifiedBy>
  <cp:revision>795</cp:revision>
  <dcterms:created xsi:type="dcterms:W3CDTF">1601-01-01T00:00:00Z</dcterms:created>
  <dcterms:modified xsi:type="dcterms:W3CDTF">2021-11-15T06:06:24Z</dcterms:modified>
</cp:coreProperties>
</file>