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79631-8EB4-48AB-838D-DBDB15F2E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A4EB46-4D75-40A4-89FE-A56FFA16A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18874-2DFE-4BCB-906F-F2BE3AAD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32-E89D-449F-B936-5540E8964295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E75D2-FD11-4342-A177-74E7C930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90C5E8-38B5-4486-9B96-B94A7A9E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3A6E-3B97-45FD-8072-EA357CD6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5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0BE93-FC40-4B87-92A3-7F6E2F5A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B1F75B-9A57-43C8-81F3-312C3E24B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CABC6-AE8E-40ED-AD6F-87656E4F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32-E89D-449F-B936-5540E8964295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E4957-115C-4E09-BE4A-DD670901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E0C85-B3A8-45A6-8568-71E8EDD8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3A6E-3B97-45FD-8072-EA357CD6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3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94C02F-ADF9-49AB-A2B1-3B823CD7E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B984DE-6F19-4B58-803C-FC19C6F0D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4303C-4B8D-429F-B2EC-E0694F7E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32-E89D-449F-B936-5540E8964295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F66B63-31C1-4F72-B3C1-32F0DA45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D86FF-502B-4D95-820B-38396DED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3A6E-3B97-45FD-8072-EA357CD6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287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AD0A6-5D27-4D72-AC9A-78AB49EA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7E181-7EB2-456B-A7A5-43EE3DDD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4AA45-774C-424A-9CCA-1DDFB7E8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32-E89D-449F-B936-5540E8964295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F5D9E-AC11-40E5-A3C4-7CB5AEC9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24F08-ADCA-4E3D-B04D-775D3667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3A6E-3B97-45FD-8072-EA357CD6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1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05884-3740-438F-8C05-3D0964B0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2C2CBE-D3AA-4685-90C8-A3489724A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E76440-B14E-4C4D-A71F-97EB52AD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32-E89D-449F-B936-5540E8964295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72455-B4C0-47B5-AD61-069912D4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17B35-53E7-4ABB-97DC-B910DBE8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3A6E-3B97-45FD-8072-EA357CD6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A8404-4C7F-408A-89B8-A512197A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BF605-1D22-4E67-B930-3F2F3BAA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3E6191-78EF-4ED2-8459-C3DD9CE4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E12C91-07C7-483E-8D42-0952CCC1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32-E89D-449F-B936-5540E8964295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EA9C06-659F-43CF-8A2C-B30479F2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968A3-7E5C-4C96-AC93-7CE9B0EE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3A6E-3B97-45FD-8072-EA357CD6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34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3A1B1-CF1C-4853-A30B-178CC498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36F723-D658-4352-A1D4-8ACC0A2D6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4A03BA-BCFE-4389-913F-8131F51D5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6A3603-6E4C-466A-AFE4-315A826F0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87F11B-7E77-4F5F-B26E-78176AC4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267177-770E-43AC-83CD-4B38648A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32-E89D-449F-B936-5540E8964295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B18086-9F89-4AF2-918A-464F84A7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58494E-7D5F-4548-80A0-4B1794DC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3A6E-3B97-45FD-8072-EA357CD6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90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EDBF-76B0-4311-8FA9-0530E306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496D6D-539A-4DE7-B1D4-2C9D5485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32-E89D-449F-B936-5540E8964295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C655D6-7598-496F-8248-2A1BB8C5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A3F693-6049-40BD-BEFE-72A1377A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3A6E-3B97-45FD-8072-EA357CD6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42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C38CBF-7174-471E-AC88-DB2DCA99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32-E89D-449F-B936-5540E8964295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0993CE-D3F8-488C-8111-158A73F1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91E741-41CF-42B9-9BE7-B4099D13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3A6E-3B97-45FD-8072-EA357CD6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32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44636-D022-4A3B-ABC3-6B5C835A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F9DC2-393B-472E-9F69-6D50F794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9DF478-963D-4B34-9478-B76E778D5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F3FB0E-4625-4C93-B49F-FE388D7A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32-E89D-449F-B936-5540E8964295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5AD8C4-0116-4769-AC8E-5B99A3D3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464637-C853-45F9-8167-BBC3A37C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3A6E-3B97-45FD-8072-EA357CD6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30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C95AC-0334-4332-AC3E-249F492D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420FC0-0B44-4CE7-84FF-D80AFD871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02B0C4-8DA7-4450-ACAC-2AC424296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E87EB7-57D2-4E7E-A747-13DEEC8E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32-E89D-449F-B936-5540E8964295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7A44F7-A9F8-479B-AD9F-9ECF4543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2C6D9E-F897-42AE-BBA5-7E32BA3D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3A6E-3B97-45FD-8072-EA357CD6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397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0D6C71-407E-44D1-B1A3-7D685FF1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77C510-F3B4-4301-B2B0-4D8E8FCF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568F8-934B-4693-855B-BBC708379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52C32-E89D-449F-B936-5540E8964295}" type="datetimeFigureOut">
              <a:rPr lang="es-MX" smtClean="0"/>
              <a:t>27/03/2020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206EB5-266E-4210-A394-E5B516771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50FF3E-0D0D-4877-A203-777513829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93A6E-3B97-45FD-8072-EA357CD6E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84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ABDAE4EB-D87C-4593-8361-1AE719682FE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16200000" flipH="1">
            <a:off x="6241633" y="312408"/>
            <a:ext cx="1615156" cy="1906427"/>
          </a:xfrm>
          <a:prstGeom prst="bentConnector5">
            <a:avLst>
              <a:gd name="adj1" fmla="val 52945"/>
              <a:gd name="adj2" fmla="val 100129"/>
              <a:gd name="adj3" fmla="val 6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78F99EDB-151F-4AC3-B3EA-8C2CE11A54C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7639148" y="-1004691"/>
            <a:ext cx="1534741" cy="4621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F8B7CFAE-1A62-4CEF-B52C-F76556EF5F36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 flipV="1">
            <a:off x="3141490" y="-881310"/>
            <a:ext cx="1615156" cy="4293861"/>
          </a:xfrm>
          <a:prstGeom prst="bentConnector3">
            <a:avLst>
              <a:gd name="adj1" fmla="val 52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79BCCC71-06E5-4F87-B2E3-0C972F1BD3B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763937" y="741136"/>
            <a:ext cx="1534741" cy="11293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B67DE482-7936-42E6-84F5-4979862ACA06}"/>
              </a:ext>
            </a:extLst>
          </p:cNvPr>
          <p:cNvSpPr txBox="1"/>
          <p:nvPr/>
        </p:nvSpPr>
        <p:spPr>
          <a:xfrm>
            <a:off x="5651499" y="76793"/>
            <a:ext cx="88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IPv6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70796C-6E16-4D99-8070-021ADE9A3544}"/>
              </a:ext>
            </a:extLst>
          </p:cNvPr>
          <p:cNvSpPr/>
          <p:nvPr/>
        </p:nvSpPr>
        <p:spPr>
          <a:xfrm>
            <a:off x="3772252" y="458043"/>
            <a:ext cx="464749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>
            <a:spAutoFit/>
          </a:bodyPr>
          <a:lstStyle/>
          <a:p>
            <a:r>
              <a:rPr lang="es-MX" dirty="0"/>
              <a:t>Cuenta con varias notaciones para representar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BD7A55A-9394-469E-97D6-73CB68DEC60D}"/>
              </a:ext>
            </a:extLst>
          </p:cNvPr>
          <p:cNvSpPr/>
          <p:nvPr/>
        </p:nvSpPr>
        <p:spPr>
          <a:xfrm>
            <a:off x="828889" y="2073199"/>
            <a:ext cx="1946495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dirty="0"/>
              <a:t>Decimal con punto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CABFF2-11AE-4CFA-8861-3007B8F24E7A}"/>
              </a:ext>
            </a:extLst>
          </p:cNvPr>
          <p:cNvSpPr/>
          <p:nvPr/>
        </p:nvSpPr>
        <p:spPr>
          <a:xfrm>
            <a:off x="3534715" y="2073199"/>
            <a:ext cx="2863797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dirty="0"/>
              <a:t>Hexadecimal con dos puntos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3D19A6-179F-44C0-98A7-D9A2E304FAEC}"/>
              </a:ext>
            </a:extLst>
          </p:cNvPr>
          <p:cNvSpPr/>
          <p:nvPr/>
        </p:nvSpPr>
        <p:spPr>
          <a:xfrm>
            <a:off x="7464906" y="2073199"/>
            <a:ext cx="1075038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dirty="0"/>
              <a:t>Mezclada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2BF9A09-097C-47A6-9E12-8DABA3E1A0EB}"/>
              </a:ext>
            </a:extLst>
          </p:cNvPr>
          <p:cNvSpPr/>
          <p:nvPr/>
        </p:nvSpPr>
        <p:spPr>
          <a:xfrm>
            <a:off x="10400283" y="2073199"/>
            <a:ext cx="633507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dirty="0"/>
              <a:t>CIDR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6288548-E0B0-4228-B8A1-FAD2752469C8}"/>
              </a:ext>
            </a:extLst>
          </p:cNvPr>
          <p:cNvSpPr/>
          <p:nvPr/>
        </p:nvSpPr>
        <p:spPr>
          <a:xfrm>
            <a:off x="5804892" y="3550737"/>
            <a:ext cx="735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IPv4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E1BE5477-3793-45DC-B8FA-05D403EE3172}"/>
              </a:ext>
            </a:extLst>
          </p:cNvPr>
          <p:cNvCxnSpPr>
            <a:cxnSpLocks/>
            <a:stCxn id="6" idx="2"/>
            <a:endCxn id="23" idx="1"/>
          </p:cNvCxnSpPr>
          <p:nvPr/>
        </p:nvCxnSpPr>
        <p:spPr>
          <a:xfrm rot="16200000" flipH="1">
            <a:off x="3133995" y="1110672"/>
            <a:ext cx="1339039" cy="4002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86D8815F-0E5B-45C1-A124-AAA95FF2B524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4716234" y="2692911"/>
            <a:ext cx="1339039" cy="838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A07ABE66-1CFB-4186-9E45-138D6C02AFFC}"/>
              </a:ext>
            </a:extLst>
          </p:cNvPr>
          <p:cNvCxnSpPr>
            <a:cxnSpLocks/>
            <a:stCxn id="8" idx="2"/>
            <a:endCxn id="23" idx="3"/>
          </p:cNvCxnSpPr>
          <p:nvPr/>
        </p:nvCxnSpPr>
        <p:spPr>
          <a:xfrm rot="5400000">
            <a:off x="6601943" y="2381087"/>
            <a:ext cx="1339039" cy="1461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5C60CFF-59EF-4037-904E-9A970CD4BFFE}"/>
              </a:ext>
            </a:extLst>
          </p:cNvPr>
          <p:cNvSpPr/>
          <p:nvPr/>
        </p:nvSpPr>
        <p:spPr>
          <a:xfrm>
            <a:off x="1169847" y="2794928"/>
            <a:ext cx="126457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accent2"/>
                </a:solidFill>
              </a:rPr>
              <a:t>Compatible</a:t>
            </a:r>
          </a:p>
        </p:txBody>
      </p: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B4B498E4-EF2C-48BD-9EC0-82F0FB1E33E0}"/>
              </a:ext>
            </a:extLst>
          </p:cNvPr>
          <p:cNvCxnSpPr>
            <a:cxnSpLocks/>
            <a:stCxn id="9" idx="2"/>
            <a:endCxn id="23" idx="3"/>
          </p:cNvCxnSpPr>
          <p:nvPr/>
        </p:nvCxnSpPr>
        <p:spPr>
          <a:xfrm rot="5400000">
            <a:off x="7959249" y="1023781"/>
            <a:ext cx="1339039" cy="4176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A309D59-3371-4320-A988-D4FB9825FEE1}"/>
              </a:ext>
            </a:extLst>
          </p:cNvPr>
          <p:cNvSpPr/>
          <p:nvPr/>
        </p:nvSpPr>
        <p:spPr>
          <a:xfrm>
            <a:off x="4172421" y="2794928"/>
            <a:ext cx="15883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accent2"/>
                </a:solidFill>
              </a:rPr>
              <a:t>No Compatible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3D4B0A2-18AC-4ED3-8C3B-A06437E7A479}"/>
              </a:ext>
            </a:extLst>
          </p:cNvPr>
          <p:cNvSpPr/>
          <p:nvPr/>
        </p:nvSpPr>
        <p:spPr>
          <a:xfrm>
            <a:off x="6433021" y="2794928"/>
            <a:ext cx="313880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accent2"/>
                </a:solidFill>
              </a:rPr>
              <a:t>Apropiada durante la transición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35D6063-C4AB-4B57-B1D0-01DD85A7C155}"/>
              </a:ext>
            </a:extLst>
          </p:cNvPr>
          <p:cNvSpPr/>
          <p:nvPr/>
        </p:nvSpPr>
        <p:spPr>
          <a:xfrm>
            <a:off x="9922844" y="2794928"/>
            <a:ext cx="15883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accent2"/>
                </a:solidFill>
              </a:rPr>
              <a:t>No Compatible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6A44D1BC-20D2-4E4B-919A-198E7E58506F}"/>
              </a:ext>
            </a:extLst>
          </p:cNvPr>
          <p:cNvSpPr/>
          <p:nvPr/>
        </p:nvSpPr>
        <p:spPr>
          <a:xfrm>
            <a:off x="5142782" y="804017"/>
            <a:ext cx="190642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MX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Direcciones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02241D5E-1A2E-4402-8C9B-773708448ED4}"/>
              </a:ext>
            </a:extLst>
          </p:cNvPr>
          <p:cNvSpPr/>
          <p:nvPr/>
        </p:nvSpPr>
        <p:spPr>
          <a:xfrm>
            <a:off x="1798159" y="4155030"/>
            <a:ext cx="877484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dirty="0" err="1"/>
              <a:t>Unicast</a:t>
            </a:r>
            <a:endParaRPr lang="es-MX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BCD8B6EF-17E5-4A2D-AAF8-253C0B224F4B}"/>
              </a:ext>
            </a:extLst>
          </p:cNvPr>
          <p:cNvSpPr/>
          <p:nvPr/>
        </p:nvSpPr>
        <p:spPr>
          <a:xfrm>
            <a:off x="1798159" y="4920904"/>
            <a:ext cx="907108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dirty="0" err="1"/>
              <a:t>Anycast</a:t>
            </a:r>
            <a:endParaRPr lang="es-MX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C8B8E734-1A4B-4AEE-88CB-AA13241C43E5}"/>
              </a:ext>
            </a:extLst>
          </p:cNvPr>
          <p:cNvSpPr/>
          <p:nvPr/>
        </p:nvSpPr>
        <p:spPr>
          <a:xfrm>
            <a:off x="1798158" y="5686778"/>
            <a:ext cx="105702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dirty="0" err="1"/>
              <a:t>Multicast</a:t>
            </a:r>
            <a:endParaRPr lang="es-MX" dirty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FF9A5A7F-714C-4D90-9B48-D1737CBDDA25}"/>
              </a:ext>
            </a:extLst>
          </p:cNvPr>
          <p:cNvSpPr/>
          <p:nvPr/>
        </p:nvSpPr>
        <p:spPr>
          <a:xfrm>
            <a:off x="3329384" y="5686778"/>
            <a:ext cx="1111010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dirty="0"/>
              <a:t>Broadcast</a:t>
            </a:r>
          </a:p>
        </p:txBody>
      </p: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E6648A76-5ED8-42A4-9F89-E99539B96FD6}"/>
              </a:ext>
            </a:extLst>
          </p:cNvPr>
          <p:cNvCxnSpPr>
            <a:stCxn id="99" idx="1"/>
            <a:endCxn id="100" idx="1"/>
          </p:cNvCxnSpPr>
          <p:nvPr/>
        </p:nvCxnSpPr>
        <p:spPr>
          <a:xfrm rot="10800000" flipV="1">
            <a:off x="1798160" y="1034850"/>
            <a:ext cx="3344623" cy="3304846"/>
          </a:xfrm>
          <a:prstGeom prst="bentConnector3">
            <a:avLst>
              <a:gd name="adj1" fmla="val 1412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E5F5700D-0F43-4A01-BB9D-1BBE072049F6}"/>
              </a:ext>
            </a:extLst>
          </p:cNvPr>
          <p:cNvCxnSpPr>
            <a:stCxn id="99" idx="1"/>
            <a:endCxn id="101" idx="1"/>
          </p:cNvCxnSpPr>
          <p:nvPr/>
        </p:nvCxnSpPr>
        <p:spPr>
          <a:xfrm rot="10800000" flipV="1">
            <a:off x="1798160" y="1034850"/>
            <a:ext cx="3344623" cy="4070720"/>
          </a:xfrm>
          <a:prstGeom prst="bentConnector3">
            <a:avLst>
              <a:gd name="adj1" fmla="val 1412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Conector: angular 110">
            <a:extLst>
              <a:ext uri="{FF2B5EF4-FFF2-40B4-BE49-F238E27FC236}">
                <a16:creationId xmlns:a16="http://schemas.microsoft.com/office/drawing/2014/main" id="{D2357CAA-4297-4E61-8930-8A717FF39D27}"/>
              </a:ext>
            </a:extLst>
          </p:cNvPr>
          <p:cNvCxnSpPr>
            <a:stCxn id="99" idx="1"/>
            <a:endCxn id="102" idx="1"/>
          </p:cNvCxnSpPr>
          <p:nvPr/>
        </p:nvCxnSpPr>
        <p:spPr>
          <a:xfrm rot="10800000" flipV="1">
            <a:off x="1798158" y="1034850"/>
            <a:ext cx="3344624" cy="4836594"/>
          </a:xfrm>
          <a:prstGeom prst="bentConnector3">
            <a:avLst>
              <a:gd name="adj1" fmla="val 1412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58E99644-8380-481C-9606-D2F33BA4908E}"/>
              </a:ext>
            </a:extLst>
          </p:cNvPr>
          <p:cNvCxnSpPr>
            <a:stCxn id="102" idx="3"/>
            <a:endCxn id="103" idx="1"/>
          </p:cNvCxnSpPr>
          <p:nvPr/>
        </p:nvCxnSpPr>
        <p:spPr>
          <a:xfrm>
            <a:off x="2855179" y="5871444"/>
            <a:ext cx="474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F7A33489-F456-4FE0-85A4-E033E557EBC6}"/>
              </a:ext>
            </a:extLst>
          </p:cNvPr>
          <p:cNvSpPr/>
          <p:nvPr/>
        </p:nvSpPr>
        <p:spPr>
          <a:xfrm>
            <a:off x="7719375" y="4108863"/>
            <a:ext cx="1175322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sz="2400" dirty="0"/>
              <a:t>128 bits</a:t>
            </a:r>
          </a:p>
        </p:txBody>
      </p:sp>
      <p:cxnSp>
        <p:nvCxnSpPr>
          <p:cNvPr id="117" name="Conector: angular 116">
            <a:extLst>
              <a:ext uri="{FF2B5EF4-FFF2-40B4-BE49-F238E27FC236}">
                <a16:creationId xmlns:a16="http://schemas.microsoft.com/office/drawing/2014/main" id="{9368286F-BFC4-439B-9353-E31B1E329768}"/>
              </a:ext>
            </a:extLst>
          </p:cNvPr>
          <p:cNvCxnSpPr>
            <a:stCxn id="99" idx="3"/>
            <a:endCxn id="115" idx="3"/>
          </p:cNvCxnSpPr>
          <p:nvPr/>
        </p:nvCxnSpPr>
        <p:spPr>
          <a:xfrm>
            <a:off x="7049210" y="1034850"/>
            <a:ext cx="1845487" cy="3304846"/>
          </a:xfrm>
          <a:prstGeom prst="bentConnector3">
            <a:avLst>
              <a:gd name="adj1" fmla="val 247267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594CE53E-5B99-4483-AEBC-1CE28F724A8B}"/>
              </a:ext>
            </a:extLst>
          </p:cNvPr>
          <p:cNvSpPr/>
          <p:nvPr/>
        </p:nvSpPr>
        <p:spPr>
          <a:xfrm>
            <a:off x="5381673" y="4691672"/>
            <a:ext cx="101983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s-MX" sz="2400" dirty="0"/>
              <a:t>48 bits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FD9DAFAD-3648-47C2-A306-12DFB385A2A7}"/>
              </a:ext>
            </a:extLst>
          </p:cNvPr>
          <p:cNvSpPr/>
          <p:nvPr/>
        </p:nvSpPr>
        <p:spPr>
          <a:xfrm>
            <a:off x="7795018" y="4689608"/>
            <a:ext cx="101983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s-MX" sz="2400" dirty="0">
                <a:solidFill>
                  <a:schemeClr val="accent1"/>
                </a:solidFill>
              </a:rPr>
              <a:t>16 bits</a:t>
            </a: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593790EE-C15E-47AC-A3C6-3EAC68B35886}"/>
              </a:ext>
            </a:extLst>
          </p:cNvPr>
          <p:cNvSpPr/>
          <p:nvPr/>
        </p:nvSpPr>
        <p:spPr>
          <a:xfrm>
            <a:off x="10208363" y="4689608"/>
            <a:ext cx="101983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s-MX" sz="2400" dirty="0">
                <a:solidFill>
                  <a:schemeClr val="accent1"/>
                </a:solidFill>
              </a:rPr>
              <a:t>64 bits</a:t>
            </a: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250712C0-3AB8-48A2-B429-23EAB3654A94}"/>
              </a:ext>
            </a:extLst>
          </p:cNvPr>
          <p:cNvSpPr/>
          <p:nvPr/>
        </p:nvSpPr>
        <p:spPr>
          <a:xfrm>
            <a:off x="4777177" y="5115889"/>
            <a:ext cx="2055430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Enruta el paquete a través de la Internet a la organización del sitio.</a:t>
            </a: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5A87BE2F-B3F7-4244-9ACE-9D6A0CD67737}"/>
              </a:ext>
            </a:extLst>
          </p:cNvPr>
          <p:cNvSpPr/>
          <p:nvPr/>
        </p:nvSpPr>
        <p:spPr>
          <a:xfrm>
            <a:off x="7281391" y="5115889"/>
            <a:ext cx="2055430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Definen una subred en una organización.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B531A456-CB74-444A-A6E0-64BB74D5A78F}"/>
              </a:ext>
            </a:extLst>
          </p:cNvPr>
          <p:cNvSpPr/>
          <p:nvPr/>
        </p:nvSpPr>
        <p:spPr>
          <a:xfrm>
            <a:off x="9689321" y="5115889"/>
            <a:ext cx="2055430" cy="14773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Definen el identificador de la interface.</a:t>
            </a:r>
            <a:b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Similar al </a:t>
            </a:r>
            <a:r>
              <a:rPr lang="es-MX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hostid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en IPv4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CAB252ED-C707-4E26-912F-0A01862D3A03}"/>
              </a:ext>
            </a:extLst>
          </p:cNvPr>
          <p:cNvSpPr/>
          <p:nvPr/>
        </p:nvSpPr>
        <p:spPr>
          <a:xfrm>
            <a:off x="0" y="0"/>
            <a:ext cx="293028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>
            <a:spAutoFit/>
          </a:bodyPr>
          <a:lstStyle/>
          <a:p>
            <a:r>
              <a:rPr lang="es-MX" dirty="0">
                <a:solidFill>
                  <a:srgbClr val="C00000"/>
                </a:solidFill>
              </a:rPr>
              <a:t>Castillo Martínez Leonel Jafet</a:t>
            </a:r>
          </a:p>
        </p:txBody>
      </p:sp>
    </p:spTree>
    <p:extLst>
      <p:ext uri="{BB962C8B-B14F-4D97-AF65-F5344CB8AC3E}">
        <p14:creationId xmlns:p14="http://schemas.microsoft.com/office/powerpoint/2010/main" val="1023846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77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Jafet Castillo Martínez</dc:creator>
  <cp:lastModifiedBy>Jafet Castillo Martínez</cp:lastModifiedBy>
  <cp:revision>7</cp:revision>
  <dcterms:created xsi:type="dcterms:W3CDTF">2020-03-28T02:12:10Z</dcterms:created>
  <dcterms:modified xsi:type="dcterms:W3CDTF">2020-03-28T03:04:24Z</dcterms:modified>
</cp:coreProperties>
</file>