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313A4D-54B7-409B-9733-DAD79499C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EE7963-6C56-4076-8CAA-A68A347BC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AFAB78-792B-4B80-BDA1-684A01931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B90A7-BE35-4D32-A888-1BDB6C26CC12}" type="datetimeFigureOut">
              <a:rPr lang="es-MX" smtClean="0"/>
              <a:t>01/04/2020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977615-9979-4A96-87E7-73BE1D750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3B5F20-17D8-4355-B1E9-8E1CA5E04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43E7A-D80F-4E86-BBE0-97DDE7D8AA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6851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A809F-334E-49DF-B287-72186137C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BA7B013-2F69-4338-9D36-BEBEDC529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BE5492-DABA-48A9-96BA-238E5FD49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B90A7-BE35-4D32-A888-1BDB6C26CC12}" type="datetimeFigureOut">
              <a:rPr lang="es-MX" smtClean="0"/>
              <a:t>01/04/2020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EAB823-10DE-48D7-AB2A-5097031CB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2BD06B-999A-4B11-877B-41B5DEAF5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43E7A-D80F-4E86-BBE0-97DDE7D8AA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3715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F2D20A-C584-441B-9207-50F4EFFE03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DF505B4-ABE6-4EEB-BAD7-DF761A58A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77A4D9-337C-4406-84FB-1E89A386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B90A7-BE35-4D32-A888-1BDB6C26CC12}" type="datetimeFigureOut">
              <a:rPr lang="es-MX" smtClean="0"/>
              <a:t>01/04/2020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5638EF-D636-4F2C-B1C4-2CD28819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8E92EC-947A-4FCC-8AAA-A05FDED19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43E7A-D80F-4E86-BBE0-97DDE7D8AA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6524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A76A5B-1FAA-49B7-AC83-CB001C96A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36B001-3CE4-45A1-A1F0-245777C24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AF14FC-BD7D-41D5-9B13-E2A81AAD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B90A7-BE35-4D32-A888-1BDB6C26CC12}" type="datetimeFigureOut">
              <a:rPr lang="es-MX" smtClean="0"/>
              <a:t>01/04/2020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EEB05F-45D9-481F-B733-7A62B624B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E29219-A85C-42AF-8A27-1793BD0C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43E7A-D80F-4E86-BBE0-97DDE7D8AA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243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27A0A3-B2FD-445D-8DB6-29C957068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18184C-BC81-4D34-BA68-21FB4CBD8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120353-DBCE-48ED-9999-116893370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B90A7-BE35-4D32-A888-1BDB6C26CC12}" type="datetimeFigureOut">
              <a:rPr lang="es-MX" smtClean="0"/>
              <a:t>01/04/2020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FDACD3-5F83-4A83-8E9E-070D399B5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3C7397-E202-44C6-92B1-D7E53C720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43E7A-D80F-4E86-BBE0-97DDE7D8AA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1170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D3BF8D-7024-46B3-8BAA-D286CB051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5B88D5-3C05-47B1-B671-DAB09798A6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53577CD-A34F-4354-97C1-C3FE018BE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80AC95-8489-47B8-9E60-FF8274925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B90A7-BE35-4D32-A888-1BDB6C26CC12}" type="datetimeFigureOut">
              <a:rPr lang="es-MX" smtClean="0"/>
              <a:t>01/04/2020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DA909F-4F96-4F5C-B460-67114BD5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153336-276A-459D-9A85-213FABB6F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43E7A-D80F-4E86-BBE0-97DDE7D8AA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3751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8DC551-5A27-4CF1-BD1A-3C9C1C67A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02C76E-5F39-4FAD-88DC-711C6BAEA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A78074C-1CDF-444A-825F-DF6DA49C2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15AD572-4C3F-4606-924C-DB626172CA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5E8F6FE-485C-4748-9FD2-62A7A26F84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4BFFDE9-B8A5-4F9D-96C2-C43D1929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B90A7-BE35-4D32-A888-1BDB6C26CC12}" type="datetimeFigureOut">
              <a:rPr lang="es-MX" smtClean="0"/>
              <a:t>01/04/2020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F1AD021-0BF7-46C2-AE47-39FDEEE25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B949A03-307B-4A66-B7EF-C377689DD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43E7A-D80F-4E86-BBE0-97DDE7D8AA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0155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D93C35-497F-4426-B705-921C5CFA4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E97692D-DB23-44B5-8314-7BAC5DF69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B90A7-BE35-4D32-A888-1BDB6C26CC12}" type="datetimeFigureOut">
              <a:rPr lang="es-MX" smtClean="0"/>
              <a:t>01/04/2020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5345F6-1FA7-472B-B513-A0BACDACF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79306BE-9040-44BF-9212-EFF8AA4AE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43E7A-D80F-4E86-BBE0-97DDE7D8AA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5172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6C6FF29-335F-4952-9AF9-CAFF86655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B90A7-BE35-4D32-A888-1BDB6C26CC12}" type="datetimeFigureOut">
              <a:rPr lang="es-MX" smtClean="0"/>
              <a:t>01/04/2020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68629BE-62F3-4345-B824-367D9AD6A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25581D1-E691-4908-86F2-5AB8A5B84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43E7A-D80F-4E86-BBE0-97DDE7D8AA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2556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697A63-2F7D-419E-9C7F-90B999D95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190D46-0022-44B8-9788-0836477E1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07057AF-D53A-49CA-A06D-017AD1AD0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56ECDA-CC84-45EA-AECE-39CEFFAD4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B90A7-BE35-4D32-A888-1BDB6C26CC12}" type="datetimeFigureOut">
              <a:rPr lang="es-MX" smtClean="0"/>
              <a:t>01/04/2020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CB2DF7-E9C9-4B1F-80AC-B3B226172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1FCB6D-105D-4C0C-B9E7-3E1A1B7AA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43E7A-D80F-4E86-BBE0-97DDE7D8AA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996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D21C75-80CE-4DC5-A440-2D8CFE67D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891B9BA-BBE1-4F03-9167-298EAE1DF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55E9A38-4285-4C30-AF89-7275DB45F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810E883-2692-447B-B765-3B118086A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B90A7-BE35-4D32-A888-1BDB6C26CC12}" type="datetimeFigureOut">
              <a:rPr lang="es-MX" smtClean="0"/>
              <a:t>01/04/2020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AF33B9-9EB1-4138-9318-21A2A8959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4195B44-583C-48E7-8126-6A99A65B9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43E7A-D80F-4E86-BBE0-97DDE7D8AA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9256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EB17031-15C6-4ADE-B4AD-6DFD5F887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3B71F3-2B75-43F9-82EC-749461F3B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0D13A5-7BCE-4262-8E25-85F803DD38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B90A7-BE35-4D32-A888-1BDB6C26CC12}" type="datetimeFigureOut">
              <a:rPr lang="es-MX" smtClean="0"/>
              <a:t>01/04/2020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92FA2B-0C5F-4037-AA8E-150161116C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1D8315-61CB-4939-AF5E-57929831A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43E7A-D80F-4E86-BBE0-97DDE7D8AA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427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EF2470B-B9DF-4238-9754-F6F199BAC157}"/>
              </a:ext>
            </a:extLst>
          </p:cNvPr>
          <p:cNvSpPr txBox="1"/>
          <p:nvPr/>
        </p:nvSpPr>
        <p:spPr>
          <a:xfrm>
            <a:off x="4504265" y="502444"/>
            <a:ext cx="3183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Protocolo de Internet Versión 6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1FA6A70-994B-4D18-BCEC-BDC01E13FC1A}"/>
              </a:ext>
            </a:extLst>
          </p:cNvPr>
          <p:cNvSpPr txBox="1"/>
          <p:nvPr/>
        </p:nvSpPr>
        <p:spPr>
          <a:xfrm>
            <a:off x="1968514" y="1299426"/>
            <a:ext cx="152436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/>
              <a:t>Responde a los objetivos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3F7038F-83A0-4851-A6FB-E54CE47F4C43}"/>
              </a:ext>
            </a:extLst>
          </p:cNvPr>
          <p:cNvSpPr txBox="1"/>
          <p:nvPr/>
        </p:nvSpPr>
        <p:spPr>
          <a:xfrm>
            <a:off x="0" y="186222"/>
            <a:ext cx="1656000" cy="58477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Mayor espacio de direcciones.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BA2EA2E-5E3B-4BFD-9E12-E7D47F84678B}"/>
              </a:ext>
            </a:extLst>
          </p:cNvPr>
          <p:cNvSpPr txBox="1"/>
          <p:nvPr/>
        </p:nvSpPr>
        <p:spPr>
          <a:xfrm>
            <a:off x="0" y="791485"/>
            <a:ext cx="1656000" cy="58477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Mejor formato de la cabecera.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49F07E8-7AAB-433A-A879-BA2CF74DC88F}"/>
              </a:ext>
            </a:extLst>
          </p:cNvPr>
          <p:cNvSpPr txBox="1"/>
          <p:nvPr/>
        </p:nvSpPr>
        <p:spPr>
          <a:xfrm>
            <a:off x="0" y="1391916"/>
            <a:ext cx="1655999" cy="338554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Nuevas opciones.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12183B4-5882-4DE8-9688-F4CBB8D48B50}"/>
              </a:ext>
            </a:extLst>
          </p:cNvPr>
          <p:cNvSpPr txBox="1"/>
          <p:nvPr/>
        </p:nvSpPr>
        <p:spPr>
          <a:xfrm>
            <a:off x="-4583" y="2592951"/>
            <a:ext cx="1655999" cy="58477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Tolerancia para la extensión.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CB57C05-A703-4C39-BAD1-BD0C86F52B38}"/>
              </a:ext>
            </a:extLst>
          </p:cNvPr>
          <p:cNvSpPr txBox="1"/>
          <p:nvPr/>
        </p:nvSpPr>
        <p:spPr>
          <a:xfrm>
            <a:off x="-4583" y="1745288"/>
            <a:ext cx="1655999" cy="83099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Soporte para asignación de recursos.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9BF8EE1-68C2-428B-8DAD-A2AA89D75BB7}"/>
              </a:ext>
            </a:extLst>
          </p:cNvPr>
          <p:cNvSpPr txBox="1"/>
          <p:nvPr/>
        </p:nvSpPr>
        <p:spPr>
          <a:xfrm>
            <a:off x="-717" y="3196770"/>
            <a:ext cx="1656000" cy="58477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Soporte para más seguridad.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6100C8D-47D0-45A4-969A-DD5A43761D10}"/>
              </a:ext>
            </a:extLst>
          </p:cNvPr>
          <p:cNvSpPr txBox="1"/>
          <p:nvPr/>
        </p:nvSpPr>
        <p:spPr>
          <a:xfrm>
            <a:off x="3166340" y="2037459"/>
            <a:ext cx="222882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/>
              <a:t>Cada paquete está compuesto por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DAC9851-F8B1-4D2F-89A8-658A9702435C}"/>
              </a:ext>
            </a:extLst>
          </p:cNvPr>
          <p:cNvSpPr txBox="1"/>
          <p:nvPr/>
        </p:nvSpPr>
        <p:spPr>
          <a:xfrm>
            <a:off x="1655283" y="3810564"/>
            <a:ext cx="1912960" cy="258532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/>
              <a:t>Cabecera Base</a:t>
            </a:r>
          </a:p>
          <a:p>
            <a:pPr algn="ctr"/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Versión</a:t>
            </a:r>
          </a:p>
          <a:p>
            <a:pPr algn="ctr"/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Clase de tráfico</a:t>
            </a:r>
          </a:p>
          <a:p>
            <a:pPr algn="ctr"/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Etiqueta de Flujo</a:t>
            </a:r>
          </a:p>
          <a:p>
            <a:pPr algn="ctr"/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Long. De carga útil</a:t>
            </a:r>
          </a:p>
          <a:p>
            <a:pPr algn="ctr"/>
            <a:r>
              <a:rPr lang="es-MX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Próx</a:t>
            </a:r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cabecera</a:t>
            </a:r>
          </a:p>
          <a:p>
            <a:pPr algn="ctr"/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Límite de saltos</a:t>
            </a:r>
          </a:p>
          <a:p>
            <a:pPr algn="ctr"/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Dirección fuente</a:t>
            </a:r>
          </a:p>
          <a:p>
            <a:pPr algn="ctr"/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Dirección destino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D266853-DF22-4312-B865-7C8ADCCFAF39}"/>
              </a:ext>
            </a:extLst>
          </p:cNvPr>
          <p:cNvSpPr txBox="1"/>
          <p:nvPr/>
        </p:nvSpPr>
        <p:spPr>
          <a:xfrm>
            <a:off x="3714741" y="4497375"/>
            <a:ext cx="2398029" cy="203132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>
            <a:spAutoFit/>
          </a:bodyPr>
          <a:lstStyle/>
          <a:p>
            <a:pPr algn="ctr"/>
            <a:r>
              <a:rPr lang="es-MX" dirty="0"/>
              <a:t>Cabeceras de extensión</a:t>
            </a:r>
          </a:p>
          <a:p>
            <a:pPr algn="ctr"/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Salto por Salto</a:t>
            </a:r>
          </a:p>
          <a:p>
            <a:pPr algn="ctr"/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Destino</a:t>
            </a:r>
          </a:p>
          <a:p>
            <a:pPr algn="ctr"/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Ruteo fuente</a:t>
            </a:r>
          </a:p>
          <a:p>
            <a:pPr algn="ctr"/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Fragmentación</a:t>
            </a:r>
          </a:p>
          <a:p>
            <a:pPr algn="ctr"/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Autenticación</a:t>
            </a:r>
          </a:p>
          <a:p>
            <a:pPr algn="ctr"/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Carga útil cifrada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9F38FD0-9D25-4EF6-98AC-A3DF06CAFFE9}"/>
              </a:ext>
            </a:extLst>
          </p:cNvPr>
          <p:cNvSpPr txBox="1"/>
          <p:nvPr/>
        </p:nvSpPr>
        <p:spPr>
          <a:xfrm>
            <a:off x="6146719" y="4504117"/>
            <a:ext cx="1817561" cy="92333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/>
              <a:t>Paquete de datos de la capa superior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0A2100C-4469-4778-8C0D-93CC20E1D8D4}"/>
              </a:ext>
            </a:extLst>
          </p:cNvPr>
          <p:cNvSpPr txBox="1"/>
          <p:nvPr/>
        </p:nvSpPr>
        <p:spPr>
          <a:xfrm>
            <a:off x="3714741" y="3809449"/>
            <a:ext cx="4249539" cy="36933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MX" dirty="0">
                <a:solidFill>
                  <a:srgbClr val="FF0000"/>
                </a:solidFill>
              </a:rPr>
              <a:t>Carga útil</a:t>
            </a:r>
          </a:p>
        </p:txBody>
      </p: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3967482F-273B-42EB-9356-D3B382D8E079}"/>
              </a:ext>
            </a:extLst>
          </p:cNvPr>
          <p:cNvCxnSpPr>
            <a:cxnSpLocks/>
            <a:stCxn id="4" idx="2"/>
            <a:endCxn id="5" idx="3"/>
          </p:cNvCxnSpPr>
          <p:nvPr/>
        </p:nvCxnSpPr>
        <p:spPr>
          <a:xfrm rot="5400000">
            <a:off x="4588310" y="114903"/>
            <a:ext cx="412262" cy="260311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0844051E-27CD-4FF4-AC76-06DE819EF626}"/>
              </a:ext>
            </a:extLst>
          </p:cNvPr>
          <p:cNvCxnSpPr>
            <a:stCxn id="5" idx="1"/>
            <a:endCxn id="10" idx="3"/>
          </p:cNvCxnSpPr>
          <p:nvPr/>
        </p:nvCxnSpPr>
        <p:spPr>
          <a:xfrm rot="10800000" flipV="1">
            <a:off x="1651416" y="1622591"/>
            <a:ext cx="317098" cy="5381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: angular 24">
            <a:extLst>
              <a:ext uri="{FF2B5EF4-FFF2-40B4-BE49-F238E27FC236}">
                <a16:creationId xmlns:a16="http://schemas.microsoft.com/office/drawing/2014/main" id="{F3F04CA6-3D8D-4207-B1C6-E85FF3B6205D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5400000">
            <a:off x="2882872" y="2412682"/>
            <a:ext cx="1126774" cy="166899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41C0646B-EBF1-4D58-96B6-59F0D5A36F61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 rot="16200000" flipH="1">
            <a:off x="4497303" y="2467240"/>
            <a:ext cx="1125659" cy="15587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ector: angular 59">
            <a:extLst>
              <a:ext uri="{FF2B5EF4-FFF2-40B4-BE49-F238E27FC236}">
                <a16:creationId xmlns:a16="http://schemas.microsoft.com/office/drawing/2014/main" id="{66A1EFB3-88F4-4201-A344-80F7353E1F73}"/>
              </a:ext>
            </a:extLst>
          </p:cNvPr>
          <p:cNvCxnSpPr>
            <a:stCxn id="4" idx="2"/>
            <a:endCxn id="12" idx="0"/>
          </p:cNvCxnSpPr>
          <p:nvPr/>
        </p:nvCxnSpPr>
        <p:spPr>
          <a:xfrm rot="5400000">
            <a:off x="4774813" y="716272"/>
            <a:ext cx="827129" cy="181524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ector: angular 61">
            <a:extLst>
              <a:ext uri="{FF2B5EF4-FFF2-40B4-BE49-F238E27FC236}">
                <a16:creationId xmlns:a16="http://schemas.microsoft.com/office/drawing/2014/main" id="{CAFF2C5E-C591-44D4-A1E1-3D4144401002}"/>
              </a:ext>
            </a:extLst>
          </p:cNvPr>
          <p:cNvCxnSpPr>
            <a:stCxn id="16" idx="2"/>
            <a:endCxn id="14" idx="0"/>
          </p:cNvCxnSpPr>
          <p:nvPr/>
        </p:nvCxnSpPr>
        <p:spPr>
          <a:xfrm rot="5400000">
            <a:off x="5217337" y="3875201"/>
            <a:ext cx="318594" cy="9257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Conector: angular 65">
            <a:extLst>
              <a:ext uri="{FF2B5EF4-FFF2-40B4-BE49-F238E27FC236}">
                <a16:creationId xmlns:a16="http://schemas.microsoft.com/office/drawing/2014/main" id="{CEA93E9C-47A6-48D0-8653-4395F68F3248}"/>
              </a:ext>
            </a:extLst>
          </p:cNvPr>
          <p:cNvCxnSpPr>
            <a:stCxn id="16" idx="2"/>
            <a:endCxn id="15" idx="0"/>
          </p:cNvCxnSpPr>
          <p:nvPr/>
        </p:nvCxnSpPr>
        <p:spPr>
          <a:xfrm rot="16200000" flipH="1">
            <a:off x="6284837" y="3733454"/>
            <a:ext cx="325336" cy="12159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7" name="CuadroTexto 66">
            <a:extLst>
              <a:ext uri="{FF2B5EF4-FFF2-40B4-BE49-F238E27FC236}">
                <a16:creationId xmlns:a16="http://schemas.microsoft.com/office/drawing/2014/main" id="{2BFC42F1-7A0F-45AF-BBCA-09367C5F89E0}"/>
              </a:ext>
            </a:extLst>
          </p:cNvPr>
          <p:cNvSpPr txBox="1"/>
          <p:nvPr/>
        </p:nvSpPr>
        <p:spPr>
          <a:xfrm>
            <a:off x="6631932" y="2323289"/>
            <a:ext cx="212799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/>
              <a:t>Para hacer la transición desde IPv4 es necesario</a:t>
            </a:r>
          </a:p>
        </p:txBody>
      </p:sp>
      <p:cxnSp>
        <p:nvCxnSpPr>
          <p:cNvPr id="75" name="Conector: angular 74">
            <a:extLst>
              <a:ext uri="{FF2B5EF4-FFF2-40B4-BE49-F238E27FC236}">
                <a16:creationId xmlns:a16="http://schemas.microsoft.com/office/drawing/2014/main" id="{C5C13513-D170-45A9-8CFD-0BB7D0801A2A}"/>
              </a:ext>
            </a:extLst>
          </p:cNvPr>
          <p:cNvCxnSpPr>
            <a:cxnSpLocks/>
            <a:stCxn id="4" idx="2"/>
            <a:endCxn id="67" idx="1"/>
          </p:cNvCxnSpPr>
          <p:nvPr/>
        </p:nvCxnSpPr>
        <p:spPr>
          <a:xfrm rot="16200000" flipH="1">
            <a:off x="5576653" y="1729675"/>
            <a:ext cx="1574624" cy="5359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uadroTexto 77">
            <a:extLst>
              <a:ext uri="{FF2B5EF4-FFF2-40B4-BE49-F238E27FC236}">
                <a16:creationId xmlns:a16="http://schemas.microsoft.com/office/drawing/2014/main" id="{1D036AFD-610B-43B4-8056-5930F2ED08D2}"/>
              </a:ext>
            </a:extLst>
          </p:cNvPr>
          <p:cNvSpPr txBox="1"/>
          <p:nvPr/>
        </p:nvSpPr>
        <p:spPr>
          <a:xfrm>
            <a:off x="9975203" y="425499"/>
            <a:ext cx="1817560" cy="1138773"/>
          </a:xfrm>
          <a:prstGeom prst="rect">
            <a:avLst/>
          </a:prstGeom>
          <a:noFill/>
          <a:ln w="9525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accent4">
                    <a:lumMod val="50000"/>
                  </a:schemeClr>
                </a:solidFill>
              </a:rPr>
              <a:t>Dual </a:t>
            </a:r>
            <a:r>
              <a:rPr lang="es-MX" dirty="0" err="1">
                <a:solidFill>
                  <a:schemeClr val="accent4">
                    <a:lumMod val="50000"/>
                  </a:schemeClr>
                </a:solidFill>
              </a:rPr>
              <a:t>Stack</a:t>
            </a:r>
            <a:endParaRPr lang="es-MX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endParaRPr lang="es-MX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es-MX" sz="1400" dirty="0">
                <a:solidFill>
                  <a:schemeClr val="bg2">
                    <a:lumMod val="50000"/>
                  </a:schemeClr>
                </a:solidFill>
              </a:rPr>
              <a:t>Antes de Migrar</a:t>
            </a:r>
          </a:p>
          <a:p>
            <a:pPr algn="ctr"/>
            <a:endParaRPr lang="es-MX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D3C52C0E-26FE-4839-92D9-06FFB7CD47B4}"/>
              </a:ext>
            </a:extLst>
          </p:cNvPr>
          <p:cNvSpPr txBox="1"/>
          <p:nvPr/>
        </p:nvSpPr>
        <p:spPr>
          <a:xfrm>
            <a:off x="9975202" y="2037459"/>
            <a:ext cx="1817561" cy="150810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 err="1"/>
              <a:t>Tunneling</a:t>
            </a:r>
            <a:endParaRPr lang="es-MX" dirty="0"/>
          </a:p>
          <a:p>
            <a:pPr algn="ctr"/>
            <a:endParaRPr lang="es-MX" dirty="0"/>
          </a:p>
          <a:p>
            <a:pPr algn="ctr"/>
            <a:r>
              <a:rPr lang="es-MX" sz="1400" dirty="0">
                <a:solidFill>
                  <a:schemeClr val="bg2">
                    <a:lumMod val="50000"/>
                  </a:schemeClr>
                </a:solidFill>
              </a:rPr>
              <a:t>IPv6 – IPv6</a:t>
            </a:r>
          </a:p>
          <a:p>
            <a:pPr algn="ctr"/>
            <a:r>
              <a:rPr lang="es-MX" sz="1400" dirty="0">
                <a:solidFill>
                  <a:schemeClr val="bg2">
                    <a:lumMod val="50000"/>
                  </a:schemeClr>
                </a:solidFill>
              </a:rPr>
              <a:t>Se necesite pasar por una región que usa IPv4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BC86D2F1-7A15-4F8B-965C-01D963E71DD0}"/>
              </a:ext>
            </a:extLst>
          </p:cNvPr>
          <p:cNvSpPr txBox="1"/>
          <p:nvPr/>
        </p:nvSpPr>
        <p:spPr>
          <a:xfrm>
            <a:off x="9975202" y="4051101"/>
            <a:ext cx="1817561" cy="129266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rgbClr val="FF0000"/>
                </a:solidFill>
              </a:rPr>
              <a:t>Traducción de cabecera</a:t>
            </a:r>
          </a:p>
          <a:p>
            <a:pPr algn="ctr"/>
            <a:r>
              <a:rPr lang="es-MX" sz="1400" dirty="0">
                <a:solidFill>
                  <a:schemeClr val="bg2">
                    <a:lumMod val="50000"/>
                  </a:schemeClr>
                </a:solidFill>
              </a:rPr>
              <a:t>Ya sólo queden algunos sistemas con IPv4</a:t>
            </a:r>
          </a:p>
        </p:txBody>
      </p:sp>
      <p:cxnSp>
        <p:nvCxnSpPr>
          <p:cNvPr id="89" name="Conector recto de flecha 88">
            <a:extLst>
              <a:ext uri="{FF2B5EF4-FFF2-40B4-BE49-F238E27FC236}">
                <a16:creationId xmlns:a16="http://schemas.microsoft.com/office/drawing/2014/main" id="{01D94E03-D739-4D4D-8BD5-1FCE2352258F}"/>
              </a:ext>
            </a:extLst>
          </p:cNvPr>
          <p:cNvCxnSpPr>
            <a:stCxn id="67" idx="3"/>
            <a:endCxn id="81" idx="1"/>
          </p:cNvCxnSpPr>
          <p:nvPr/>
        </p:nvCxnSpPr>
        <p:spPr>
          <a:xfrm>
            <a:off x="8759930" y="2784954"/>
            <a:ext cx="1215272" cy="65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Conector: angular 94">
            <a:extLst>
              <a:ext uri="{FF2B5EF4-FFF2-40B4-BE49-F238E27FC236}">
                <a16:creationId xmlns:a16="http://schemas.microsoft.com/office/drawing/2014/main" id="{9133455C-0FAB-4FE7-935B-BA7256832207}"/>
              </a:ext>
            </a:extLst>
          </p:cNvPr>
          <p:cNvCxnSpPr>
            <a:stCxn id="67" idx="3"/>
            <a:endCxn id="78" idx="1"/>
          </p:cNvCxnSpPr>
          <p:nvPr/>
        </p:nvCxnSpPr>
        <p:spPr>
          <a:xfrm flipV="1">
            <a:off x="8759930" y="994886"/>
            <a:ext cx="1215273" cy="179006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ector: angular 96">
            <a:extLst>
              <a:ext uri="{FF2B5EF4-FFF2-40B4-BE49-F238E27FC236}">
                <a16:creationId xmlns:a16="http://schemas.microsoft.com/office/drawing/2014/main" id="{0780D382-E814-4D69-856F-E30C0E02A77A}"/>
              </a:ext>
            </a:extLst>
          </p:cNvPr>
          <p:cNvCxnSpPr>
            <a:stCxn id="67" idx="3"/>
            <a:endCxn id="82" idx="1"/>
          </p:cNvCxnSpPr>
          <p:nvPr/>
        </p:nvCxnSpPr>
        <p:spPr>
          <a:xfrm>
            <a:off x="8759930" y="2784954"/>
            <a:ext cx="1215272" cy="191247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ector: angular 2">
            <a:extLst>
              <a:ext uri="{FF2B5EF4-FFF2-40B4-BE49-F238E27FC236}">
                <a16:creationId xmlns:a16="http://schemas.microsoft.com/office/drawing/2014/main" id="{46EF0EFA-223E-482E-85FD-00A83E5A991F}"/>
              </a:ext>
            </a:extLst>
          </p:cNvPr>
          <p:cNvCxnSpPr>
            <a:stCxn id="5" idx="1"/>
            <a:endCxn id="6" idx="3"/>
          </p:cNvCxnSpPr>
          <p:nvPr/>
        </p:nvCxnSpPr>
        <p:spPr>
          <a:xfrm rot="10800000">
            <a:off x="1656000" y="478610"/>
            <a:ext cx="312514" cy="1143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F5A39833-0D45-42EB-9B04-4D286213725F}"/>
              </a:ext>
            </a:extLst>
          </p:cNvPr>
          <p:cNvCxnSpPr>
            <a:stCxn id="5" idx="1"/>
            <a:endCxn id="7" idx="3"/>
          </p:cNvCxnSpPr>
          <p:nvPr/>
        </p:nvCxnSpPr>
        <p:spPr>
          <a:xfrm rot="10800000">
            <a:off x="1656000" y="1083874"/>
            <a:ext cx="312514" cy="5387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CF65D6C4-A32D-447E-802C-93AADA4601C4}"/>
              </a:ext>
            </a:extLst>
          </p:cNvPr>
          <p:cNvCxnSpPr>
            <a:stCxn id="5" idx="1"/>
            <a:endCxn id="8" idx="3"/>
          </p:cNvCxnSpPr>
          <p:nvPr/>
        </p:nvCxnSpPr>
        <p:spPr>
          <a:xfrm rot="10800000">
            <a:off x="1656000" y="1561194"/>
            <a:ext cx="312515" cy="613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E12EF744-5DA4-48B4-8C16-4A19C12006AB}"/>
              </a:ext>
            </a:extLst>
          </p:cNvPr>
          <p:cNvCxnSpPr>
            <a:stCxn id="5" idx="1"/>
            <a:endCxn id="9" idx="3"/>
          </p:cNvCxnSpPr>
          <p:nvPr/>
        </p:nvCxnSpPr>
        <p:spPr>
          <a:xfrm rot="10800000" flipV="1">
            <a:off x="1651416" y="1622591"/>
            <a:ext cx="317098" cy="12627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5312A283-3417-4D22-842E-F6204906BEF3}"/>
              </a:ext>
            </a:extLst>
          </p:cNvPr>
          <p:cNvCxnSpPr>
            <a:stCxn id="5" idx="1"/>
            <a:endCxn id="11" idx="3"/>
          </p:cNvCxnSpPr>
          <p:nvPr/>
        </p:nvCxnSpPr>
        <p:spPr>
          <a:xfrm rot="10800000" flipV="1">
            <a:off x="1655284" y="1622592"/>
            <a:ext cx="313231" cy="18665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2040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127</Words>
  <Application>Microsoft Office PowerPoint</Application>
  <PresentationFormat>Panorámica</PresentationFormat>
  <Paragraphs>37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Jafet Castillo Martínez</dc:creator>
  <cp:lastModifiedBy>Jafet Castillo Martínez</cp:lastModifiedBy>
  <cp:revision>14</cp:revision>
  <dcterms:created xsi:type="dcterms:W3CDTF">2020-04-02T01:13:18Z</dcterms:created>
  <dcterms:modified xsi:type="dcterms:W3CDTF">2020-04-02T04:58:50Z</dcterms:modified>
</cp:coreProperties>
</file>