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4660"/>
  </p:normalViewPr>
  <p:slideViewPr>
    <p:cSldViewPr snapToGrid="0">
      <p:cViewPr varScale="1">
        <p:scale>
          <a:sx n="44" d="100"/>
          <a:sy n="44" d="100"/>
        </p:scale>
        <p:origin x="58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2F1B8-841B-4B1C-952F-94D595D00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D5889C-88D3-48D8-B0E8-68F3B2A52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8A6522-467F-48A0-807D-FAC03A0A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DFE8-F122-4F61-8EE6-EA1CC67D7877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40D82F-2287-4BB5-87CA-FD267AAA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607F3F-CE26-4D66-B824-326D309C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F2ED-1E6A-4052-A3C7-CB9643BCD2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195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CFE85-FA89-4134-89C7-EBDEF0B0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03D952-0242-4343-BAC0-AF82940C8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D0CE73-D64C-4039-BAA4-3B08845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DFE8-F122-4F61-8EE6-EA1CC67D7877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E43A22-FD80-4D4C-A055-5F591817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4809E-88B9-4AA0-B65E-229D7AF1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F2ED-1E6A-4052-A3C7-CB9643BCD2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262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1B401D-BFDE-433C-A31D-F1CCF9697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FB423B-1A4B-40E1-9D3C-A6A222DF5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C951EA-F4D4-46AE-827A-2A595034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DFE8-F122-4F61-8EE6-EA1CC67D7877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D73DD1-50C3-4810-9D0D-FB2EFD99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EB4125-28DB-428B-89E0-86AD3D11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F2ED-1E6A-4052-A3C7-CB9643BCD2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549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D1D73-7AB2-43E0-8790-89CABCFB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7509DE-F922-4EF9-9425-F2F43B32B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7B2269-E451-45D5-A9CE-ED80A33F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DFE8-F122-4F61-8EE6-EA1CC67D7877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F17EF2-0598-4E80-9158-A7002847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3F7DD2-93D9-4A80-B1D3-B9A0DBCF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F2ED-1E6A-4052-A3C7-CB9643BCD2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958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6C738-D670-412F-AB98-2908C0F3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22EAF4-D12E-4A79-9705-8A65B7C1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C474C3-EFB1-453E-B6AD-5C8270A5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DFE8-F122-4F61-8EE6-EA1CC67D7877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53F0A3-E383-42CF-8FF5-130046AC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8C04E6-4E36-49B2-AA97-0A0487A5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F2ED-1E6A-4052-A3C7-CB9643BCD2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307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9CF36-D862-43F5-B98D-4FE95925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E6EFD7-7511-4B4D-9B72-CD1FA9FBF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51946D-3D2C-4AD9-A10A-808B20950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EF38AF-05B5-4843-B9E4-2D810ABF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DFE8-F122-4F61-8EE6-EA1CC67D7877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82674C-2336-4D30-A502-E53729AD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2332C4-F9B5-4609-AA06-C43B57FA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F2ED-1E6A-4052-A3C7-CB9643BCD2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519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B67CC-2C99-4D78-875D-7B83776A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89A0C2-A193-4785-B747-62DD19B12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D23137-AE6A-402A-8F93-D9A104F31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6FA6442-AD6E-4522-A942-5ED281D2E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45E364-6793-4340-AF95-81BD7FFF1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50D127-DC57-49AD-B60F-AE0CE8F7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DFE8-F122-4F61-8EE6-EA1CC67D7877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76E46FB-322F-4A1C-83FE-C8678E9E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E0C961D-5311-42A1-9CA0-ABAD433C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F2ED-1E6A-4052-A3C7-CB9643BCD2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898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A13B3-64F3-4650-849A-CF7F337D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0F80F6-49D3-4F89-BDBB-A3DA32B2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DFE8-F122-4F61-8EE6-EA1CC67D7877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B509EF-64D3-41DF-917C-4391848C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E56364-0D09-4F00-AA16-9D75F512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F2ED-1E6A-4052-A3C7-CB9643BCD2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488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609D27-67DF-448D-BB02-EE77CDF8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DFE8-F122-4F61-8EE6-EA1CC67D7877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D0C34B-1214-43C7-BAB4-6E363A21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7CBFFA-703E-42FE-8749-B928542C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F2ED-1E6A-4052-A3C7-CB9643BCD2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356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77D94-DF1A-4302-992A-42C0EB37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55B82E-E9E6-4C89-A77A-F9A31B825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57A264-B3D6-4C18-9F3E-88AD384D2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9E8345-05BD-4221-9ED2-CD615ED3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DFE8-F122-4F61-8EE6-EA1CC67D7877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474C2B-627D-46D0-992A-75617664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8860FA-89C9-4336-A29A-0E361C88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F2ED-1E6A-4052-A3C7-CB9643BCD2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119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3F212-F798-4874-B98D-C653D061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596854-6262-49BC-B4EA-8340FC6A8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B2E2BA-43B4-4083-96FB-D233A8570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2E47EF-7EA1-4602-95C1-C97A1CC3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DFE8-F122-4F61-8EE6-EA1CC67D7877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767CC4-EDAB-4E6B-855C-1C313B65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B5E65B-3234-4CC9-995A-64092D8D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F2ED-1E6A-4052-A3C7-CB9643BCD2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347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03A81A-684C-440B-A026-5D177C04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D9340E-17AD-4E55-B242-39C1BB0EF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BCEBC8-B78F-4378-8EF7-8E2D362F1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4DFE8-F122-4F61-8EE6-EA1CC67D7877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6B7A98-8122-4CF6-B157-A562D289F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35B6AE-B080-4161-9788-AE01B5EAE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0F2ED-1E6A-4052-A3C7-CB9643BCD2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114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uter icon png » PNG Image">
            <a:extLst>
              <a:ext uri="{FF2B5EF4-FFF2-40B4-BE49-F238E27FC236}">
                <a16:creationId xmlns:a16="http://schemas.microsoft.com/office/drawing/2014/main" id="{1DCD233A-ACFA-4879-88C0-048898291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044" y="1316156"/>
            <a:ext cx="1901911" cy="126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B5D5059-E5C8-48F3-9ED1-8A35F7A6E31C}"/>
              </a:ext>
            </a:extLst>
          </p:cNvPr>
          <p:cNvSpPr/>
          <p:nvPr/>
        </p:nvSpPr>
        <p:spPr>
          <a:xfrm>
            <a:off x="8577943" y="3227104"/>
            <a:ext cx="3374571" cy="144881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887A7B5-9DBE-4A07-870E-EEC952A01CA1}"/>
              </a:ext>
            </a:extLst>
          </p:cNvPr>
          <p:cNvSpPr/>
          <p:nvPr/>
        </p:nvSpPr>
        <p:spPr>
          <a:xfrm>
            <a:off x="83187" y="3124196"/>
            <a:ext cx="3374571" cy="14488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7503664-852C-4830-A284-1131E87EF06B}"/>
              </a:ext>
            </a:extLst>
          </p:cNvPr>
          <p:cNvSpPr/>
          <p:nvPr/>
        </p:nvSpPr>
        <p:spPr>
          <a:xfrm>
            <a:off x="4408713" y="3548745"/>
            <a:ext cx="3374571" cy="144881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39E5900-5864-49CC-B7EC-688D524D97C4}"/>
              </a:ext>
            </a:extLst>
          </p:cNvPr>
          <p:cNvCxnSpPr>
            <a:cxnSpLocks/>
            <a:stCxn id="1026" idx="3"/>
            <a:endCxn id="28" idx="1"/>
          </p:cNvCxnSpPr>
          <p:nvPr/>
        </p:nvCxnSpPr>
        <p:spPr>
          <a:xfrm flipV="1">
            <a:off x="7046955" y="1948540"/>
            <a:ext cx="2465209" cy="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09FCE38-7B09-4997-804B-5F687DD8249C}"/>
              </a:ext>
            </a:extLst>
          </p:cNvPr>
          <p:cNvCxnSpPr>
            <a:cxnSpLocks/>
            <a:stCxn id="1026" idx="1"/>
            <a:endCxn id="33" idx="3"/>
          </p:cNvCxnSpPr>
          <p:nvPr/>
        </p:nvCxnSpPr>
        <p:spPr>
          <a:xfrm flipH="1" flipV="1">
            <a:off x="2523533" y="1948540"/>
            <a:ext cx="2621511" cy="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24E4749-3C48-416F-A171-0980EF45C437}"/>
              </a:ext>
            </a:extLst>
          </p:cNvPr>
          <p:cNvCxnSpPr>
            <a:cxnSpLocks/>
            <a:stCxn id="1026" idx="2"/>
            <a:endCxn id="18" idx="0"/>
          </p:cNvCxnSpPr>
          <p:nvPr/>
        </p:nvCxnSpPr>
        <p:spPr>
          <a:xfrm flipH="1">
            <a:off x="6095998" y="2580927"/>
            <a:ext cx="2" cy="13983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37100FE-4AF7-42E0-9976-28F6AF004C51}"/>
              </a:ext>
            </a:extLst>
          </p:cNvPr>
          <p:cNvSpPr/>
          <p:nvPr/>
        </p:nvSpPr>
        <p:spPr>
          <a:xfrm>
            <a:off x="926836" y="3548739"/>
            <a:ext cx="1687272" cy="5878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35ED691-FC43-43DA-A5F9-6A25AD285FB3}"/>
              </a:ext>
            </a:extLst>
          </p:cNvPr>
          <p:cNvSpPr/>
          <p:nvPr/>
        </p:nvSpPr>
        <p:spPr>
          <a:xfrm>
            <a:off x="9421592" y="3657595"/>
            <a:ext cx="1687272" cy="5878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39439D3-1194-4FF4-8D9A-7A3776FC279A}"/>
              </a:ext>
            </a:extLst>
          </p:cNvPr>
          <p:cNvSpPr/>
          <p:nvPr/>
        </p:nvSpPr>
        <p:spPr>
          <a:xfrm>
            <a:off x="5252362" y="3979237"/>
            <a:ext cx="1687272" cy="5878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ED70FEC-7A40-4604-9265-B6C35D3AFD2E}"/>
              </a:ext>
            </a:extLst>
          </p:cNvPr>
          <p:cNvSpPr txBox="1"/>
          <p:nvPr/>
        </p:nvSpPr>
        <p:spPr>
          <a:xfrm>
            <a:off x="8392125" y="3274959"/>
            <a:ext cx="200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145.23.192.0/18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3E03318-FB49-4892-9DD6-7113B672E560}"/>
              </a:ext>
            </a:extLst>
          </p:cNvPr>
          <p:cNvSpPr txBox="1"/>
          <p:nvPr/>
        </p:nvSpPr>
        <p:spPr>
          <a:xfrm>
            <a:off x="-77726" y="3101842"/>
            <a:ext cx="200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202.14.17.224/27</a:t>
            </a:r>
          </a:p>
        </p:txBody>
      </p:sp>
      <p:sp>
        <p:nvSpPr>
          <p:cNvPr id="20" name="Nube 19">
            <a:extLst>
              <a:ext uri="{FF2B5EF4-FFF2-40B4-BE49-F238E27FC236}">
                <a16:creationId xmlns:a16="http://schemas.microsoft.com/office/drawing/2014/main" id="{51BCBFAD-86EE-44F2-A137-5B67A75A7A12}"/>
              </a:ext>
            </a:extLst>
          </p:cNvPr>
          <p:cNvSpPr/>
          <p:nvPr/>
        </p:nvSpPr>
        <p:spPr>
          <a:xfrm>
            <a:off x="4408712" y="5747656"/>
            <a:ext cx="3374571" cy="844157"/>
          </a:xfrm>
          <a:prstGeom prst="cloud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Resto de Internet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41805D6-DD2E-45EC-8526-3870F06EF7CB}"/>
              </a:ext>
            </a:extLst>
          </p:cNvPr>
          <p:cNvSpPr txBox="1"/>
          <p:nvPr/>
        </p:nvSpPr>
        <p:spPr>
          <a:xfrm>
            <a:off x="4330226" y="4658807"/>
            <a:ext cx="200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130.56.12.4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DCA479C-6C5E-42F2-85B2-1057A74AC370}"/>
              </a:ext>
            </a:extLst>
          </p:cNvPr>
          <p:cNvCxnSpPr>
            <a:stCxn id="18" idx="2"/>
            <a:endCxn id="20" idx="3"/>
          </p:cNvCxnSpPr>
          <p:nvPr/>
        </p:nvCxnSpPr>
        <p:spPr>
          <a:xfrm>
            <a:off x="6095998" y="4567066"/>
            <a:ext cx="0" cy="12288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Picture 2" descr="Router icon png » PNG Image">
            <a:extLst>
              <a:ext uri="{FF2B5EF4-FFF2-40B4-BE49-F238E27FC236}">
                <a16:creationId xmlns:a16="http://schemas.microsoft.com/office/drawing/2014/main" id="{35B297DA-AFAF-4FEC-83B5-545085A65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164" y="1447753"/>
            <a:ext cx="1506125" cy="100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Router icon png » PNG Image">
            <a:extLst>
              <a:ext uri="{FF2B5EF4-FFF2-40B4-BE49-F238E27FC236}">
                <a16:creationId xmlns:a16="http://schemas.microsoft.com/office/drawing/2014/main" id="{2A384741-8C70-4009-B034-B0ED8D1AF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08" y="1447753"/>
            <a:ext cx="1506125" cy="100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A31A3DC5-DD76-4CCD-B4ED-9ABAE63FDCCF}"/>
              </a:ext>
            </a:extLst>
          </p:cNvPr>
          <p:cNvCxnSpPr>
            <a:cxnSpLocks/>
            <a:stCxn id="33" idx="2"/>
            <a:endCxn id="15" idx="0"/>
          </p:cNvCxnSpPr>
          <p:nvPr/>
        </p:nvCxnSpPr>
        <p:spPr>
          <a:xfrm>
            <a:off x="1770471" y="2449326"/>
            <a:ext cx="1" cy="109941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2FE6A3E2-DC3B-4578-A78E-3B7D591A25C0}"/>
              </a:ext>
            </a:extLst>
          </p:cNvPr>
          <p:cNvCxnSpPr>
            <a:stCxn id="28" idx="2"/>
            <a:endCxn id="17" idx="0"/>
          </p:cNvCxnSpPr>
          <p:nvPr/>
        </p:nvCxnSpPr>
        <p:spPr>
          <a:xfrm>
            <a:off x="10265227" y="2449326"/>
            <a:ext cx="1" cy="12082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937FD77-1DF7-4868-8F13-B8A463A8AF7C}"/>
              </a:ext>
            </a:extLst>
          </p:cNvPr>
          <p:cNvSpPr txBox="1"/>
          <p:nvPr/>
        </p:nvSpPr>
        <p:spPr>
          <a:xfrm>
            <a:off x="5093748" y="672187"/>
            <a:ext cx="2004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chemeClr val="accent6">
                    <a:lumMod val="50000"/>
                  </a:schemeClr>
                </a:solidFill>
              </a:rPr>
              <a:t>R1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87CBF9FC-47BD-4E45-9377-6B06956705E1}"/>
              </a:ext>
            </a:extLst>
          </p:cNvPr>
          <p:cNvSpPr txBox="1"/>
          <p:nvPr/>
        </p:nvSpPr>
        <p:spPr>
          <a:xfrm>
            <a:off x="3834288" y="1391704"/>
            <a:ext cx="2004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m1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C3FD810-F50C-43A3-AC35-A6741FB6CCA5}"/>
              </a:ext>
            </a:extLst>
          </p:cNvPr>
          <p:cNvSpPr txBox="1"/>
          <p:nvPr/>
        </p:nvSpPr>
        <p:spPr>
          <a:xfrm>
            <a:off x="6407257" y="1391704"/>
            <a:ext cx="2004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m0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27FB3CB1-56E9-4028-BCCE-069F167BC49F}"/>
              </a:ext>
            </a:extLst>
          </p:cNvPr>
          <p:cNvSpPr txBox="1"/>
          <p:nvPr/>
        </p:nvSpPr>
        <p:spPr>
          <a:xfrm>
            <a:off x="4675691" y="2415711"/>
            <a:ext cx="2004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m2</a:t>
            </a:r>
          </a:p>
        </p:txBody>
      </p:sp>
    </p:spTree>
    <p:extLst>
      <p:ext uri="{BB962C8B-B14F-4D97-AF65-F5344CB8AC3E}">
        <p14:creationId xmlns:p14="http://schemas.microsoft.com/office/powerpoint/2010/main" val="18227285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Jafet Castillo Martínez</dc:creator>
  <cp:lastModifiedBy>Jafet Castillo Martínez</cp:lastModifiedBy>
  <cp:revision>3</cp:revision>
  <dcterms:created xsi:type="dcterms:W3CDTF">2020-03-29T04:03:54Z</dcterms:created>
  <dcterms:modified xsi:type="dcterms:W3CDTF">2020-03-29T06:01:14Z</dcterms:modified>
</cp:coreProperties>
</file>