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6" autoAdjust="0"/>
    <p:restoredTop sz="94660"/>
  </p:normalViewPr>
  <p:slideViewPr>
    <p:cSldViewPr snapToGrid="0">
      <p:cViewPr>
        <p:scale>
          <a:sx n="75" d="100"/>
          <a:sy n="75" d="100"/>
        </p:scale>
        <p:origin x="1231" y="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2DA2-B682-40BB-BCA6-DFD2F307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CBAFE-90A8-4B4D-B433-E4B534DE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ED63-70E3-4D01-8F17-27CEB0F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127D-C890-480A-B18C-9BCBC63A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F635-EF6D-453F-904B-8A2CBF95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EC10-DD31-4020-B348-8D8E4A94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7650F-2A29-4F25-8907-A63D4449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C71B-6749-4B6C-A609-EEA79222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5E21-1400-4F57-8D17-2496212D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C324-FCBA-49D9-8370-28DDD57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4CFA3-EFE9-476A-B2B8-8BE9C35B9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6F80C-D2C9-4138-9AB8-5B310DD9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6DF5C-356D-45E0-99F9-01C5E878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EF2F-B865-4480-B966-2923355F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1C86-5E85-41ED-8561-A8AF6EEF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3129-DBAB-4D8D-A4D4-1FB15864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218A-D168-44D3-B380-7F3ED430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9D74-4EC3-4CE2-9F64-E9E501A5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0F8A-67F9-41AC-BA01-AB48B390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22C4-E5FE-4C21-B502-39ACF874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BD80-2DA8-48C1-B26E-3223E946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42E4-29F5-4649-A213-2CD58B78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F2A8-D44C-43A3-8EE6-DEA9DD4F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FA4C-E91D-401D-A9C9-D45A7DC8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73DC-1777-4CF0-86A4-C5A8A99B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946A-3D79-4D1F-A085-C92FA368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6475-7B19-47D8-9292-CB3269777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6089F-2F38-4FE0-A1E4-4878331A9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C0ABB-F0F6-4E0C-96C4-98DDDCCD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AA55-3046-4722-B9A1-B14DE7FE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4C887-F0AF-40EF-9D09-767C3E91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1ECA-197B-4C44-A9D7-7B8CD84C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3E90-6680-426D-8C54-CF43952E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AE862-F050-4239-9A5D-3D45E616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754A4-AC20-4F59-9217-ADB4B438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D0423-2519-4AB2-857C-CD7C0B01F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EC2D0-34DB-40B1-A389-658254FB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DB24A-9108-4E10-8FD7-D5383793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0A329-9F7E-46AB-9CA8-51944545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B03B-9A0D-4EE0-9A71-3724A930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BDB0-8418-4111-BB5B-AAB959CA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17A87-DB53-4F4D-BFDD-42A2BCAA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C517B-7B22-4B45-A5AF-681BDEF2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43452-EC3C-4016-A54A-AC127AAB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2D804-73D6-4B91-B498-27974620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D5B5A-B1E2-498D-A301-D70231F0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672C-FB5B-4138-823F-B21E8B5E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67A6-C8B1-4C5E-A2F0-A3F0C0F6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B5B4-3DB6-40B9-8194-B98ACE9FD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3AFB9-7B91-4775-BCAD-2D97734A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4830-5C84-4A38-AD0A-AEECDEC8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1C78-6579-48CB-8362-4DAAC50C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C13A-E3F0-45B1-95D0-69ACECA5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280F-44A2-4360-98B7-BD6819D28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D186-246E-46FA-BC41-B1BFA4A7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4F2FE-1068-4A79-A978-450C91E8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4EB7-5C09-4CC7-9AE4-C62F179F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C18A8-EE2A-496A-AE20-19039152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AC443-C86A-4997-94DF-03D6821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C2895-BEA6-418D-B364-730DFA7E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32DF-B1F3-4568-981C-DC3F652FC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9303-DCDE-4639-A0D3-F2A05E71C4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3DC3-BDF4-4E95-AD58-4F995718A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8F17-2710-4B9F-B5FD-99FF34001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3F1A-8984-4785-94AB-D48110E47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Programming </a:t>
            </a:r>
            <a:br>
              <a:rPr lang="en-US" dirty="0"/>
            </a:br>
            <a:r>
              <a:rPr lang="en-US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51704-3068-47ED-B6B5-123960E1B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Notes</a:t>
            </a:r>
          </a:p>
        </p:txBody>
      </p:sp>
    </p:spTree>
    <p:extLst>
      <p:ext uri="{BB962C8B-B14F-4D97-AF65-F5344CB8AC3E}">
        <p14:creationId xmlns:p14="http://schemas.microsoft.com/office/powerpoint/2010/main" val="272567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98465A-3AF3-45F9-8E43-0E69CB024DDB}"/>
              </a:ext>
            </a:extLst>
          </p:cNvPr>
          <p:cNvSpPr/>
          <p:nvPr/>
        </p:nvSpPr>
        <p:spPr>
          <a:xfrm>
            <a:off x="334413" y="1406033"/>
            <a:ext cx="11523173" cy="5161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JVM (Java Virtual Machine)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BC6D1-504C-4D0D-AC18-4169DA3C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6 – OOP - JVM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2DC965-DB54-4D88-80A4-E734E7ED0DDA}"/>
              </a:ext>
            </a:extLst>
          </p:cNvPr>
          <p:cNvSpPr/>
          <p:nvPr/>
        </p:nvSpPr>
        <p:spPr>
          <a:xfrm>
            <a:off x="676050" y="1794131"/>
            <a:ext cx="1664122" cy="41733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Permenant</a:t>
            </a:r>
            <a:r>
              <a:rPr lang="en-US" sz="1400" dirty="0"/>
              <a:t> Generation (PG)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924C9-C54C-49EB-8B14-5C57289FEEBE}"/>
              </a:ext>
            </a:extLst>
          </p:cNvPr>
          <p:cNvSpPr/>
          <p:nvPr/>
        </p:nvSpPr>
        <p:spPr>
          <a:xfrm>
            <a:off x="838200" y="2437678"/>
            <a:ext cx="1339097" cy="17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Weight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Talk()</a:t>
            </a:r>
          </a:p>
          <a:p>
            <a:pPr algn="ctr"/>
            <a:r>
              <a:rPr lang="en-US" sz="1200" dirty="0" err="1"/>
              <a:t>sayInfo</a:t>
            </a:r>
            <a:r>
              <a:rPr lang="en-US" sz="1200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DE3F9E-EA54-4E02-8B0C-C8BBBB91A1E6}"/>
              </a:ext>
            </a:extLst>
          </p:cNvPr>
          <p:cNvSpPr/>
          <p:nvPr/>
        </p:nvSpPr>
        <p:spPr>
          <a:xfrm>
            <a:off x="2927498" y="2006009"/>
            <a:ext cx="2112335" cy="396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45027-54EB-4D82-B0D8-59B600483135}"/>
              </a:ext>
            </a:extLst>
          </p:cNvPr>
          <p:cNvSpPr/>
          <p:nvPr/>
        </p:nvSpPr>
        <p:spPr>
          <a:xfrm>
            <a:off x="3218121" y="2742665"/>
            <a:ext cx="1665767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80C85-9B39-4BBA-9A57-1E2E2FAFDA8C}"/>
              </a:ext>
            </a:extLst>
          </p:cNvPr>
          <p:cNvCxnSpPr>
            <a:stCxn id="9" idx="1"/>
          </p:cNvCxnSpPr>
          <p:nvPr/>
        </p:nvCxnSpPr>
        <p:spPr>
          <a:xfrm flipH="1">
            <a:off x="1991833" y="3026200"/>
            <a:ext cx="1226288" cy="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9C0199-8969-4AC5-8434-3060B619A3E2}"/>
              </a:ext>
            </a:extLst>
          </p:cNvPr>
          <p:cNvSpPr/>
          <p:nvPr/>
        </p:nvSpPr>
        <p:spPr>
          <a:xfrm>
            <a:off x="6324600" y="2006008"/>
            <a:ext cx="2245360" cy="439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6AC14-A6F7-41D4-A750-9ADA7131DCB6}"/>
              </a:ext>
            </a:extLst>
          </p:cNvPr>
          <p:cNvSpPr/>
          <p:nvPr/>
        </p:nvSpPr>
        <p:spPr>
          <a:xfrm>
            <a:off x="6601420" y="2374623"/>
            <a:ext cx="1874520" cy="18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 (</a:t>
            </a:r>
            <a:r>
              <a:rPr lang="en-US" sz="1200" b="1" dirty="0"/>
              <a:t>Object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Name :  “Ata”</a:t>
            </a:r>
          </a:p>
          <a:p>
            <a:pPr algn="ctr"/>
            <a:r>
              <a:rPr lang="en-US" sz="1200" dirty="0"/>
              <a:t>Age: 18</a:t>
            </a:r>
          </a:p>
          <a:p>
            <a:pPr algn="ctr"/>
            <a:r>
              <a:rPr lang="en-US" sz="1200" dirty="0"/>
              <a:t>Weight:150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Talk()</a:t>
            </a:r>
          </a:p>
          <a:p>
            <a:pPr algn="ctr"/>
            <a:r>
              <a:rPr lang="en-US" sz="1200" dirty="0" err="1"/>
              <a:t>sayInfo</a:t>
            </a:r>
            <a:r>
              <a:rPr lang="en-US" sz="1200" dirty="0"/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FBA14-C1A1-41C4-B295-6E2B29185F3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594820" y="3046174"/>
            <a:ext cx="2006600" cy="23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F89F8-3DF8-4908-9509-B156A9B62145}"/>
              </a:ext>
            </a:extLst>
          </p:cNvPr>
          <p:cNvSpPr/>
          <p:nvPr/>
        </p:nvSpPr>
        <p:spPr>
          <a:xfrm>
            <a:off x="3218121" y="3680506"/>
            <a:ext cx="1665767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3E7213-A93E-4468-92EE-BD6BD1961A3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2118089" y="3376455"/>
            <a:ext cx="1100032" cy="58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1A93A4-35B0-47DB-89C8-A3A1783310F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83888" y="3964041"/>
            <a:ext cx="1717532" cy="113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9725908-5EA4-431F-AFD8-7B309D928E0F}"/>
              </a:ext>
            </a:extLst>
          </p:cNvPr>
          <p:cNvSpPr/>
          <p:nvPr/>
        </p:nvSpPr>
        <p:spPr>
          <a:xfrm>
            <a:off x="6601420" y="4342974"/>
            <a:ext cx="1874520" cy="18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 (</a:t>
            </a:r>
            <a:r>
              <a:rPr lang="en-US" sz="1200" b="1" dirty="0"/>
              <a:t>Object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Name :  “Kamal”</a:t>
            </a:r>
          </a:p>
          <a:p>
            <a:pPr algn="ctr"/>
            <a:r>
              <a:rPr lang="en-US" sz="1200" dirty="0"/>
              <a:t>Age: 25</a:t>
            </a:r>
          </a:p>
          <a:p>
            <a:pPr algn="ctr"/>
            <a:r>
              <a:rPr lang="en-US" sz="1200" dirty="0"/>
              <a:t>Weight: 200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Talk()</a:t>
            </a:r>
          </a:p>
          <a:p>
            <a:pPr algn="ctr"/>
            <a:r>
              <a:rPr lang="en-US" sz="1200" dirty="0" err="1"/>
              <a:t>sayInfo</a:t>
            </a:r>
            <a:r>
              <a:rPr lang="en-US" sz="12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5C40E8-C387-4265-B5C4-D606ACD092BD}"/>
              </a:ext>
            </a:extLst>
          </p:cNvPr>
          <p:cNvSpPr/>
          <p:nvPr/>
        </p:nvSpPr>
        <p:spPr>
          <a:xfrm>
            <a:off x="3215541" y="4616820"/>
            <a:ext cx="1665767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67BA42-4414-473F-9D2D-AB1B166FC468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2093407" y="3788041"/>
            <a:ext cx="1122134" cy="111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D9CFF8-F061-46A4-B0F6-25D0EFC388F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24400" y="3285584"/>
            <a:ext cx="1877020" cy="177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8C6477-3834-4E5B-8605-08720BFE8C49}"/>
              </a:ext>
            </a:extLst>
          </p:cNvPr>
          <p:cNvSpPr/>
          <p:nvPr/>
        </p:nvSpPr>
        <p:spPr>
          <a:xfrm>
            <a:off x="442032" y="355359"/>
            <a:ext cx="11258821" cy="6348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D2FD1-5F36-4525-B77A-9271FB958AC6}"/>
              </a:ext>
            </a:extLst>
          </p:cNvPr>
          <p:cNvSpPr/>
          <p:nvPr/>
        </p:nvSpPr>
        <p:spPr>
          <a:xfrm>
            <a:off x="594432" y="710717"/>
            <a:ext cx="2356783" cy="5846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FDF0B-70EC-461E-907F-D3D8151BCB1F}"/>
              </a:ext>
            </a:extLst>
          </p:cNvPr>
          <p:cNvSpPr/>
          <p:nvPr/>
        </p:nvSpPr>
        <p:spPr>
          <a:xfrm>
            <a:off x="3884395" y="710717"/>
            <a:ext cx="2781481" cy="5846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C014B-0983-4A0A-B8C5-4C7D8F9A0575}"/>
              </a:ext>
            </a:extLst>
          </p:cNvPr>
          <p:cNvSpPr/>
          <p:nvPr/>
        </p:nvSpPr>
        <p:spPr>
          <a:xfrm>
            <a:off x="6923006" y="710717"/>
            <a:ext cx="4517828" cy="5846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8B98C-E383-4461-9C7F-67B4C0BF70A4}"/>
              </a:ext>
            </a:extLst>
          </p:cNvPr>
          <p:cNvSpPr/>
          <p:nvPr/>
        </p:nvSpPr>
        <p:spPr>
          <a:xfrm>
            <a:off x="751166" y="1135417"/>
            <a:ext cx="2000702" cy="767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97620-3945-43C4-8AEA-F0D0EF38525A}"/>
              </a:ext>
            </a:extLst>
          </p:cNvPr>
          <p:cNvSpPr/>
          <p:nvPr/>
        </p:nvSpPr>
        <p:spPr>
          <a:xfrm>
            <a:off x="4780015" y="1568781"/>
            <a:ext cx="1092080" cy="28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mercedes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BB3969-1832-467A-9E49-6AA7B0084127}"/>
              </a:ext>
            </a:extLst>
          </p:cNvPr>
          <p:cNvCxnSpPr/>
          <p:nvPr/>
        </p:nvCxnSpPr>
        <p:spPr>
          <a:xfrm flipH="1" flipV="1">
            <a:off x="2244830" y="1677122"/>
            <a:ext cx="2712865" cy="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B6B73-486E-4988-9A7B-B909B488ADF2}"/>
              </a:ext>
            </a:extLst>
          </p:cNvPr>
          <p:cNvSpPr/>
          <p:nvPr/>
        </p:nvSpPr>
        <p:spPr>
          <a:xfrm>
            <a:off x="7091295" y="1031048"/>
            <a:ext cx="2000702" cy="1292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Brand</a:t>
            </a:r>
          </a:p>
          <a:p>
            <a:pPr algn="ctr"/>
            <a:r>
              <a:rPr lang="en-US" dirty="0"/>
              <a:t>------------------</a:t>
            </a:r>
          </a:p>
          <a:p>
            <a:pPr algn="ctr"/>
            <a:r>
              <a:rPr lang="en-US" dirty="0" err="1"/>
              <a:t>Mercedes,www</a:t>
            </a:r>
            <a:r>
              <a:rPr lang="en-US" dirty="0"/>
              <a:t>., Daimler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D9A606-3C36-412C-9049-F1CB9AE087EA}"/>
              </a:ext>
            </a:extLst>
          </p:cNvPr>
          <p:cNvCxnSpPr/>
          <p:nvPr/>
        </p:nvCxnSpPr>
        <p:spPr>
          <a:xfrm>
            <a:off x="5690082" y="1711791"/>
            <a:ext cx="2188492" cy="6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D1C4F-5615-4E04-8B17-D5916FB7D110}"/>
              </a:ext>
            </a:extLst>
          </p:cNvPr>
          <p:cNvSpPr/>
          <p:nvPr/>
        </p:nvSpPr>
        <p:spPr>
          <a:xfrm>
            <a:off x="772472" y="2643526"/>
            <a:ext cx="2000702" cy="805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Dealer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AF0962-4C6E-4D07-9392-74BCDC253716}"/>
              </a:ext>
            </a:extLst>
          </p:cNvPr>
          <p:cNvSpPr/>
          <p:nvPr/>
        </p:nvSpPr>
        <p:spPr>
          <a:xfrm>
            <a:off x="4729095" y="3133588"/>
            <a:ext cx="1092080" cy="28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gragour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F76ECA-3C55-4E71-8AC0-908F9F938239}"/>
              </a:ext>
            </a:extLst>
          </p:cNvPr>
          <p:cNvCxnSpPr/>
          <p:nvPr/>
        </p:nvCxnSpPr>
        <p:spPr>
          <a:xfrm flipH="1" flipV="1">
            <a:off x="2240135" y="3244457"/>
            <a:ext cx="2712865" cy="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A97D9-8B45-4CBD-88A5-64AB64A53019}"/>
              </a:ext>
            </a:extLst>
          </p:cNvPr>
          <p:cNvSpPr/>
          <p:nvPr/>
        </p:nvSpPr>
        <p:spPr>
          <a:xfrm>
            <a:off x="7091295" y="2528863"/>
            <a:ext cx="2000702" cy="14535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Dealer</a:t>
            </a:r>
          </a:p>
          <a:p>
            <a:pPr algn="ctr"/>
            <a:r>
              <a:rPr lang="en-US" dirty="0"/>
              <a:t>-------</a:t>
            </a:r>
          </a:p>
          <a:p>
            <a:pPr algn="ctr"/>
            <a:r>
              <a:rPr lang="en-US" dirty="0" err="1"/>
              <a:t>Gragoyur</a:t>
            </a:r>
            <a:endParaRPr lang="en-US" dirty="0"/>
          </a:p>
          <a:p>
            <a:pPr algn="ctr"/>
            <a:r>
              <a:rPr lang="en-US" strike="sngStrike" dirty="0"/>
              <a:t>12345789/</a:t>
            </a:r>
            <a:r>
              <a:rPr lang="en-US" dirty="0"/>
              <a:t>98765431</a:t>
            </a:r>
            <a:endParaRPr lang="en-US" strike="sngStrike" dirty="0"/>
          </a:p>
          <a:p>
            <a:pPr algn="ctr"/>
            <a:r>
              <a:rPr lang="en-US" dirty="0"/>
              <a:t>brand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7F9292-522E-4EA8-953E-C8009F3557B8}"/>
              </a:ext>
            </a:extLst>
          </p:cNvPr>
          <p:cNvCxnSpPr>
            <a:cxnSpLocks/>
          </p:cNvCxnSpPr>
          <p:nvPr/>
        </p:nvCxnSpPr>
        <p:spPr>
          <a:xfrm>
            <a:off x="5586074" y="3270459"/>
            <a:ext cx="2413843" cy="2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B53E01-6306-4D73-9C74-14ED257E2FCC}"/>
              </a:ext>
            </a:extLst>
          </p:cNvPr>
          <p:cNvCxnSpPr>
            <a:cxnSpLocks/>
          </p:cNvCxnSpPr>
          <p:nvPr/>
        </p:nvCxnSpPr>
        <p:spPr>
          <a:xfrm flipV="1">
            <a:off x="8876759" y="1786005"/>
            <a:ext cx="0" cy="201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96F8F03-38A8-40BA-B32A-F98D43A6585C}"/>
              </a:ext>
            </a:extLst>
          </p:cNvPr>
          <p:cNvSpPr/>
          <p:nvPr/>
        </p:nvSpPr>
        <p:spPr>
          <a:xfrm>
            <a:off x="772472" y="3676909"/>
            <a:ext cx="2000702" cy="639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F9BE29-71A8-4D43-928B-7047B09D8CC4}"/>
              </a:ext>
            </a:extLst>
          </p:cNvPr>
          <p:cNvSpPr/>
          <p:nvPr/>
        </p:nvSpPr>
        <p:spPr>
          <a:xfrm>
            <a:off x="4751847" y="4297352"/>
            <a:ext cx="1092080" cy="28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7CA855-88C6-4237-BB48-5E5C2B6864F8}"/>
              </a:ext>
            </a:extLst>
          </p:cNvPr>
          <p:cNvCxnSpPr>
            <a:cxnSpLocks/>
          </p:cNvCxnSpPr>
          <p:nvPr/>
        </p:nvCxnSpPr>
        <p:spPr>
          <a:xfrm flipH="1" flipV="1">
            <a:off x="2542408" y="4071014"/>
            <a:ext cx="2564079" cy="42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67FFB-EA6C-4C61-9AF3-0E16C14D3379}"/>
              </a:ext>
            </a:extLst>
          </p:cNvPr>
          <p:cNvSpPr/>
          <p:nvPr/>
        </p:nvSpPr>
        <p:spPr>
          <a:xfrm>
            <a:off x="7091295" y="4119312"/>
            <a:ext cx="2000702" cy="1215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Engine</a:t>
            </a:r>
          </a:p>
          <a:p>
            <a:pPr algn="ctr"/>
            <a:r>
              <a:rPr lang="en-US" dirty="0"/>
              <a:t>-----------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156 , turbo, 60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224DAC-DAC2-4F58-98BA-CB3BD79E3032}"/>
              </a:ext>
            </a:extLst>
          </p:cNvPr>
          <p:cNvSpPr/>
          <p:nvPr/>
        </p:nvSpPr>
        <p:spPr>
          <a:xfrm>
            <a:off x="771028" y="4464826"/>
            <a:ext cx="2000702" cy="639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E93B71-A63C-4425-9536-D763B24555BC}"/>
              </a:ext>
            </a:extLst>
          </p:cNvPr>
          <p:cNvSpPr/>
          <p:nvPr/>
        </p:nvSpPr>
        <p:spPr>
          <a:xfrm>
            <a:off x="4730542" y="4838555"/>
            <a:ext cx="1092080" cy="28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B9FBC1-8BD7-456F-A62B-548EA5E0F64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843927" y="4440362"/>
            <a:ext cx="2463679" cy="22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DE7DF6-0B10-488E-A3D2-A5369AA7916A}"/>
              </a:ext>
            </a:extLst>
          </p:cNvPr>
          <p:cNvCxnSpPr>
            <a:cxnSpLocks/>
            <a:stCxn id="32" idx="2"/>
            <a:endCxn id="31" idx="3"/>
          </p:cNvCxnSpPr>
          <p:nvPr/>
        </p:nvCxnSpPr>
        <p:spPr>
          <a:xfrm flipH="1" flipV="1">
            <a:off x="2771730" y="4784794"/>
            <a:ext cx="2504852" cy="3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7456827-2F90-426B-A0CE-A7A8386534F3}"/>
              </a:ext>
            </a:extLst>
          </p:cNvPr>
          <p:cNvSpPr/>
          <p:nvPr/>
        </p:nvSpPr>
        <p:spPr>
          <a:xfrm>
            <a:off x="9297843" y="2685912"/>
            <a:ext cx="2000702" cy="1215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Car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r>
              <a:rPr lang="en-US" dirty="0" err="1"/>
              <a:t>Merces</a:t>
            </a:r>
            <a:r>
              <a:rPr lang="en-US" dirty="0"/>
              <a:t>, red, 2010, 10000, </a:t>
            </a:r>
            <a:r>
              <a:rPr lang="en-US" dirty="0" err="1"/>
              <a:t>dfsdfd</a:t>
            </a:r>
            <a:r>
              <a:rPr lang="en-US" dirty="0"/>
              <a:t>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0A452-5FAB-4F7D-ACBA-145AE62A0162}"/>
              </a:ext>
            </a:extLst>
          </p:cNvPr>
          <p:cNvCxnSpPr>
            <a:cxnSpLocks/>
          </p:cNvCxnSpPr>
          <p:nvPr/>
        </p:nvCxnSpPr>
        <p:spPr>
          <a:xfrm flipH="1" flipV="1">
            <a:off x="8597239" y="3553321"/>
            <a:ext cx="1968198" cy="14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4D44F4-8B58-49A1-BAB3-5518F66CCD3F}"/>
              </a:ext>
            </a:extLst>
          </p:cNvPr>
          <p:cNvCxnSpPr>
            <a:cxnSpLocks/>
          </p:cNvCxnSpPr>
          <p:nvPr/>
        </p:nvCxnSpPr>
        <p:spPr>
          <a:xfrm flipH="1">
            <a:off x="8797309" y="3741654"/>
            <a:ext cx="1786184" cy="10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677C8-B3EE-4C81-A262-7E8A156BD03D}"/>
              </a:ext>
            </a:extLst>
          </p:cNvPr>
          <p:cNvSpPr/>
          <p:nvPr/>
        </p:nvSpPr>
        <p:spPr>
          <a:xfrm>
            <a:off x="4780015" y="5470235"/>
            <a:ext cx="1092080" cy="28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B5D56B-4E9C-43F9-9CEB-58B7624DC44D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694809" y="4223415"/>
            <a:ext cx="2085206" cy="138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9F8B2AD-4A3A-492C-B90F-425EA7EB51BE}"/>
              </a:ext>
            </a:extLst>
          </p:cNvPr>
          <p:cNvSpPr/>
          <p:nvPr/>
        </p:nvSpPr>
        <p:spPr>
          <a:xfrm>
            <a:off x="7075766" y="5381757"/>
            <a:ext cx="2000702" cy="1215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Engine</a:t>
            </a:r>
          </a:p>
          <a:p>
            <a:pPr algn="ctr"/>
            <a:r>
              <a:rPr lang="en-US" dirty="0"/>
              <a:t>-----------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156 , turbo, 80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A44287-005C-48CE-A2B2-F80CC0C41398}"/>
              </a:ext>
            </a:extLst>
          </p:cNvPr>
          <p:cNvSpPr/>
          <p:nvPr/>
        </p:nvSpPr>
        <p:spPr>
          <a:xfrm>
            <a:off x="4755097" y="6057789"/>
            <a:ext cx="1092080" cy="28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4D8D5C-FC29-4AEA-95EB-41DDBFBE05BA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2694809" y="4989835"/>
            <a:ext cx="2060288" cy="121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B1AAD07-FF54-4879-AE67-D7E7A01F9C40}"/>
              </a:ext>
            </a:extLst>
          </p:cNvPr>
          <p:cNvSpPr/>
          <p:nvPr/>
        </p:nvSpPr>
        <p:spPr>
          <a:xfrm>
            <a:off x="9362308" y="5201416"/>
            <a:ext cx="2000702" cy="1215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Car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r>
              <a:rPr lang="en-US" dirty="0" err="1"/>
              <a:t>Merces</a:t>
            </a:r>
            <a:r>
              <a:rPr lang="en-US" dirty="0"/>
              <a:t>, red, 2018, 20000, </a:t>
            </a:r>
            <a:r>
              <a:rPr lang="en-US" dirty="0" err="1"/>
              <a:t>dfsdfd</a:t>
            </a:r>
            <a:r>
              <a:rPr lang="en-US" dirty="0"/>
              <a:t>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9D2416-7E86-4869-B314-EA74238D689C}"/>
              </a:ext>
            </a:extLst>
          </p:cNvPr>
          <p:cNvCxnSpPr>
            <a:cxnSpLocks/>
          </p:cNvCxnSpPr>
          <p:nvPr/>
        </p:nvCxnSpPr>
        <p:spPr>
          <a:xfrm flipH="1" flipV="1">
            <a:off x="8749639" y="3705722"/>
            <a:ext cx="1613020" cy="190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CB019F-F076-4AC6-86E6-3264CD289068}"/>
              </a:ext>
            </a:extLst>
          </p:cNvPr>
          <p:cNvCxnSpPr>
            <a:cxnSpLocks/>
          </p:cNvCxnSpPr>
          <p:nvPr/>
        </p:nvCxnSpPr>
        <p:spPr>
          <a:xfrm>
            <a:off x="5655592" y="5631060"/>
            <a:ext cx="2158161" cy="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886AA3-A9F6-4091-B653-6289CC1A96D1}"/>
              </a:ext>
            </a:extLst>
          </p:cNvPr>
          <p:cNvCxnSpPr>
            <a:cxnSpLocks/>
          </p:cNvCxnSpPr>
          <p:nvPr/>
        </p:nvCxnSpPr>
        <p:spPr>
          <a:xfrm flipH="1">
            <a:off x="8737993" y="5876336"/>
            <a:ext cx="1560201" cy="8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53729DE-ABA9-4693-A510-B5890D76977B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5847177" y="6200799"/>
            <a:ext cx="5260778" cy="14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803D83-152A-48BE-9A32-3A3430057BC7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822622" y="3754381"/>
            <a:ext cx="4063058" cy="12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7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Advanced Programming  Spring 2020</vt:lpstr>
      <vt:lpstr>Lesson 6 – OOP - JVM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16</cp:revision>
  <dcterms:created xsi:type="dcterms:W3CDTF">2020-03-18T08:25:07Z</dcterms:created>
  <dcterms:modified xsi:type="dcterms:W3CDTF">2020-03-29T08:01:51Z</dcterms:modified>
</cp:coreProperties>
</file>