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539" autoAdjust="0"/>
    <p:restoredTop sz="94660"/>
  </p:normalViewPr>
  <p:slideViewPr>
    <p:cSldViewPr snapToGrid="0">
      <p:cViewPr>
        <p:scale>
          <a:sx n="75" d="100"/>
          <a:sy n="75" d="100"/>
        </p:scale>
        <p:origin x="2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32DA2-B682-40BB-BCA6-DFD2F3079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CBAFE-90A8-4B4D-B433-E4B534DE7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DED63-70E3-4D01-8F17-27CEB0FEF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9303-DCDE-4639-A0D3-F2A05E71C494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F127D-C890-480A-B18C-9BCBC63A3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CF635-EF6D-453F-904B-8A2CBF95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9DB5-60CE-4793-98EE-B4DB58329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1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1EC10-DD31-4020-B348-8D8E4A940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7650F-2A29-4F25-8907-A63D4449F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8C71B-6749-4B6C-A609-EEA79222C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9303-DCDE-4639-A0D3-F2A05E71C494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D5E21-1400-4F57-8D17-2496212D7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9C324-FCBA-49D9-8370-28DDD577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9DB5-60CE-4793-98EE-B4DB58329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95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C4CFA3-EFE9-476A-B2B8-8BE9C35B9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6F80C-D2C9-4138-9AB8-5B310DD95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6DF5C-356D-45E0-99F9-01C5E878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9303-DCDE-4639-A0D3-F2A05E71C494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9EF2F-B865-4480-B966-2923355F3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61C86-5E85-41ED-8561-A8AF6EEF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9DB5-60CE-4793-98EE-B4DB58329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8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3129-DBAB-4D8D-A4D4-1FB15864F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3218A-D168-44D3-B380-7F3ED4300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49D74-4EC3-4CE2-9F64-E9E501A5A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9303-DCDE-4639-A0D3-F2A05E71C494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90F8A-67F9-41AC-BA01-AB48B390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122C4-E5FE-4C21-B502-39ACF8740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9DB5-60CE-4793-98EE-B4DB58329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0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BD80-2DA8-48C1-B26E-3223E946A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C42E4-29F5-4649-A213-2CD58B781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6F2A8-D44C-43A3-8EE6-DEA9DD4FD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9303-DCDE-4639-A0D3-F2A05E71C494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0FA4C-E91D-401D-A9C9-D45A7DC89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D73DC-1777-4CF0-86A4-C5A8A99BD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9DB5-60CE-4793-98EE-B4DB58329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2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0946A-3D79-4D1F-A085-C92FA3681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16475-7B19-47D8-9292-CB3269777B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96089F-2F38-4FE0-A1E4-4878331A9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C0ABB-F0F6-4E0C-96C4-98DDDCCDA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9303-DCDE-4639-A0D3-F2A05E71C494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1AA55-3046-4722-B9A1-B14DE7FE1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4C887-F0AF-40EF-9D09-767C3E915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9DB5-60CE-4793-98EE-B4DB58329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5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51ECA-197B-4C44-A9D7-7B8CD84CB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D3E90-6680-426D-8C54-CF43952EA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AE862-F050-4239-9A5D-3D45E616D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B754A4-AC20-4F59-9217-ADB4B4381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BD0423-2519-4AB2-857C-CD7C0B01F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7EC2D0-34DB-40B1-A389-658254FB0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9303-DCDE-4639-A0D3-F2A05E71C494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9DB24A-9108-4E10-8FD7-D53837939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A0A329-9F7E-46AB-9CA8-51944545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9DB5-60CE-4793-98EE-B4DB58329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7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7B03B-9A0D-4EE0-9A71-3724A930D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CBDB0-8418-4111-BB5B-AAB959CA9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9303-DCDE-4639-A0D3-F2A05E71C494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F17A87-DB53-4F4D-BFDD-42A2BCAAF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C517B-7B22-4B45-A5AF-681BDEF2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9DB5-60CE-4793-98EE-B4DB58329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0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443452-EC3C-4016-A54A-AC127AABA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9303-DCDE-4639-A0D3-F2A05E71C494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02D804-73D6-4B91-B498-279746203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D5B5A-B1E2-498D-A301-D70231F0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9DB5-60CE-4793-98EE-B4DB58329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2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7672C-FB5B-4138-823F-B21E8B5E5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C67A6-C8B1-4C5E-A2F0-A3F0C0F6A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5B5B4-3DB6-40B9-8194-B98ACE9FD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3AFB9-7B91-4775-BCAD-2D97734A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9303-DCDE-4639-A0D3-F2A05E71C494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44830-5C84-4A38-AD0A-AEECDEC8F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01C78-6579-48CB-8362-4DAAC50C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9DB5-60CE-4793-98EE-B4DB58329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5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C13A-E3F0-45B1-95D0-69ACECA54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01280F-44A2-4360-98B7-BD6819D284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7D186-246E-46FA-BC41-B1BFA4A77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4F2FE-1068-4A79-A978-450C91E8B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9303-DCDE-4639-A0D3-F2A05E71C494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44EB7-5C09-4CC7-9AE4-C62F179FB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C18A8-EE2A-496A-AE20-190391523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9DB5-60CE-4793-98EE-B4DB58329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4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0AC443-C86A-4997-94DF-03D68219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C2895-BEA6-418D-B364-730DFA7EB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232DF-B1F3-4568-981C-DC3F652FC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E9303-DCDE-4639-A0D3-F2A05E71C494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63DC3-BDF4-4E95-AD58-4F995718A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C8F17-2710-4B9F-B5FD-99FF34001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29DB5-60CE-4793-98EE-B4DB58329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77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63F1A-8984-4785-94AB-D48110E470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Programming </a:t>
            </a:r>
            <a:br>
              <a:rPr lang="en-US" dirty="0"/>
            </a:br>
            <a:r>
              <a:rPr lang="en-US" dirty="0"/>
              <a:t>Spring 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51704-3068-47ED-B6B5-123960E1B1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Visual Notes</a:t>
            </a:r>
          </a:p>
        </p:txBody>
      </p:sp>
    </p:spTree>
    <p:extLst>
      <p:ext uri="{BB962C8B-B14F-4D97-AF65-F5344CB8AC3E}">
        <p14:creationId xmlns:p14="http://schemas.microsoft.com/office/powerpoint/2010/main" val="2725672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D98465A-3AF3-45F9-8E43-0E69CB024DDB}"/>
              </a:ext>
            </a:extLst>
          </p:cNvPr>
          <p:cNvSpPr/>
          <p:nvPr/>
        </p:nvSpPr>
        <p:spPr>
          <a:xfrm>
            <a:off x="334413" y="1406033"/>
            <a:ext cx="11523173" cy="51613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JVM (Java Virtual Machine)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BC6D1-504C-4D0D-AC18-4169DA3C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6 – OOP - JVM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72DC965-DB54-4D88-80A4-E734E7ED0DDA}"/>
              </a:ext>
            </a:extLst>
          </p:cNvPr>
          <p:cNvSpPr/>
          <p:nvPr/>
        </p:nvSpPr>
        <p:spPr>
          <a:xfrm>
            <a:off x="676050" y="1794131"/>
            <a:ext cx="1664122" cy="41733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err="1"/>
              <a:t>Permenant</a:t>
            </a:r>
            <a:r>
              <a:rPr lang="en-US" sz="1400" dirty="0"/>
              <a:t> Generation (PG)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D924C9-C54C-49EB-8B14-5C57289FEEBE}"/>
              </a:ext>
            </a:extLst>
          </p:cNvPr>
          <p:cNvSpPr/>
          <p:nvPr/>
        </p:nvSpPr>
        <p:spPr>
          <a:xfrm>
            <a:off x="838200" y="2437678"/>
            <a:ext cx="1339097" cy="170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Person</a:t>
            </a:r>
          </a:p>
          <a:p>
            <a:pPr algn="ctr"/>
            <a:r>
              <a:rPr lang="en-US" sz="1200" dirty="0"/>
              <a:t>-------------------</a:t>
            </a:r>
          </a:p>
          <a:p>
            <a:pPr algn="ctr"/>
            <a:r>
              <a:rPr lang="en-US" sz="1200" dirty="0"/>
              <a:t>Name</a:t>
            </a:r>
          </a:p>
          <a:p>
            <a:pPr algn="ctr"/>
            <a:r>
              <a:rPr lang="en-US" sz="1200" dirty="0"/>
              <a:t>Age</a:t>
            </a:r>
          </a:p>
          <a:p>
            <a:pPr algn="ctr"/>
            <a:r>
              <a:rPr lang="en-US" sz="1200" dirty="0"/>
              <a:t>Weight</a:t>
            </a:r>
          </a:p>
          <a:p>
            <a:pPr algn="ctr"/>
            <a:r>
              <a:rPr lang="en-US" sz="1200" dirty="0"/>
              <a:t>-------------------</a:t>
            </a:r>
          </a:p>
          <a:p>
            <a:pPr algn="ctr"/>
            <a:r>
              <a:rPr lang="en-US" sz="1200" dirty="0"/>
              <a:t>Talk()</a:t>
            </a:r>
          </a:p>
          <a:p>
            <a:pPr algn="ctr"/>
            <a:r>
              <a:rPr lang="en-US" sz="1200" dirty="0" err="1"/>
              <a:t>sayInfo</a:t>
            </a:r>
            <a:r>
              <a:rPr lang="en-US" sz="1200" dirty="0"/>
              <a:t>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DE3F9E-EA54-4E02-8B0C-C8BBBB91A1E6}"/>
              </a:ext>
            </a:extLst>
          </p:cNvPr>
          <p:cNvSpPr/>
          <p:nvPr/>
        </p:nvSpPr>
        <p:spPr>
          <a:xfrm>
            <a:off x="2927498" y="2006009"/>
            <a:ext cx="2112335" cy="3961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245027-54EB-4D82-B0D8-59B600483135}"/>
              </a:ext>
            </a:extLst>
          </p:cNvPr>
          <p:cNvSpPr/>
          <p:nvPr/>
        </p:nvSpPr>
        <p:spPr>
          <a:xfrm>
            <a:off x="3218121" y="2742665"/>
            <a:ext cx="1665767" cy="567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C80C85-9B39-4BBA-9A57-1E2E2FAFDA8C}"/>
              </a:ext>
            </a:extLst>
          </p:cNvPr>
          <p:cNvCxnSpPr>
            <a:stCxn id="9" idx="1"/>
          </p:cNvCxnSpPr>
          <p:nvPr/>
        </p:nvCxnSpPr>
        <p:spPr>
          <a:xfrm flipH="1">
            <a:off x="1991833" y="3026200"/>
            <a:ext cx="1226288" cy="35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69C0199-8969-4AC5-8434-3060B619A3E2}"/>
              </a:ext>
            </a:extLst>
          </p:cNvPr>
          <p:cNvSpPr/>
          <p:nvPr/>
        </p:nvSpPr>
        <p:spPr>
          <a:xfrm>
            <a:off x="6324600" y="2006008"/>
            <a:ext cx="2245360" cy="4399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D6AC14-A6F7-41D4-A750-9ADA7131DCB6}"/>
              </a:ext>
            </a:extLst>
          </p:cNvPr>
          <p:cNvSpPr/>
          <p:nvPr/>
        </p:nvSpPr>
        <p:spPr>
          <a:xfrm>
            <a:off x="6601420" y="2374623"/>
            <a:ext cx="1874520" cy="1821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Person (</a:t>
            </a:r>
            <a:r>
              <a:rPr lang="en-US" sz="1200" b="1" dirty="0"/>
              <a:t>Object</a:t>
            </a:r>
            <a:r>
              <a:rPr lang="en-US" sz="1200" dirty="0"/>
              <a:t>)</a:t>
            </a:r>
          </a:p>
          <a:p>
            <a:pPr algn="ctr"/>
            <a:r>
              <a:rPr lang="en-US" sz="1200" dirty="0"/>
              <a:t>-------------------</a:t>
            </a:r>
          </a:p>
          <a:p>
            <a:pPr algn="ctr"/>
            <a:r>
              <a:rPr lang="en-US" sz="1200" dirty="0"/>
              <a:t>Name :  “Ata”</a:t>
            </a:r>
          </a:p>
          <a:p>
            <a:pPr algn="ctr"/>
            <a:r>
              <a:rPr lang="en-US" sz="1200" dirty="0"/>
              <a:t>Age: 18</a:t>
            </a:r>
          </a:p>
          <a:p>
            <a:pPr algn="ctr"/>
            <a:r>
              <a:rPr lang="en-US" sz="1200" dirty="0"/>
              <a:t>Weight:150</a:t>
            </a:r>
          </a:p>
          <a:p>
            <a:pPr algn="ctr"/>
            <a:r>
              <a:rPr lang="en-US" sz="1200" dirty="0"/>
              <a:t>-------------------</a:t>
            </a:r>
          </a:p>
          <a:p>
            <a:pPr algn="ctr"/>
            <a:r>
              <a:rPr lang="en-US" sz="1200" dirty="0"/>
              <a:t>Talk()</a:t>
            </a:r>
          </a:p>
          <a:p>
            <a:pPr algn="ctr"/>
            <a:r>
              <a:rPr lang="en-US" sz="1200" dirty="0" err="1"/>
              <a:t>sayInfo</a:t>
            </a:r>
            <a:r>
              <a:rPr lang="en-US" sz="1200" dirty="0"/>
              <a:t>()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5EFBA14-C1A1-41C4-B295-6E2B29185F3C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594820" y="3046174"/>
            <a:ext cx="2006600" cy="239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CDF89F8-3DF8-4908-9509-B156A9B62145}"/>
              </a:ext>
            </a:extLst>
          </p:cNvPr>
          <p:cNvSpPr/>
          <p:nvPr/>
        </p:nvSpPr>
        <p:spPr>
          <a:xfrm>
            <a:off x="3218121" y="3680506"/>
            <a:ext cx="1665767" cy="567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3E7213-A93E-4468-92EE-BD6BD1961A36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2118089" y="3376455"/>
            <a:ext cx="1100032" cy="587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1A93A4-35B0-47DB-89C8-A3A1783310F3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4883888" y="3964041"/>
            <a:ext cx="1717532" cy="113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9725908-5EA4-431F-AFD8-7B309D928E0F}"/>
              </a:ext>
            </a:extLst>
          </p:cNvPr>
          <p:cNvSpPr/>
          <p:nvPr/>
        </p:nvSpPr>
        <p:spPr>
          <a:xfrm>
            <a:off x="6601420" y="4342974"/>
            <a:ext cx="1874520" cy="1821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Person (</a:t>
            </a:r>
            <a:r>
              <a:rPr lang="en-US" sz="1200" b="1" dirty="0"/>
              <a:t>Object</a:t>
            </a:r>
            <a:r>
              <a:rPr lang="en-US" sz="1200" dirty="0"/>
              <a:t>)</a:t>
            </a:r>
          </a:p>
          <a:p>
            <a:pPr algn="ctr"/>
            <a:r>
              <a:rPr lang="en-US" sz="1200" dirty="0"/>
              <a:t>-------------------</a:t>
            </a:r>
          </a:p>
          <a:p>
            <a:pPr algn="ctr"/>
            <a:r>
              <a:rPr lang="en-US" sz="1200" dirty="0"/>
              <a:t>Name :  “Kamal”</a:t>
            </a:r>
          </a:p>
          <a:p>
            <a:pPr algn="ctr"/>
            <a:r>
              <a:rPr lang="en-US" sz="1200" dirty="0"/>
              <a:t>Age: 25</a:t>
            </a:r>
          </a:p>
          <a:p>
            <a:pPr algn="ctr"/>
            <a:r>
              <a:rPr lang="en-US" sz="1200" dirty="0"/>
              <a:t>Weight: 200</a:t>
            </a:r>
          </a:p>
          <a:p>
            <a:pPr algn="ctr"/>
            <a:r>
              <a:rPr lang="en-US" sz="1200" dirty="0"/>
              <a:t>-------------------</a:t>
            </a:r>
          </a:p>
          <a:p>
            <a:pPr algn="ctr"/>
            <a:r>
              <a:rPr lang="en-US" sz="1200" dirty="0"/>
              <a:t>Talk()</a:t>
            </a:r>
          </a:p>
          <a:p>
            <a:pPr algn="ctr"/>
            <a:r>
              <a:rPr lang="en-US" sz="1200" dirty="0" err="1"/>
              <a:t>sayInfo</a:t>
            </a:r>
            <a:r>
              <a:rPr lang="en-US" sz="1200" dirty="0"/>
              <a:t>()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5C40E8-C387-4265-B5C4-D606ACD092BD}"/>
              </a:ext>
            </a:extLst>
          </p:cNvPr>
          <p:cNvSpPr/>
          <p:nvPr/>
        </p:nvSpPr>
        <p:spPr>
          <a:xfrm>
            <a:off x="3215541" y="4616820"/>
            <a:ext cx="1665767" cy="567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E67BA42-4414-473F-9D2D-AB1B166FC468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2093407" y="3788041"/>
            <a:ext cx="1122134" cy="1112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ED9CFF8-F061-46A4-B0F6-25D0EFC388F7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4724400" y="3285584"/>
            <a:ext cx="1877020" cy="1778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738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Advanced Programming  Spring 2020</vt:lpstr>
      <vt:lpstr>Lesson 6 – OOP - JVM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Jalal Kiswani</dc:creator>
  <cp:lastModifiedBy>Jalal Kiswani</cp:lastModifiedBy>
  <cp:revision>10</cp:revision>
  <dcterms:created xsi:type="dcterms:W3CDTF">2020-03-18T08:25:07Z</dcterms:created>
  <dcterms:modified xsi:type="dcterms:W3CDTF">2020-03-18T08:48:06Z</dcterms:modified>
</cp:coreProperties>
</file>