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E8AE-2692-43F5-BD23-E61AAE59A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BA42-09A5-4934-A590-378C898C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7311-52E9-46EC-A51B-B2136DFC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1FDA-2A9F-4B30-9D0D-9CDEA1F0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B6F7-3DD5-4C00-ACB8-E1D512F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C402-2BE5-44E2-B315-C495787F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CE892-387F-4327-A94A-CDFEE5AC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3EFF-55F8-4CF5-AD44-157BEFEB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2F27-B21A-4A11-A0D1-5ED759B6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6A34-8633-4428-94DB-6BF1A8C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EC262-8146-44D2-B41D-A83D41EA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95558-D825-4C93-809B-15953FC5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4FD5-93E9-4440-A663-EED45B89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54C9-E2E6-481F-A4D7-34D5F79E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A6DF-7E02-4565-93E7-A71E876C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B61D-FC3A-44F6-B99B-A300559E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CC2E-DE46-469B-B8A1-6CC4C8ED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9EC6-9928-4156-8C8F-A1C06E2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FEB3-4B13-4F0B-A491-72E20228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E4EE-716F-4A6A-BB16-CC4C52E5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7A0-E6D8-459E-9EF4-5A675402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A71C-EE9B-47D0-A38E-C0E0BA1A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120-A9FA-452D-A345-9C75FB9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112D-09CF-4AAA-B0D2-EDDD1E37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4DD0-E674-4FA0-98D9-031B14A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6E3-4D71-4420-8FDD-A10D395C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2094-192D-4663-8200-75B2F93E5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12F1-4E71-419E-8BE6-59D213E6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5B07-C381-4A22-B348-4CF2A487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896A-4674-4BAA-A9D2-79F7135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E5BB-97A6-4369-AEFA-7213806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1E65-D5DA-4565-B75D-2BD0C5BD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CF655-014F-44C7-8B6B-57B41D32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BAD3-3F25-4B16-8B92-E30A96652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847AE-4E39-4FCD-9E1A-E4C0EE4F8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59E8-AD77-48FD-8148-7D0412D10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CB40F-476B-4BEB-B9B0-6EA6A98C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3A20C-A64A-4917-9E49-B11E7675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D0FFD-8146-4F05-9313-66B33454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986-4690-4E72-A523-AE788719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40A80-FA2B-4F17-9E3E-521FBBF9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EEBF-23F4-4345-8D2E-7C1FEE94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62CB3-4323-41B7-8F45-D7DEA08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93B3A-2F73-4EE0-9A52-C0FC5136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724BF-BD67-4EC1-86ED-7F633A6F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7DCC-77A1-414E-8F98-AA9AFF28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0AE0-A28E-44A6-A501-4620BD81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1E06-5CE5-4CFD-91C3-B631A517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BC4A-61C8-4160-8C52-F3B03C19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DA8D-0A37-472A-A85B-283B2BD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EF89-C41E-4D5C-B217-975778C9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4405-0B5B-4186-9FC9-A384E18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759-DD41-4FE5-B470-33E7E248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94DAA-AF7E-412D-A3D8-7636646A5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6F4E2-CB44-477B-911C-D5544D04D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643BF-BE3E-4F10-A402-9F56936A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84B2-58D0-40B6-A2A2-54DEC404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4EA-5346-45D3-8EE6-DF5B3901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D3682-56A9-449A-8350-4E419A27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4B87-C50C-42B7-9D9D-15608106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46FC-C7EE-42C6-B29E-BC30D7391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DA63-93C6-49A0-AA82-D46219356CB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E07E-54B2-47B5-821D-FC996E63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1F5-85F1-43B2-8336-E2D5DCC7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3884-371B-4DCC-9163-02CDD85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F6695-F24D-4EE9-B60B-8AB195D68764}"/>
              </a:ext>
            </a:extLst>
          </p:cNvPr>
          <p:cNvSpPr txBox="1"/>
          <p:nvPr/>
        </p:nvSpPr>
        <p:spPr>
          <a:xfrm>
            <a:off x="251821" y="282894"/>
            <a:ext cx="5529267" cy="28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170BD-303B-4442-B969-4AE8AE9BE780}"/>
              </a:ext>
            </a:extLst>
          </p:cNvPr>
          <p:cNvSpPr txBox="1"/>
          <p:nvPr/>
        </p:nvSpPr>
        <p:spPr>
          <a:xfrm>
            <a:off x="498549" y="649876"/>
            <a:ext cx="48568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911CB-BA89-4AF7-9FCC-497EE2D2ACFA}"/>
              </a:ext>
            </a:extLst>
          </p:cNvPr>
          <p:cNvSpPr txBox="1"/>
          <p:nvPr/>
        </p:nvSpPr>
        <p:spPr>
          <a:xfrm>
            <a:off x="498549" y="1208628"/>
            <a:ext cx="48568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 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C6B2E-A2E2-4800-998F-FB537E1DD2FC}"/>
              </a:ext>
            </a:extLst>
          </p:cNvPr>
          <p:cNvSpPr txBox="1"/>
          <p:nvPr/>
        </p:nvSpPr>
        <p:spPr>
          <a:xfrm>
            <a:off x="526286" y="1804826"/>
            <a:ext cx="48568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Show All Students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24DB8-9608-4932-B227-92550E133872}"/>
              </a:ext>
            </a:extLst>
          </p:cNvPr>
          <p:cNvSpPr txBox="1"/>
          <p:nvPr/>
        </p:nvSpPr>
        <p:spPr>
          <a:xfrm>
            <a:off x="482227" y="2324208"/>
            <a:ext cx="48568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CC6E9-5E33-4952-978B-BCE7523334AD}"/>
              </a:ext>
            </a:extLst>
          </p:cNvPr>
          <p:cNvSpPr txBox="1"/>
          <p:nvPr/>
        </p:nvSpPr>
        <p:spPr>
          <a:xfrm>
            <a:off x="6180506" y="282893"/>
            <a:ext cx="5529267" cy="28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01AF2-B5A1-4EB7-98CB-80BEC6B91408}"/>
              </a:ext>
            </a:extLst>
          </p:cNvPr>
          <p:cNvSpPr txBox="1"/>
          <p:nvPr/>
        </p:nvSpPr>
        <p:spPr>
          <a:xfrm>
            <a:off x="7761566" y="542008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B35C9-0A55-4594-85DB-6708CF5F8905}"/>
              </a:ext>
            </a:extLst>
          </p:cNvPr>
          <p:cNvSpPr txBox="1"/>
          <p:nvPr/>
        </p:nvSpPr>
        <p:spPr>
          <a:xfrm>
            <a:off x="6410914" y="564648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BAB68-6196-40AE-A70B-9C4C7CF26491}"/>
              </a:ext>
            </a:extLst>
          </p:cNvPr>
          <p:cNvSpPr txBox="1"/>
          <p:nvPr/>
        </p:nvSpPr>
        <p:spPr>
          <a:xfrm>
            <a:off x="7761566" y="1128035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E5A11-0EDF-412D-9164-2A519689CA76}"/>
              </a:ext>
            </a:extLst>
          </p:cNvPr>
          <p:cNvSpPr txBox="1"/>
          <p:nvPr/>
        </p:nvSpPr>
        <p:spPr>
          <a:xfrm>
            <a:off x="6410914" y="1150675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37F47-2888-4334-AE5C-612F09C77249}"/>
              </a:ext>
            </a:extLst>
          </p:cNvPr>
          <p:cNvSpPr txBox="1"/>
          <p:nvPr/>
        </p:nvSpPr>
        <p:spPr>
          <a:xfrm>
            <a:off x="7761566" y="1595018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18989-BA9A-49B3-A6BE-646FDDDCD2E1}"/>
              </a:ext>
            </a:extLst>
          </p:cNvPr>
          <p:cNvSpPr txBox="1"/>
          <p:nvPr/>
        </p:nvSpPr>
        <p:spPr>
          <a:xfrm>
            <a:off x="6410914" y="1617658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6BFBB-DB9B-436F-8231-0BAF8BC51066}"/>
              </a:ext>
            </a:extLst>
          </p:cNvPr>
          <p:cNvSpPr txBox="1"/>
          <p:nvPr/>
        </p:nvSpPr>
        <p:spPr>
          <a:xfrm>
            <a:off x="6998774" y="2288019"/>
            <a:ext cx="20143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D8103-3B58-4016-977D-55CBB9C14536}"/>
              </a:ext>
            </a:extLst>
          </p:cNvPr>
          <p:cNvSpPr txBox="1"/>
          <p:nvPr/>
        </p:nvSpPr>
        <p:spPr>
          <a:xfrm>
            <a:off x="9277495" y="2288019"/>
            <a:ext cx="209605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4C499-4882-4BDB-B49D-8C0443CEEF3B}"/>
              </a:ext>
            </a:extLst>
          </p:cNvPr>
          <p:cNvSpPr txBox="1"/>
          <p:nvPr/>
        </p:nvSpPr>
        <p:spPr>
          <a:xfrm>
            <a:off x="251821" y="3349167"/>
            <a:ext cx="5529267" cy="28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A1755-CFD5-402D-B617-F026C9F48BBE}"/>
              </a:ext>
            </a:extLst>
          </p:cNvPr>
          <p:cNvSpPr txBox="1"/>
          <p:nvPr/>
        </p:nvSpPr>
        <p:spPr>
          <a:xfrm>
            <a:off x="368885" y="5333254"/>
            <a:ext cx="12388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465A8C-CB75-4327-9364-4BC5EA17A7B0}"/>
              </a:ext>
            </a:extLst>
          </p:cNvPr>
          <p:cNvSpPr txBox="1"/>
          <p:nvPr/>
        </p:nvSpPr>
        <p:spPr>
          <a:xfrm>
            <a:off x="3557672" y="5333254"/>
            <a:ext cx="209605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C29B0-61ED-4D11-A3D3-1899AE4D060A}"/>
              </a:ext>
            </a:extLst>
          </p:cNvPr>
          <p:cNvSpPr txBox="1"/>
          <p:nvPr/>
        </p:nvSpPr>
        <p:spPr>
          <a:xfrm>
            <a:off x="7761566" y="534884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EBDDE6-CEE2-418A-BB4C-E0303BF9540F}"/>
              </a:ext>
            </a:extLst>
          </p:cNvPr>
          <p:cNvSpPr txBox="1"/>
          <p:nvPr/>
        </p:nvSpPr>
        <p:spPr>
          <a:xfrm>
            <a:off x="6410914" y="557524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36D52-02F2-41CC-AB79-A286848E7686}"/>
              </a:ext>
            </a:extLst>
          </p:cNvPr>
          <p:cNvSpPr txBox="1"/>
          <p:nvPr/>
        </p:nvSpPr>
        <p:spPr>
          <a:xfrm>
            <a:off x="7761566" y="1120911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8E601-8F29-425C-9D53-BDBB7DE5ED6B}"/>
              </a:ext>
            </a:extLst>
          </p:cNvPr>
          <p:cNvSpPr txBox="1"/>
          <p:nvPr/>
        </p:nvSpPr>
        <p:spPr>
          <a:xfrm>
            <a:off x="7761566" y="1587894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FC58B8-055C-4054-99C9-945087AB6276}"/>
              </a:ext>
            </a:extLst>
          </p:cNvPr>
          <p:cNvSpPr txBox="1"/>
          <p:nvPr/>
        </p:nvSpPr>
        <p:spPr>
          <a:xfrm>
            <a:off x="545429" y="4171951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59BC3-8DC0-40EC-A482-9713E50F7033}"/>
              </a:ext>
            </a:extLst>
          </p:cNvPr>
          <p:cNvSpPr txBox="1"/>
          <p:nvPr/>
        </p:nvSpPr>
        <p:spPr>
          <a:xfrm>
            <a:off x="545429" y="4638934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155D99-E417-4951-BF25-7503A69FC907}"/>
              </a:ext>
            </a:extLst>
          </p:cNvPr>
          <p:cNvSpPr txBox="1"/>
          <p:nvPr/>
        </p:nvSpPr>
        <p:spPr>
          <a:xfrm>
            <a:off x="1896081" y="3539079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1DFA08-A25B-46F3-B361-F52F77EB6AD3}"/>
              </a:ext>
            </a:extLst>
          </p:cNvPr>
          <p:cNvSpPr txBox="1"/>
          <p:nvPr/>
        </p:nvSpPr>
        <p:spPr>
          <a:xfrm>
            <a:off x="545429" y="3578800"/>
            <a:ext cx="11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A4ABB6-D71B-45C3-960E-FF667739ECFB}"/>
              </a:ext>
            </a:extLst>
          </p:cNvPr>
          <p:cNvSpPr txBox="1"/>
          <p:nvPr/>
        </p:nvSpPr>
        <p:spPr>
          <a:xfrm>
            <a:off x="1896081" y="4142187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F12E8-40CF-49E5-8E2B-15102F60B085}"/>
              </a:ext>
            </a:extLst>
          </p:cNvPr>
          <p:cNvSpPr txBox="1"/>
          <p:nvPr/>
        </p:nvSpPr>
        <p:spPr>
          <a:xfrm>
            <a:off x="1896081" y="4609170"/>
            <a:ext cx="36119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BE11-6737-44AB-907B-596C58CD669F}"/>
              </a:ext>
            </a:extLst>
          </p:cNvPr>
          <p:cNvSpPr txBox="1"/>
          <p:nvPr/>
        </p:nvSpPr>
        <p:spPr>
          <a:xfrm>
            <a:off x="1963278" y="5333254"/>
            <a:ext cx="12388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0991F-B661-4257-826C-CB2F882EA7C1}"/>
              </a:ext>
            </a:extLst>
          </p:cNvPr>
          <p:cNvSpPr txBox="1"/>
          <p:nvPr/>
        </p:nvSpPr>
        <p:spPr>
          <a:xfrm>
            <a:off x="6180506" y="3357053"/>
            <a:ext cx="5529267" cy="28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19CE0-D1E2-4AA9-B096-E1097997E258}"/>
              </a:ext>
            </a:extLst>
          </p:cNvPr>
          <p:cNvSpPr txBox="1"/>
          <p:nvPr/>
        </p:nvSpPr>
        <p:spPr>
          <a:xfrm>
            <a:off x="6347461" y="3615692"/>
            <a:ext cx="517571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1,Ata,100</a:t>
            </a:r>
          </a:p>
          <a:p>
            <a:r>
              <a:rPr lang="en-US" dirty="0"/>
              <a:t>2,Jamal,300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8E97A-3EF8-455C-9496-D0F4FD79FB2E}"/>
              </a:ext>
            </a:extLst>
          </p:cNvPr>
          <p:cNvSpPr txBox="1"/>
          <p:nvPr/>
        </p:nvSpPr>
        <p:spPr>
          <a:xfrm>
            <a:off x="7991970" y="5613797"/>
            <a:ext cx="209605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45C49C-FD81-4C8D-9140-93F43362E7A3}"/>
              </a:ext>
            </a:extLst>
          </p:cNvPr>
          <p:cNvCxnSpPr/>
          <p:nvPr/>
        </p:nvCxnSpPr>
        <p:spPr>
          <a:xfrm>
            <a:off x="4194973" y="827727"/>
            <a:ext cx="2028147" cy="55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FA944-477F-447A-ADB3-175597554C0D}"/>
              </a:ext>
            </a:extLst>
          </p:cNvPr>
          <p:cNvCxnSpPr>
            <a:cxnSpLocks/>
          </p:cNvCxnSpPr>
          <p:nvPr/>
        </p:nvCxnSpPr>
        <p:spPr>
          <a:xfrm flipH="1">
            <a:off x="1607785" y="1382434"/>
            <a:ext cx="216681" cy="2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291469-DD6B-482A-997D-3C7C222B7D66}"/>
              </a:ext>
            </a:extLst>
          </p:cNvPr>
          <p:cNvCxnSpPr>
            <a:cxnSpLocks/>
          </p:cNvCxnSpPr>
          <p:nvPr/>
        </p:nvCxnSpPr>
        <p:spPr>
          <a:xfrm>
            <a:off x="4480993" y="1964350"/>
            <a:ext cx="1845344" cy="235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7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2</cp:revision>
  <dcterms:created xsi:type="dcterms:W3CDTF">2020-05-10T06:53:57Z</dcterms:created>
  <dcterms:modified xsi:type="dcterms:W3CDTF">2020-05-10T06:59:26Z</dcterms:modified>
</cp:coreProperties>
</file>