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D9B1-3013-4495-B0DA-46AFC8BC4893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F93A-DC25-4B27-9198-B1C04C1B45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Quorum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Kotha</a:t>
            </a:r>
            <a:r>
              <a:rPr lang="en-IN" dirty="0" smtClean="0"/>
              <a:t> Ravi </a:t>
            </a:r>
            <a:r>
              <a:rPr lang="en-IN" dirty="0" err="1" smtClean="0"/>
              <a:t>Kanth</a:t>
            </a:r>
            <a:r>
              <a:rPr lang="en-IN" dirty="0" smtClean="0"/>
              <a:t> </a:t>
            </a:r>
          </a:p>
          <a:p>
            <a:r>
              <a:rPr lang="en-IN" dirty="0" smtClean="0"/>
              <a:t>IDRBT, Hyderabad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357430"/>
            <a:ext cx="5572164" cy="3607371"/>
          </a:xfrm>
        </p:spPr>
      </p:pic>
      <p:sp>
        <p:nvSpPr>
          <p:cNvPr id="6" name="TextBox 5"/>
          <p:cNvSpPr txBox="1"/>
          <p:nvPr/>
        </p:nvSpPr>
        <p:spPr>
          <a:xfrm>
            <a:off x="642910" y="785794"/>
            <a:ext cx="7572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V = {v1,...,</a:t>
            </a:r>
            <a:r>
              <a:rPr lang="en-US" sz="2400" dirty="0" err="1" smtClean="0"/>
              <a:t>vn</a:t>
            </a:r>
            <a:r>
              <a:rPr lang="en-US" sz="2400" dirty="0" smtClean="0"/>
              <a:t>} be a set of nodes. A quorum Q ⊆ V is a subset of these nodes. A quorum system S ⊂ 2V is a set of quorums </a:t>
            </a:r>
            <a:r>
              <a:rPr lang="en-US" sz="2400" dirty="0" err="1" smtClean="0"/>
              <a:t>s.t</a:t>
            </a:r>
            <a:r>
              <a:rPr lang="en-US" sz="2400" dirty="0" smtClean="0"/>
              <a:t>. every two quorums intersect, i.e., Q1 ∩Q2 6= ∅ for all Q1,Q2 ∈S.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Quorum Systems(1)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Coteries</a:t>
            </a:r>
            <a:r>
              <a:rPr lang="en-IN" dirty="0" smtClean="0"/>
              <a:t>:  No two quorums in a coterie are strict subsets of each other.</a:t>
            </a:r>
          </a:p>
          <a:p>
            <a:r>
              <a:rPr lang="en-IN" b="1" dirty="0" smtClean="0"/>
              <a:t>Read/Write Quorums</a:t>
            </a:r>
            <a:r>
              <a:rPr lang="en-IN" dirty="0" smtClean="0"/>
              <a:t>: Quorums are classified into read/ write classes, where the intersection could only be between read class and write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Quorum Systems(2)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IN" b="1" dirty="0" smtClean="0"/>
              <a:t>Finite Projective Planes(FPP):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US" dirty="0" smtClean="0"/>
              <a:t>S contains n = k^2 +k+1 nodes, where k is a prime power, then a </a:t>
            </a:r>
            <a:r>
              <a:rPr lang="en-US" dirty="0" err="1" smtClean="0"/>
              <a:t>fpp</a:t>
            </a:r>
            <a:r>
              <a:rPr lang="en-US" dirty="0" smtClean="0"/>
              <a:t> of order k is a quorum system, in which</a:t>
            </a:r>
          </a:p>
          <a:p>
            <a:pPr lvl="1"/>
            <a:r>
              <a:rPr lang="en-US" dirty="0" smtClean="0"/>
              <a:t>exactly k+1= O(√n) nodes,</a:t>
            </a:r>
          </a:p>
          <a:p>
            <a:pPr lvl="1"/>
            <a:r>
              <a:rPr lang="en-US" dirty="0" smtClean="0"/>
              <a:t> every node is contained in exactly k+1 quorums</a:t>
            </a:r>
          </a:p>
          <a:p>
            <a:pPr lvl="1"/>
            <a:r>
              <a:rPr lang="en-US" dirty="0" smtClean="0"/>
              <a:t>every two quorums intersect in exactly one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Quorum Systems(3)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Grid Quorum: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-</a:t>
            </a:r>
            <a:r>
              <a:rPr lang="en-IN" b="1" dirty="0" smtClean="0"/>
              <a:t> </a:t>
            </a:r>
            <a:r>
              <a:rPr lang="en-IN" dirty="0" smtClean="0"/>
              <a:t>S contains K^2 nodes.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- Quorum (</a:t>
            </a:r>
            <a:r>
              <a:rPr lang="en-IN" dirty="0" err="1" smtClean="0"/>
              <a:t>Qij</a:t>
            </a:r>
            <a:r>
              <a:rPr lang="en-IN" dirty="0" smtClean="0"/>
              <a:t>) , </a:t>
            </a:r>
            <a:r>
              <a:rPr lang="en-IN" dirty="0" err="1" smtClean="0"/>
              <a:t>ith</a:t>
            </a:r>
            <a:r>
              <a:rPr lang="en-IN" dirty="0" smtClean="0"/>
              <a:t> row and </a:t>
            </a:r>
            <a:r>
              <a:rPr lang="en-IN" dirty="0" err="1" smtClean="0"/>
              <a:t>jth</a:t>
            </a:r>
            <a:r>
              <a:rPr lang="en-IN" dirty="0" smtClean="0"/>
              <a:t> column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- Size of the quorum is 2k-1 where k = √n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Content Placeholder 6" descr="q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1500174"/>
            <a:ext cx="4038600" cy="4042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Quorum Systems(3)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86304" cy="4525963"/>
          </a:xfrm>
        </p:spPr>
        <p:txBody>
          <a:bodyPr/>
          <a:lstStyle/>
          <a:p>
            <a:r>
              <a:rPr lang="en-IN" b="1" dirty="0" smtClean="0"/>
              <a:t>B Grid Quorum:</a:t>
            </a:r>
          </a:p>
          <a:p>
            <a:pPr>
              <a:buNone/>
            </a:pPr>
            <a:r>
              <a:rPr lang="en-IN" dirty="0" smtClean="0"/>
              <a:t>	- Set S contains n = </a:t>
            </a:r>
            <a:r>
              <a:rPr lang="en-IN" b="1" dirty="0" smtClean="0"/>
              <a:t>(</a:t>
            </a:r>
            <a:r>
              <a:rPr lang="en-IN" b="1" dirty="0" err="1" smtClean="0"/>
              <a:t>col</a:t>
            </a:r>
            <a:r>
              <a:rPr lang="en-IN" b="1" dirty="0" smtClean="0"/>
              <a:t> * band* rows/band) </a:t>
            </a:r>
          </a:p>
          <a:p>
            <a:pPr>
              <a:buNone/>
            </a:pPr>
            <a:r>
              <a:rPr lang="en-IN" dirty="0" smtClean="0"/>
              <a:t>	- Quorum (Q) Size = </a:t>
            </a:r>
            <a:r>
              <a:rPr lang="en-IN" sz="2400" b="1" dirty="0" err="1" smtClean="0"/>
              <a:t>col</a:t>
            </a:r>
            <a:r>
              <a:rPr lang="en-IN" sz="2400" b="1" dirty="0" smtClean="0"/>
              <a:t> + (band * rows/band) -1</a:t>
            </a:r>
            <a:endParaRPr lang="en-US" b="1" dirty="0" smtClean="0"/>
          </a:p>
          <a:p>
            <a:pPr>
              <a:buNone/>
            </a:pPr>
            <a:r>
              <a:rPr lang="en-IN" dirty="0" smtClean="0"/>
              <a:t>	- Q consists of 1 mini-</a:t>
            </a:r>
            <a:r>
              <a:rPr lang="en-IN" dirty="0" err="1" smtClean="0"/>
              <a:t>col</a:t>
            </a:r>
            <a:r>
              <a:rPr lang="en-IN" dirty="0" smtClean="0"/>
              <a:t> and 1 element from each mini-</a:t>
            </a:r>
            <a:r>
              <a:rPr lang="en-IN" dirty="0" err="1" smtClean="0"/>
              <a:t>col</a:t>
            </a:r>
            <a:r>
              <a:rPr lang="en-IN" dirty="0" smtClean="0"/>
              <a:t> of 1 band</a:t>
            </a:r>
          </a:p>
        </p:txBody>
      </p:sp>
      <p:pic>
        <p:nvPicPr>
          <p:cNvPr id="8" name="Content Placeholder 7" descr="q3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4942" y="1643050"/>
            <a:ext cx="4071934" cy="41434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Byzantine Quorum Systems (1)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f-disseminating</a:t>
            </a:r>
            <a:endParaRPr lang="en-US" b="1" dirty="0" smtClean="0"/>
          </a:p>
          <a:p>
            <a:pPr marL="514350" indent="-514350">
              <a:buFont typeface="+mj-lt"/>
              <a:buAutoNum type="romanUcPeriod"/>
            </a:pPr>
            <a:r>
              <a:rPr lang="en-IN" dirty="0" smtClean="0"/>
              <a:t> (Q1 </a:t>
            </a:r>
            <a:r>
              <a:rPr lang="ii-CN" altLang="en-US" dirty="0" smtClean="0"/>
              <a:t>ꓵ</a:t>
            </a:r>
            <a:r>
              <a:rPr lang="en-IN" dirty="0" smtClean="0"/>
              <a:t> Q2) contains f+1 nodes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 For every set of ‘f’ byzantine nodes, there is at least one quorum without byzantine 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Byzantine Quorum Systems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f-masking</a:t>
            </a:r>
            <a:endParaRPr lang="en-US" b="1" dirty="0" smtClean="0"/>
          </a:p>
          <a:p>
            <a:pPr marL="514350" indent="-514350">
              <a:buFont typeface="+mj-lt"/>
              <a:buAutoNum type="romanUcPeriod"/>
            </a:pPr>
            <a:r>
              <a:rPr lang="en-IN" dirty="0" smtClean="0"/>
              <a:t> (Q1 </a:t>
            </a:r>
            <a:r>
              <a:rPr lang="ii-CN" altLang="en-US" dirty="0" smtClean="0"/>
              <a:t>ꓵ</a:t>
            </a:r>
            <a:r>
              <a:rPr lang="en-IN" dirty="0" smtClean="0"/>
              <a:t> Q2) contains 2f+1 nodes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 For every set of ‘f’ byzantine nodes, there is at least one quorum without byzantine 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Byzantine Quorum Systems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f- opaque quorum system: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3600" dirty="0" smtClean="0"/>
              <a:t>((Q1 </a:t>
            </a:r>
            <a:r>
              <a:rPr lang="ii-CN" altLang="en-US" sz="3600" dirty="0" smtClean="0"/>
              <a:t>ꓵ</a:t>
            </a:r>
            <a:r>
              <a:rPr lang="en-IN" sz="3600" dirty="0" smtClean="0"/>
              <a:t> Q2) – F) &gt; |(Q2</a:t>
            </a:r>
            <a:r>
              <a:rPr lang="ii-CN" altLang="en-US" sz="3600" dirty="0" smtClean="0"/>
              <a:t> ꓵ</a:t>
            </a:r>
            <a:r>
              <a:rPr lang="en-IN" sz="3600" dirty="0" smtClean="0"/>
              <a:t> F) </a:t>
            </a:r>
            <a:r>
              <a:rPr lang="ii-CN" altLang="en-US" sz="3600" dirty="0" smtClean="0"/>
              <a:t>ꓴ </a:t>
            </a:r>
            <a:r>
              <a:rPr lang="en-IN" altLang="ii-CN" sz="3600" dirty="0" smtClean="0"/>
              <a:t>(Q2 – Q1)</a:t>
            </a:r>
            <a:r>
              <a:rPr lang="en-IN" sz="3600" dirty="0" smtClean="0"/>
              <a:t>| </a:t>
            </a:r>
            <a:r>
              <a:rPr lang="en-IN" dirty="0" smtClean="0"/>
              <a:t>where F is set of all faulty nodes.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3600" dirty="0" smtClean="0"/>
              <a:t>(F </a:t>
            </a:r>
            <a:r>
              <a:rPr lang="ii-CN" altLang="en-US" sz="3600" dirty="0" smtClean="0"/>
              <a:t>ꓵ</a:t>
            </a:r>
            <a:r>
              <a:rPr lang="en-IN" sz="3600" dirty="0" smtClean="0"/>
              <a:t> Q) = </a:t>
            </a:r>
            <a:r>
              <a:rPr lang="en-IN" sz="3600" i="1" dirty="0" smtClean="0"/>
              <a:t>Null Set </a:t>
            </a:r>
            <a:r>
              <a:rPr lang="en-IN" dirty="0" smtClean="0"/>
              <a:t>for some Q belongs to S</a:t>
            </a:r>
          </a:p>
          <a:p>
            <a:pPr marL="571500" indent="-571500">
              <a:buFont typeface="+mj-lt"/>
              <a:buAutoNum type="romanU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Quorum Systems</vt:lpstr>
      <vt:lpstr>Slide 2</vt:lpstr>
      <vt:lpstr>Types of Quorum Systems(1)</vt:lpstr>
      <vt:lpstr>Types of Quorum Systems(2)</vt:lpstr>
      <vt:lpstr>Types of Quorum Systems(3)</vt:lpstr>
      <vt:lpstr>Types of Quorum Systems(3)</vt:lpstr>
      <vt:lpstr>Byzantine Quorum Systems (1) </vt:lpstr>
      <vt:lpstr>Byzantine Quorum Systems (2)</vt:lpstr>
      <vt:lpstr>Byzantine Quorum Systems (3)</vt:lpstr>
      <vt:lpstr>Thank You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Hewlett-Packard Company</dc:creator>
  <cp:lastModifiedBy>Hewlett-Packard Company</cp:lastModifiedBy>
  <cp:revision>30</cp:revision>
  <dcterms:created xsi:type="dcterms:W3CDTF">2019-03-05T04:16:07Z</dcterms:created>
  <dcterms:modified xsi:type="dcterms:W3CDTF">2019-03-05T23:24:35Z</dcterms:modified>
</cp:coreProperties>
</file>