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메모 서식을 편집하려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면 클릭하십시오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26A1163-24A4-4C1B-8509-34B59C4CE5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A99D22-39CA-48C3-A12C-4A0CA532C24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0E16167-B4A9-492F-BB8E-1A7F50EA03D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5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917BF2A-0E4F-46F0-B92A-ABFAC2E599B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AF747F2-BC51-41A9-97B9-2222386D6F3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4E25813-F744-4524-A46F-60E435EA5DCF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781C200-7E7E-4F5E-B16C-38FBC3BA2C2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7DD83AA-EB9A-4873-98E6-162BFDB3C84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5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400B144-02AE-48FD-9592-CAB9E09B95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ECDD34F-D821-49CE-838F-BB6814DC4F4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C44F01E-3161-4C6E-A7E2-5679AD415CB7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758BE1D-0985-4944-82E8-EB71387564E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4BD4B1D-3BBF-470D-8D14-F5B379237D46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&lt;숫자&gt;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372EE3-89DE-410F-AB8C-E49FFD75A468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3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523B62B-3963-4D9F-9C7F-43ADC8800F19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5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4574B9-DD56-47CA-8629-84A43C876C0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7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FA6665D-1546-4145-9632-2D93564FA9C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14DA518-58A7-4D32-BA62-CC8C8D2F7183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6360" cy="44650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1" name="CustomShape 2"/>
          <p:cNvSpPr/>
          <p:nvPr/>
        </p:nvSpPr>
        <p:spPr>
          <a:xfrm>
            <a:off x="3850560" y="9428760"/>
            <a:ext cx="29437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68EA131-EC48-402C-B235-0E42914F8CF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c1c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9142200" cy="514152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51640" y="5229360"/>
            <a:ext cx="676692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http://github/TensorMSA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018920" y="6454080"/>
            <a:ext cx="201708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Micro Service Architecture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Platform for non python systems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255600" y="3660120"/>
            <a:ext cx="856296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4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1" lang="en-US" sz="4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F/W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920720" y="52560"/>
            <a:ext cx="327096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394B08E-3BE4-4FAB-A950-2EA7CE87276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0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3" name="CustomShape 7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훈련이 완료된 네트워크는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구조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,( 2)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구성 데이터를 바로 로드하여 즉각적인 서비스를 제공 할 수 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4" name="CustomShape 8"/>
          <p:cNvSpPr/>
          <p:nvPr/>
        </p:nvSpPr>
        <p:spPr>
          <a:xfrm>
            <a:off x="2310480" y="1626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5" name="CustomShape 9"/>
          <p:cNvSpPr/>
          <p:nvPr/>
        </p:nvSpPr>
        <p:spPr>
          <a:xfrm>
            <a:off x="1338480" y="159084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Service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6" name="CustomShape 10"/>
          <p:cNvSpPr/>
          <p:nvPr/>
        </p:nvSpPr>
        <p:spPr>
          <a:xfrm>
            <a:off x="3354480" y="1626840"/>
            <a:ext cx="569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7" name="CustomShape 11"/>
          <p:cNvSpPr/>
          <p:nvPr/>
        </p:nvSpPr>
        <p:spPr>
          <a:xfrm>
            <a:off x="4464000" y="1482840"/>
            <a:ext cx="3636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Predict (local only)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Train &amp; Test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8" name="Line 12"/>
          <p:cNvSpPr/>
          <p:nvPr/>
        </p:nvSpPr>
        <p:spPr>
          <a:xfrm flipH="1">
            <a:off x="194400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Line 13"/>
          <p:cNvSpPr/>
          <p:nvPr/>
        </p:nvSpPr>
        <p:spPr>
          <a:xfrm flipH="1">
            <a:off x="298836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Line 14"/>
          <p:cNvSpPr/>
          <p:nvPr/>
        </p:nvSpPr>
        <p:spPr>
          <a:xfrm flipH="1">
            <a:off x="41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Line 15"/>
          <p:cNvSpPr/>
          <p:nvPr/>
        </p:nvSpPr>
        <p:spPr>
          <a:xfrm flipH="1">
            <a:off x="4176360" y="18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Line 16"/>
          <p:cNvSpPr/>
          <p:nvPr/>
        </p:nvSpPr>
        <p:spPr>
          <a:xfrm flipH="1">
            <a:off x="4176360" y="2053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Line 17"/>
          <p:cNvSpPr/>
          <p:nvPr/>
        </p:nvSpPr>
        <p:spPr>
          <a:xfrm flipH="1">
            <a:off x="4176360" y="230544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18"/>
          <p:cNvSpPr/>
          <p:nvPr/>
        </p:nvSpPr>
        <p:spPr>
          <a:xfrm>
            <a:off x="4176360" y="1620720"/>
            <a:ext cx="0" cy="685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19"/>
          <p:cNvSpPr/>
          <p:nvPr/>
        </p:nvSpPr>
        <p:spPr>
          <a:xfrm flipH="1">
            <a:off x="3852360" y="172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Shape 20"/>
          <p:cNvSpPr txBox="1"/>
          <p:nvPr/>
        </p:nvSpPr>
        <p:spPr>
          <a:xfrm>
            <a:off x="1083600" y="3406320"/>
            <a:ext cx="2721240" cy="11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nn_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"sa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mp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le"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_ty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pe"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n_t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 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edi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ct_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a":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"[[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a]]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7" name="TextShape 21"/>
          <p:cNvSpPr txBox="1"/>
          <p:nvPr/>
        </p:nvSpPr>
        <p:spPr>
          <a:xfrm>
            <a:off x="5539680" y="3387240"/>
            <a:ext cx="2611440" cy="11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result}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 = [acc , acc, acc ~]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8" name="TextShape 22"/>
          <p:cNvSpPr txBox="1"/>
          <p:nvPr/>
        </p:nvSpPr>
        <p:spPr>
          <a:xfrm>
            <a:off x="1440000" y="2808000"/>
            <a:ext cx="13618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9" name="TextShape 23"/>
          <p:cNvSpPr txBox="1"/>
          <p:nvPr/>
        </p:nvSpPr>
        <p:spPr>
          <a:xfrm>
            <a:off x="5904360" y="2808360"/>
            <a:ext cx="119736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DA32DDD5-AFF9-467C-828D-7200531C5D46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5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6" name="TextShape 7"/>
          <p:cNvSpPr txBox="1"/>
          <p:nvPr/>
        </p:nvSpPr>
        <p:spPr>
          <a:xfrm>
            <a:off x="2874240" y="2673360"/>
            <a:ext cx="2592000" cy="23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"nnid": "nn0000001",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"category":"",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"name"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desc “ : “”,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"acc"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"train"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"config" : ""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queryid” : “”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"dir" : "default"}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7" name="CustomShape 8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상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속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떻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지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공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8" name="TextShape 9"/>
          <p:cNvSpPr txBox="1"/>
          <p:nvPr/>
        </p:nvSpPr>
        <p:spPr>
          <a:xfrm>
            <a:off x="-1057320" y="3312000"/>
            <a:ext cx="3649320" cy="11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"nn_info" : nn_info,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"nn_conf" : nn_data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9" name="CustomShape 10"/>
          <p:cNvSpPr/>
          <p:nvPr/>
        </p:nvSpPr>
        <p:spPr>
          <a:xfrm>
            <a:off x="1050480" y="1626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0" name="Line 11"/>
          <p:cNvSpPr/>
          <p:nvPr/>
        </p:nvSpPr>
        <p:spPr>
          <a:xfrm flipH="1">
            <a:off x="1656000" y="17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12"/>
          <p:cNvSpPr/>
          <p:nvPr/>
        </p:nvSpPr>
        <p:spPr>
          <a:xfrm>
            <a:off x="2310480" y="1518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경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2" name="CustomShape 13"/>
          <p:cNvSpPr/>
          <p:nvPr/>
        </p:nvSpPr>
        <p:spPr>
          <a:xfrm>
            <a:off x="3678480" y="1518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3" name="Line 14"/>
          <p:cNvSpPr/>
          <p:nvPr/>
        </p:nvSpPr>
        <p:spPr>
          <a:xfrm>
            <a:off x="1944000" y="1620360"/>
            <a:ext cx="0" cy="14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15"/>
          <p:cNvSpPr/>
          <p:nvPr/>
        </p:nvSpPr>
        <p:spPr>
          <a:xfrm>
            <a:off x="327636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16"/>
          <p:cNvSpPr/>
          <p:nvPr/>
        </p:nvSpPr>
        <p:spPr>
          <a:xfrm flipH="1">
            <a:off x="1944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17"/>
          <p:cNvSpPr/>
          <p:nvPr/>
        </p:nvSpPr>
        <p:spPr>
          <a:xfrm flipH="1">
            <a:off x="29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Line 18"/>
          <p:cNvSpPr/>
          <p:nvPr/>
        </p:nvSpPr>
        <p:spPr>
          <a:xfrm flipH="1">
            <a:off x="32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Line 19"/>
          <p:cNvSpPr/>
          <p:nvPr/>
        </p:nvSpPr>
        <p:spPr>
          <a:xfrm flipH="1">
            <a:off x="3276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Line 20"/>
          <p:cNvSpPr/>
          <p:nvPr/>
        </p:nvSpPr>
        <p:spPr>
          <a:xfrm flipH="1">
            <a:off x="3276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Line 21"/>
          <p:cNvSpPr/>
          <p:nvPr/>
        </p:nvSpPr>
        <p:spPr>
          <a:xfrm flipH="1">
            <a:off x="3276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Line 22"/>
          <p:cNvSpPr/>
          <p:nvPr/>
        </p:nvSpPr>
        <p:spPr>
          <a:xfrm flipH="1">
            <a:off x="4788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Line 23"/>
          <p:cNvSpPr/>
          <p:nvPr/>
        </p:nvSpPr>
        <p:spPr>
          <a:xfrm flipH="1">
            <a:off x="4788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Line 24"/>
          <p:cNvSpPr/>
          <p:nvPr/>
        </p:nvSpPr>
        <p:spPr>
          <a:xfrm flipH="1">
            <a:off x="4788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Line 25"/>
          <p:cNvSpPr/>
          <p:nvPr/>
        </p:nvSpPr>
        <p:spPr>
          <a:xfrm flipH="1">
            <a:off x="47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Line 26"/>
          <p:cNvSpPr/>
          <p:nvPr/>
        </p:nvSpPr>
        <p:spPr>
          <a:xfrm>
            <a:off x="478872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Line 27"/>
          <p:cNvSpPr/>
          <p:nvPr/>
        </p:nvSpPr>
        <p:spPr>
          <a:xfrm flipH="1">
            <a:off x="4608360" y="1620360"/>
            <a:ext cx="720" cy="64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Line 28"/>
          <p:cNvSpPr/>
          <p:nvPr/>
        </p:nvSpPr>
        <p:spPr>
          <a:xfrm flipH="1">
            <a:off x="4320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Line 29"/>
          <p:cNvSpPr/>
          <p:nvPr/>
        </p:nvSpPr>
        <p:spPr>
          <a:xfrm flipH="1">
            <a:off x="4320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Line 30"/>
          <p:cNvSpPr/>
          <p:nvPr/>
        </p:nvSpPr>
        <p:spPr>
          <a:xfrm flipH="1">
            <a:off x="4320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Line 31"/>
          <p:cNvSpPr/>
          <p:nvPr/>
        </p:nvSpPr>
        <p:spPr>
          <a:xfrm flipH="1">
            <a:off x="4320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Line 32"/>
          <p:cNvSpPr/>
          <p:nvPr/>
        </p:nvSpPr>
        <p:spPr>
          <a:xfrm flipH="1">
            <a:off x="4609080" y="1944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33"/>
          <p:cNvSpPr/>
          <p:nvPr/>
        </p:nvSpPr>
        <p:spPr>
          <a:xfrm>
            <a:off x="5076000" y="1482480"/>
            <a:ext cx="3852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Network Configuration Register</a:t>
            </a:r>
            <a:r>
              <a:rPr b="1" lang="en-US" sz="1000" spc="-18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Network Configuration 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3" name="TextShape 34"/>
          <p:cNvSpPr txBox="1"/>
          <p:nvPr/>
        </p:nvSpPr>
        <p:spPr>
          <a:xfrm>
            <a:off x="576360" y="2808000"/>
            <a:ext cx="13618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4" name="TextShape 35"/>
          <p:cNvSpPr txBox="1"/>
          <p:nvPr/>
        </p:nvSpPr>
        <p:spPr>
          <a:xfrm>
            <a:off x="5976720" y="2808360"/>
            <a:ext cx="119736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5" name="TextShape 36"/>
          <p:cNvSpPr txBox="1"/>
          <p:nvPr/>
        </p:nvSpPr>
        <p:spPr>
          <a:xfrm>
            <a:off x="5539680" y="3387600"/>
            <a:ext cx="2668320" cy="158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=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6" name="TextShape 37"/>
          <p:cNvSpPr txBox="1"/>
          <p:nvPr/>
        </p:nvSpPr>
        <p:spPr>
          <a:xfrm>
            <a:off x="1476000" y="4439160"/>
            <a:ext cx="2700000" cy="166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0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7" name="TextShape 38"/>
          <p:cNvSpPr txBox="1"/>
          <p:nvPr/>
        </p:nvSpPr>
        <p:spPr>
          <a:xfrm>
            <a:off x="2916000" y="4399200"/>
            <a:ext cx="1983600" cy="24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x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8" name="Line 39"/>
          <p:cNvSpPr/>
          <p:nvPr/>
        </p:nvSpPr>
        <p:spPr>
          <a:xfrm>
            <a:off x="2448000" y="4176000"/>
            <a:ext cx="426240" cy="50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Line 40"/>
          <p:cNvSpPr/>
          <p:nvPr/>
        </p:nvSpPr>
        <p:spPr>
          <a:xfrm flipH="1">
            <a:off x="2448000" y="3312000"/>
            <a:ext cx="57600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1F8CFD51-D552-4589-A5B5-B6DCFDA470BC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5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6" name="TextShape 7"/>
          <p:cNvSpPr txBox="1"/>
          <p:nvPr/>
        </p:nvSpPr>
        <p:spPr>
          <a:xfrm>
            <a:off x="2874240" y="2673360"/>
            <a:ext cx="2592000" cy="237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"nnid":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"nn000000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"category":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"name"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desc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 : “”,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"acc"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"train"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"config" 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queryid” 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“”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"dir" 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"default"}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7" name="CustomShape 8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공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8" name="TextShape 9"/>
          <p:cNvSpPr txBox="1"/>
          <p:nvPr/>
        </p:nvSpPr>
        <p:spPr>
          <a:xfrm>
            <a:off x="-1057320" y="3312000"/>
            <a:ext cx="3649320" cy="11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_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9" name="CustomShape 10"/>
          <p:cNvSpPr/>
          <p:nvPr/>
        </p:nvSpPr>
        <p:spPr>
          <a:xfrm>
            <a:off x="1050480" y="1626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0" name="Line 11"/>
          <p:cNvSpPr/>
          <p:nvPr/>
        </p:nvSpPr>
        <p:spPr>
          <a:xfrm flipH="1">
            <a:off x="1656000" y="17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12"/>
          <p:cNvSpPr/>
          <p:nvPr/>
        </p:nvSpPr>
        <p:spPr>
          <a:xfrm>
            <a:off x="2310480" y="1518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경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2" name="CustomShape 13"/>
          <p:cNvSpPr/>
          <p:nvPr/>
        </p:nvSpPr>
        <p:spPr>
          <a:xfrm>
            <a:off x="3678480" y="1518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3" name="Line 14"/>
          <p:cNvSpPr/>
          <p:nvPr/>
        </p:nvSpPr>
        <p:spPr>
          <a:xfrm>
            <a:off x="1944000" y="1620360"/>
            <a:ext cx="0" cy="144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15"/>
          <p:cNvSpPr/>
          <p:nvPr/>
        </p:nvSpPr>
        <p:spPr>
          <a:xfrm>
            <a:off x="327636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16"/>
          <p:cNvSpPr/>
          <p:nvPr/>
        </p:nvSpPr>
        <p:spPr>
          <a:xfrm flipH="1">
            <a:off x="1944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Line 17"/>
          <p:cNvSpPr/>
          <p:nvPr/>
        </p:nvSpPr>
        <p:spPr>
          <a:xfrm flipH="1">
            <a:off x="29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Line 18"/>
          <p:cNvSpPr/>
          <p:nvPr/>
        </p:nvSpPr>
        <p:spPr>
          <a:xfrm flipH="1">
            <a:off x="32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19"/>
          <p:cNvSpPr/>
          <p:nvPr/>
        </p:nvSpPr>
        <p:spPr>
          <a:xfrm flipH="1">
            <a:off x="3276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20"/>
          <p:cNvSpPr/>
          <p:nvPr/>
        </p:nvSpPr>
        <p:spPr>
          <a:xfrm flipH="1">
            <a:off x="3276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21"/>
          <p:cNvSpPr/>
          <p:nvPr/>
        </p:nvSpPr>
        <p:spPr>
          <a:xfrm flipH="1">
            <a:off x="3276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22"/>
          <p:cNvSpPr/>
          <p:nvPr/>
        </p:nvSpPr>
        <p:spPr>
          <a:xfrm flipH="1">
            <a:off x="4788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23"/>
          <p:cNvSpPr/>
          <p:nvPr/>
        </p:nvSpPr>
        <p:spPr>
          <a:xfrm flipH="1">
            <a:off x="4788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24"/>
          <p:cNvSpPr/>
          <p:nvPr/>
        </p:nvSpPr>
        <p:spPr>
          <a:xfrm flipH="1">
            <a:off x="4788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Line 25"/>
          <p:cNvSpPr/>
          <p:nvPr/>
        </p:nvSpPr>
        <p:spPr>
          <a:xfrm flipH="1">
            <a:off x="4788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Line 26"/>
          <p:cNvSpPr/>
          <p:nvPr/>
        </p:nvSpPr>
        <p:spPr>
          <a:xfrm>
            <a:off x="4788720" y="1620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27"/>
          <p:cNvSpPr/>
          <p:nvPr/>
        </p:nvSpPr>
        <p:spPr>
          <a:xfrm flipH="1">
            <a:off x="4608360" y="1620360"/>
            <a:ext cx="720" cy="64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Line 28"/>
          <p:cNvSpPr/>
          <p:nvPr/>
        </p:nvSpPr>
        <p:spPr>
          <a:xfrm flipH="1">
            <a:off x="4320360" y="226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Line 29"/>
          <p:cNvSpPr/>
          <p:nvPr/>
        </p:nvSpPr>
        <p:spPr>
          <a:xfrm flipH="1">
            <a:off x="4320360" y="205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30"/>
          <p:cNvSpPr/>
          <p:nvPr/>
        </p:nvSpPr>
        <p:spPr>
          <a:xfrm flipH="1">
            <a:off x="4320360" y="183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31"/>
          <p:cNvSpPr/>
          <p:nvPr/>
        </p:nvSpPr>
        <p:spPr>
          <a:xfrm flipH="1">
            <a:off x="4320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Line 32"/>
          <p:cNvSpPr/>
          <p:nvPr/>
        </p:nvSpPr>
        <p:spPr>
          <a:xfrm flipH="1">
            <a:off x="4609080" y="1944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33"/>
          <p:cNvSpPr/>
          <p:nvPr/>
        </p:nvSpPr>
        <p:spPr>
          <a:xfrm>
            <a:off x="5076000" y="1482480"/>
            <a:ext cx="3852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gurati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Regist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=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ork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gurati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on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gurati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gurati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3" name="TextShape 34"/>
          <p:cNvSpPr txBox="1"/>
          <p:nvPr/>
        </p:nvSpPr>
        <p:spPr>
          <a:xfrm>
            <a:off x="576360" y="2808000"/>
            <a:ext cx="13618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4" name="TextShape 35"/>
          <p:cNvSpPr txBox="1"/>
          <p:nvPr/>
        </p:nvSpPr>
        <p:spPr>
          <a:xfrm>
            <a:off x="5976720" y="2808360"/>
            <a:ext cx="119736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SUL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5" name="TextShape 36"/>
          <p:cNvSpPr txBox="1"/>
          <p:nvPr/>
        </p:nvSpPr>
        <p:spPr>
          <a:xfrm>
            <a:off x="5539680" y="3387600"/>
            <a:ext cx="2668320" cy="158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result}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6" name="TextShape 37"/>
          <p:cNvSpPr txBox="1"/>
          <p:nvPr/>
        </p:nvSpPr>
        <p:spPr>
          <a:xfrm>
            <a:off x="5216400" y="4496400"/>
            <a:ext cx="2700000" cy="166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"data":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"datalen":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96,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"taglen" 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"matrix" :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[12 , 8],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"learnrate"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0.01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7" name="TextShape 38"/>
          <p:cNvSpPr txBox="1"/>
          <p:nvPr/>
        </p:nvSpPr>
        <p:spPr>
          <a:xfrm>
            <a:off x="6656400" y="4456440"/>
            <a:ext cx="1983600" cy="24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"layer":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"type" : "input",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"active" : "relu",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"cnnfilter" : [2,2],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"cnnstride" : [1, 1],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"maxpoolmatrix" : [2, 2],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"maxpoolstride" : [1, 1],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"node_in_out" : [1,16],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"regualizer" : "",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"padding" : "SAME",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"droprate" : ""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},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8" name="Line 39"/>
          <p:cNvSpPr/>
          <p:nvPr/>
        </p:nvSpPr>
        <p:spPr>
          <a:xfrm flipH="1" flipV="1">
            <a:off x="6762240" y="4035600"/>
            <a:ext cx="77760" cy="4208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40"/>
          <p:cNvSpPr/>
          <p:nvPr/>
        </p:nvSpPr>
        <p:spPr>
          <a:xfrm flipH="1">
            <a:off x="2448000" y="3312000"/>
            <a:ext cx="576000" cy="28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TextShape 41"/>
          <p:cNvSpPr txBox="1"/>
          <p:nvPr/>
        </p:nvSpPr>
        <p:spPr>
          <a:xfrm>
            <a:off x="2874240" y="4327920"/>
            <a:ext cx="2391840" cy="31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단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위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복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수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조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회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기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능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필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요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DCF391D7-BB8F-4868-AD2D-5089BAA7DDEE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4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6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7" name="CustomShape 7"/>
          <p:cNvSpPr/>
          <p:nvPr/>
        </p:nvSpPr>
        <p:spPr>
          <a:xfrm>
            <a:off x="432000" y="2628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8" name="CustomShape 8"/>
          <p:cNvSpPr/>
          <p:nvPr/>
        </p:nvSpPr>
        <p:spPr>
          <a:xfrm>
            <a:off x="432000" y="3492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9" name="CustomShape 9"/>
          <p:cNvSpPr/>
          <p:nvPr/>
        </p:nvSpPr>
        <p:spPr>
          <a:xfrm>
            <a:off x="432360" y="43567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0" name="CustomShape 10"/>
          <p:cNvSpPr/>
          <p:nvPr/>
        </p:nvSpPr>
        <p:spPr>
          <a:xfrm>
            <a:off x="432720" y="525708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1" name="CustomShape 11"/>
          <p:cNvSpPr/>
          <p:nvPr/>
        </p:nvSpPr>
        <p:spPr>
          <a:xfrm>
            <a:off x="2268360" y="1980720"/>
            <a:ext cx="1763640" cy="75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2" name="CustomShape 12"/>
          <p:cNvSpPr/>
          <p:nvPr/>
        </p:nvSpPr>
        <p:spPr>
          <a:xfrm>
            <a:off x="2268360" y="3312000"/>
            <a:ext cx="1763640" cy="72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ration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3" name="CustomShape 13"/>
          <p:cNvSpPr/>
          <p:nvPr/>
        </p:nvSpPr>
        <p:spPr>
          <a:xfrm>
            <a:off x="2268360" y="4376160"/>
            <a:ext cx="1763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k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4" name="CustomShape 14"/>
          <p:cNvSpPr/>
          <p:nvPr/>
        </p:nvSpPr>
        <p:spPr>
          <a:xfrm>
            <a:off x="2268360" y="5060160"/>
            <a:ext cx="1763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Business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Related 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5" name="Line 15"/>
          <p:cNvSpPr/>
          <p:nvPr/>
        </p:nvSpPr>
        <p:spPr>
          <a:xfrm>
            <a:off x="1008000" y="2988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CustomShape 16"/>
          <p:cNvSpPr/>
          <p:nvPr/>
        </p:nvSpPr>
        <p:spPr>
          <a:xfrm>
            <a:off x="432360" y="17647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7" name="Line 17"/>
          <p:cNvSpPr/>
          <p:nvPr/>
        </p:nvSpPr>
        <p:spPr>
          <a:xfrm>
            <a:off x="1008000" y="2124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Line 18"/>
          <p:cNvSpPr/>
          <p:nvPr/>
        </p:nvSpPr>
        <p:spPr>
          <a:xfrm>
            <a:off x="1008000" y="3852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Line 19"/>
          <p:cNvSpPr/>
          <p:nvPr/>
        </p:nvSpPr>
        <p:spPr>
          <a:xfrm>
            <a:off x="1008000" y="4716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0"/>
          <p:cNvSpPr/>
          <p:nvPr/>
        </p:nvSpPr>
        <p:spPr>
          <a:xfrm flipH="1">
            <a:off x="1942560" y="2448000"/>
            <a:ext cx="1440" cy="30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21"/>
          <p:cNvSpPr/>
          <p:nvPr/>
        </p:nvSpPr>
        <p:spPr>
          <a:xfrm flipH="1" flipV="1">
            <a:off x="1942200" y="3671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22"/>
          <p:cNvSpPr/>
          <p:nvPr/>
        </p:nvSpPr>
        <p:spPr>
          <a:xfrm flipH="1" flipV="1">
            <a:off x="1942200" y="2447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23"/>
          <p:cNvSpPr/>
          <p:nvPr/>
        </p:nvSpPr>
        <p:spPr>
          <a:xfrm flipH="1" flipV="1">
            <a:off x="1942200" y="4571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24"/>
          <p:cNvSpPr/>
          <p:nvPr/>
        </p:nvSpPr>
        <p:spPr>
          <a:xfrm flipH="1" flipV="1">
            <a:off x="1618560" y="547164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CustomShape 25"/>
          <p:cNvSpPr/>
          <p:nvPr/>
        </p:nvSpPr>
        <p:spPr>
          <a:xfrm>
            <a:off x="4392360" y="194472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list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6" name="CustomShape 26"/>
          <p:cNvSpPr/>
          <p:nvPr/>
        </p:nvSpPr>
        <p:spPr>
          <a:xfrm>
            <a:off x="4392360" y="223272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status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7" name="CustomShape 27"/>
          <p:cNvSpPr/>
          <p:nvPr/>
        </p:nvSpPr>
        <p:spPr>
          <a:xfrm>
            <a:off x="6948000" y="5776200"/>
            <a:ext cx="43200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CustomShape 28"/>
          <p:cNvSpPr/>
          <p:nvPr/>
        </p:nvSpPr>
        <p:spPr>
          <a:xfrm>
            <a:off x="7920000" y="5776200"/>
            <a:ext cx="43200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TextShape 29"/>
          <p:cNvSpPr txBox="1"/>
          <p:nvPr/>
        </p:nvSpPr>
        <p:spPr>
          <a:xfrm>
            <a:off x="7399800" y="5715360"/>
            <a:ext cx="412200" cy="2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진행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0" name="TextShape 30"/>
          <p:cNvSpPr txBox="1"/>
          <p:nvPr/>
        </p:nvSpPr>
        <p:spPr>
          <a:xfrm>
            <a:off x="8372160" y="5715360"/>
            <a:ext cx="412200" cy="2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예정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1" name="CustomShape 31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룹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공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룹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용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명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자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2" name="CustomShape 32"/>
          <p:cNvSpPr/>
          <p:nvPr/>
        </p:nvSpPr>
        <p:spPr>
          <a:xfrm flipH="1" flipV="1">
            <a:off x="1942200" y="5255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CustomShape 33"/>
          <p:cNvSpPr/>
          <p:nvPr/>
        </p:nvSpPr>
        <p:spPr>
          <a:xfrm>
            <a:off x="4392360" y="324108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Type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4" name="CustomShape 34"/>
          <p:cNvSpPr/>
          <p:nvPr/>
        </p:nvSpPr>
        <p:spPr>
          <a:xfrm>
            <a:off x="4392360" y="352908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Structure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5" name="CustomShape 35"/>
          <p:cNvSpPr/>
          <p:nvPr/>
        </p:nvSpPr>
        <p:spPr>
          <a:xfrm>
            <a:off x="6156360" y="324144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train data set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6" name="CustomShape 36"/>
          <p:cNvSpPr/>
          <p:nvPr/>
        </p:nvSpPr>
        <p:spPr>
          <a:xfrm>
            <a:off x="6156360" y="352944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Train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7" name="CustomShape 37"/>
          <p:cNvSpPr/>
          <p:nvPr/>
        </p:nvSpPr>
        <p:spPr>
          <a:xfrm>
            <a:off x="4392360" y="252144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size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8" name="CustomShape 38"/>
          <p:cNvSpPr/>
          <p:nvPr/>
        </p:nvSpPr>
        <p:spPr>
          <a:xfrm>
            <a:off x="6165000" y="192168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Accuracy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9" name="CustomShape 39"/>
          <p:cNvSpPr/>
          <p:nvPr/>
        </p:nvSpPr>
        <p:spPr>
          <a:xfrm>
            <a:off x="6156360" y="223380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 response speed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0" name="CustomShape 40"/>
          <p:cNvSpPr/>
          <p:nvPr/>
        </p:nvSpPr>
        <p:spPr>
          <a:xfrm>
            <a:off x="4392360" y="500580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Business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Demo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Page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1" name="CustomShape 41"/>
          <p:cNvSpPr/>
          <p:nvPr/>
        </p:nvSpPr>
        <p:spPr>
          <a:xfrm>
            <a:off x="4392360" y="428544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Some Statistics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2" name="CustomShape 42"/>
          <p:cNvSpPr/>
          <p:nvPr/>
        </p:nvSpPr>
        <p:spPr>
          <a:xfrm>
            <a:off x="4392360" y="381744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Query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3" name="CustomShape 43"/>
          <p:cNvSpPr/>
          <p:nvPr/>
        </p:nvSpPr>
        <p:spPr>
          <a:xfrm>
            <a:off x="6156360" y="3817800"/>
            <a:ext cx="1655640" cy="21528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Valida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tion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Check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2131B43F-0678-4890-8ADC-F8DF33B91CED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UI/UX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9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0" name="CustomShape 7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종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합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적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요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노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및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응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속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량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합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1" name="CustomShape 8"/>
          <p:cNvSpPr/>
          <p:nvPr/>
        </p:nvSpPr>
        <p:spPr>
          <a:xfrm>
            <a:off x="792000" y="1584000"/>
            <a:ext cx="7776000" cy="28764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200" spc="-1" strike="noStrike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Neural Net List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|     Neural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Net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Configuration   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|     Neural Net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Statistics     |   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Tensor Board   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|    HR Demo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Pages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2" name="CustomShape 9"/>
          <p:cNvSpPr/>
          <p:nvPr/>
        </p:nvSpPr>
        <p:spPr>
          <a:xfrm>
            <a:off x="792000" y="1872000"/>
            <a:ext cx="1548000" cy="370800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Cate</a:t>
            </a:r>
            <a:r>
              <a:rPr b="0" lang="en-US" sz="1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gory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3" name="CustomShape 10"/>
          <p:cNvSpPr/>
          <p:nvPr/>
        </p:nvSpPr>
        <p:spPr>
          <a:xfrm>
            <a:off x="1548000" y="2088000"/>
            <a:ext cx="720000" cy="210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11"/>
          <p:cNvSpPr/>
          <p:nvPr/>
        </p:nvSpPr>
        <p:spPr>
          <a:xfrm>
            <a:off x="1548000" y="2453040"/>
            <a:ext cx="720000" cy="21096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12"/>
          <p:cNvSpPr/>
          <p:nvPr/>
        </p:nvSpPr>
        <p:spPr>
          <a:xfrm rot="16200000">
            <a:off x="2232000" y="3456000"/>
            <a:ext cx="144000" cy="72000"/>
          </a:xfrm>
          <a:custGeom>
            <a:avLst/>
            <a:gdLst/>
            <a:ahLst/>
            <a:rect l="0" t="0" r="r" b="b"/>
            <a:pathLst>
              <a:path w="402" h="201">
                <a:moveTo>
                  <a:pt x="200" y="0"/>
                </a:moveTo>
                <a:lnTo>
                  <a:pt x="401" y="200"/>
                </a:lnTo>
                <a:lnTo>
                  <a:pt x="0" y="20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3"/>
          <p:cNvSpPr/>
          <p:nvPr/>
        </p:nvSpPr>
        <p:spPr>
          <a:xfrm>
            <a:off x="2556000" y="2304360"/>
            <a:ext cx="6012000" cy="28764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Category   |   nn_id   |    name   |    desc   |   train flag  |  train  date  |  conf  flag  |   conf date  |  running   | overrall 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7" name="CustomShape 14"/>
          <p:cNvSpPr/>
          <p:nvPr/>
        </p:nvSpPr>
        <p:spPr>
          <a:xfrm>
            <a:off x="1008000" y="2880000"/>
            <a:ext cx="1224000" cy="216000"/>
          </a:xfrm>
          <a:custGeom>
            <a:avLst/>
            <a:gdLst/>
            <a:ahLst/>
            <a:rect l="0" t="0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Search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8" name="CustomShape 15"/>
          <p:cNvSpPr/>
          <p:nvPr/>
        </p:nvSpPr>
        <p:spPr>
          <a:xfrm>
            <a:off x="2556000" y="3060360"/>
            <a:ext cx="6012000" cy="2519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Line 16"/>
          <p:cNvSpPr/>
          <p:nvPr/>
        </p:nvSpPr>
        <p:spPr>
          <a:xfrm>
            <a:off x="3240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Line 17"/>
          <p:cNvSpPr/>
          <p:nvPr/>
        </p:nvSpPr>
        <p:spPr>
          <a:xfrm>
            <a:off x="3708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Line 18"/>
          <p:cNvSpPr/>
          <p:nvPr/>
        </p:nvSpPr>
        <p:spPr>
          <a:xfrm>
            <a:off x="4248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Line 19"/>
          <p:cNvSpPr/>
          <p:nvPr/>
        </p:nvSpPr>
        <p:spPr>
          <a:xfrm>
            <a:off x="4716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Line 20"/>
          <p:cNvSpPr/>
          <p:nvPr/>
        </p:nvSpPr>
        <p:spPr>
          <a:xfrm>
            <a:off x="5364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Line 21"/>
          <p:cNvSpPr/>
          <p:nvPr/>
        </p:nvSpPr>
        <p:spPr>
          <a:xfrm>
            <a:off x="6012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Line 22"/>
          <p:cNvSpPr/>
          <p:nvPr/>
        </p:nvSpPr>
        <p:spPr>
          <a:xfrm>
            <a:off x="6660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Line 23"/>
          <p:cNvSpPr/>
          <p:nvPr/>
        </p:nvSpPr>
        <p:spPr>
          <a:xfrm>
            <a:off x="7308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Line 24"/>
          <p:cNvSpPr/>
          <p:nvPr/>
        </p:nvSpPr>
        <p:spPr>
          <a:xfrm>
            <a:off x="7920000" y="3132000"/>
            <a:ext cx="0" cy="230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Line 25"/>
          <p:cNvSpPr/>
          <p:nvPr/>
        </p:nvSpPr>
        <p:spPr>
          <a:xfrm>
            <a:off x="2592000" y="3132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Line 26"/>
          <p:cNvSpPr/>
          <p:nvPr/>
        </p:nvSpPr>
        <p:spPr>
          <a:xfrm>
            <a:off x="2592000" y="3420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Line 27"/>
          <p:cNvSpPr/>
          <p:nvPr/>
        </p:nvSpPr>
        <p:spPr>
          <a:xfrm>
            <a:off x="2592000" y="3708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Line 28"/>
          <p:cNvSpPr/>
          <p:nvPr/>
        </p:nvSpPr>
        <p:spPr>
          <a:xfrm>
            <a:off x="2592000" y="3996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29"/>
          <p:cNvSpPr/>
          <p:nvPr/>
        </p:nvSpPr>
        <p:spPr>
          <a:xfrm>
            <a:off x="4968000" y="320400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30"/>
          <p:cNvSpPr/>
          <p:nvPr/>
        </p:nvSpPr>
        <p:spPr>
          <a:xfrm>
            <a:off x="4968000" y="347544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31"/>
          <p:cNvSpPr/>
          <p:nvPr/>
        </p:nvSpPr>
        <p:spPr>
          <a:xfrm>
            <a:off x="4968360" y="3763800"/>
            <a:ext cx="108000" cy="12456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32"/>
          <p:cNvSpPr/>
          <p:nvPr/>
        </p:nvSpPr>
        <p:spPr>
          <a:xfrm>
            <a:off x="6264360" y="320436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33"/>
          <p:cNvSpPr/>
          <p:nvPr/>
        </p:nvSpPr>
        <p:spPr>
          <a:xfrm>
            <a:off x="6264360" y="347580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34"/>
          <p:cNvSpPr/>
          <p:nvPr/>
        </p:nvSpPr>
        <p:spPr>
          <a:xfrm>
            <a:off x="6264720" y="3764160"/>
            <a:ext cx="108000" cy="12456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35"/>
          <p:cNvSpPr/>
          <p:nvPr/>
        </p:nvSpPr>
        <p:spPr>
          <a:xfrm>
            <a:off x="7560720" y="320472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36"/>
          <p:cNvSpPr/>
          <p:nvPr/>
        </p:nvSpPr>
        <p:spPr>
          <a:xfrm>
            <a:off x="7560720" y="347616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37"/>
          <p:cNvSpPr/>
          <p:nvPr/>
        </p:nvSpPr>
        <p:spPr>
          <a:xfrm>
            <a:off x="7561080" y="3764520"/>
            <a:ext cx="108000" cy="12456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38"/>
          <p:cNvSpPr/>
          <p:nvPr/>
        </p:nvSpPr>
        <p:spPr>
          <a:xfrm>
            <a:off x="8137080" y="320508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39"/>
          <p:cNvSpPr/>
          <p:nvPr/>
        </p:nvSpPr>
        <p:spPr>
          <a:xfrm>
            <a:off x="8137080" y="3476520"/>
            <a:ext cx="108000" cy="124560"/>
          </a:xfrm>
          <a:prstGeom prst="ellipse">
            <a:avLst/>
          </a:prstGeom>
          <a:solidFill>
            <a:srgbClr val="ff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40"/>
          <p:cNvSpPr/>
          <p:nvPr/>
        </p:nvSpPr>
        <p:spPr>
          <a:xfrm>
            <a:off x="8137440" y="3764880"/>
            <a:ext cx="108000" cy="124560"/>
          </a:xfrm>
          <a:prstGeom prst="ellipse">
            <a:avLst/>
          </a:prstGeom>
          <a:solidFill>
            <a:srgbClr val="33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41"/>
          <p:cNvSpPr/>
          <p:nvPr/>
        </p:nvSpPr>
        <p:spPr>
          <a:xfrm>
            <a:off x="3312000" y="3763800"/>
            <a:ext cx="360000" cy="196200"/>
          </a:xfrm>
          <a:custGeom>
            <a:avLst/>
            <a:gdLst/>
            <a:ahLst/>
            <a:rect l="0" t="0" r="r" b="b"/>
            <a:pathLst>
              <a:path w="1002" h="547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0"/>
                  <a:pt x="45" y="546"/>
                  <a:pt x="91" y="546"/>
                </a:cubicBezTo>
                <a:lnTo>
                  <a:pt x="910" y="546"/>
                </a:lnTo>
                <a:cubicBezTo>
                  <a:pt x="955" y="546"/>
                  <a:pt x="1001" y="500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10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5" name="CustomShape 42"/>
          <p:cNvSpPr/>
          <p:nvPr/>
        </p:nvSpPr>
        <p:spPr>
          <a:xfrm>
            <a:off x="3312360" y="3466080"/>
            <a:ext cx="360000" cy="196560"/>
          </a:xfrm>
          <a:custGeom>
            <a:avLst/>
            <a:gdLst/>
            <a:ahLst/>
            <a:rect l="0" t="0" r="r" b="b"/>
            <a:pathLst>
              <a:path w="1002" h="548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1"/>
                  <a:pt x="45" y="547"/>
                  <a:pt x="91" y="547"/>
                </a:cubicBezTo>
                <a:lnTo>
                  <a:pt x="909" y="547"/>
                </a:lnTo>
                <a:cubicBezTo>
                  <a:pt x="955" y="547"/>
                  <a:pt x="1001" y="501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09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6" name="CustomShape 43"/>
          <p:cNvSpPr/>
          <p:nvPr/>
        </p:nvSpPr>
        <p:spPr>
          <a:xfrm>
            <a:off x="3312720" y="3168720"/>
            <a:ext cx="360000" cy="196200"/>
          </a:xfrm>
          <a:custGeom>
            <a:avLst/>
            <a:gdLst/>
            <a:ahLst/>
            <a:rect l="0" t="0" r="r" b="b"/>
            <a:pathLst>
              <a:path w="1002" h="547">
                <a:moveTo>
                  <a:pt x="91" y="0"/>
                </a:moveTo>
                <a:cubicBezTo>
                  <a:pt x="45" y="0"/>
                  <a:pt x="0" y="45"/>
                  <a:pt x="0" y="91"/>
                </a:cubicBezTo>
                <a:lnTo>
                  <a:pt x="0" y="455"/>
                </a:lnTo>
                <a:cubicBezTo>
                  <a:pt x="0" y="500"/>
                  <a:pt x="45" y="546"/>
                  <a:pt x="91" y="546"/>
                </a:cubicBezTo>
                <a:lnTo>
                  <a:pt x="910" y="546"/>
                </a:lnTo>
                <a:cubicBezTo>
                  <a:pt x="955" y="546"/>
                  <a:pt x="1001" y="500"/>
                  <a:pt x="1001" y="455"/>
                </a:cubicBezTo>
                <a:lnTo>
                  <a:pt x="1001" y="91"/>
                </a:lnTo>
                <a:cubicBezTo>
                  <a:pt x="1001" y="45"/>
                  <a:pt x="955" y="0"/>
                  <a:pt x="910" y="0"/>
                </a:cubicBezTo>
                <a:lnTo>
                  <a:pt x="91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7" name="CustomShape 44"/>
          <p:cNvSpPr/>
          <p:nvPr/>
        </p:nvSpPr>
        <p:spPr>
          <a:xfrm>
            <a:off x="3384000" y="4068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Link to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“Net </a:t>
            </a:r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8" name="CustomShape 45"/>
          <p:cNvSpPr/>
          <p:nvPr/>
        </p:nvSpPr>
        <p:spPr>
          <a:xfrm>
            <a:off x="2556000" y="2700360"/>
            <a:ext cx="6012000" cy="28764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Train Data Table  |   Train Data flag   |  Accuracy  |  Response Speed  | Data set size  | 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9" name="CustomShape 46"/>
          <p:cNvSpPr/>
          <p:nvPr/>
        </p:nvSpPr>
        <p:spPr>
          <a:xfrm>
            <a:off x="1008360" y="3204360"/>
            <a:ext cx="1224000" cy="216000"/>
          </a:xfrm>
          <a:custGeom>
            <a:avLst/>
            <a:gdLst/>
            <a:ahLst/>
            <a:rect l="0" t="0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New NN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997E7DB-E24F-4C49-85D8-B77ED1ED57B3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CustomShape 5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I/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5" name="CustomShape 6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실질적으로 네트워크를 가변적으로 관리할 수 있도록 하는 핵심 기능으로써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제공하는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활용하여 개발합니다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API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및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Spark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환경과도 유기적으로 연동할 수 있도록 지원합니다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6" name="CustomShape 7"/>
          <p:cNvSpPr/>
          <p:nvPr/>
        </p:nvSpPr>
        <p:spPr>
          <a:xfrm>
            <a:off x="792000" y="1584000"/>
            <a:ext cx="7776000" cy="287640"/>
          </a:xfrm>
          <a:prstGeom prst="rect">
            <a:avLst/>
          </a:prstGeom>
          <a:solidFill>
            <a:srgbClr val="729fc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Neural Net List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|     </a:t>
            </a:r>
            <a:r>
              <a:rPr b="1" lang="en-US" sz="1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Neural Net </a:t>
            </a:r>
            <a:r>
              <a:rPr b="1" lang="en-US" sz="1200" spc="-1" strike="noStrike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Configuration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|   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Neural Net Statistics     |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Tensor Board     |   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HR Demo Pages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7" name="CustomShape 8"/>
          <p:cNvSpPr/>
          <p:nvPr/>
        </p:nvSpPr>
        <p:spPr>
          <a:xfrm>
            <a:off x="792000" y="1872000"/>
            <a:ext cx="1548000" cy="370800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8" name="CustomShape 9"/>
          <p:cNvSpPr/>
          <p:nvPr/>
        </p:nvSpPr>
        <p:spPr>
          <a:xfrm>
            <a:off x="1800000" y="2088000"/>
            <a:ext cx="468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10"/>
          <p:cNvSpPr/>
          <p:nvPr/>
        </p:nvSpPr>
        <p:spPr>
          <a:xfrm rot="16200000">
            <a:off x="2232000" y="3456000"/>
            <a:ext cx="144000" cy="72000"/>
          </a:xfrm>
          <a:custGeom>
            <a:avLst/>
            <a:gdLst/>
            <a:ahLst/>
            <a:rect l="0" t="0" r="r" b="b"/>
            <a:pathLst>
              <a:path w="402" h="201">
                <a:moveTo>
                  <a:pt x="200" y="0"/>
                </a:moveTo>
                <a:lnTo>
                  <a:pt x="401" y="200"/>
                </a:lnTo>
                <a:lnTo>
                  <a:pt x="0" y="20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11"/>
          <p:cNvSpPr/>
          <p:nvPr/>
        </p:nvSpPr>
        <p:spPr>
          <a:xfrm>
            <a:off x="972000" y="4536000"/>
            <a:ext cx="1224000" cy="216000"/>
          </a:xfrm>
          <a:custGeom>
            <a:avLst/>
            <a:gdLst/>
            <a:ahLst/>
            <a:rect l="0" t="0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1" name="CustomShape 12"/>
          <p:cNvSpPr/>
          <p:nvPr/>
        </p:nvSpPr>
        <p:spPr>
          <a:xfrm>
            <a:off x="2556000" y="4500360"/>
            <a:ext cx="6012000" cy="107964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Line 13"/>
          <p:cNvSpPr/>
          <p:nvPr/>
        </p:nvSpPr>
        <p:spPr>
          <a:xfrm>
            <a:off x="3240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Line 14"/>
          <p:cNvSpPr/>
          <p:nvPr/>
        </p:nvSpPr>
        <p:spPr>
          <a:xfrm>
            <a:off x="3708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Line 15"/>
          <p:cNvSpPr/>
          <p:nvPr/>
        </p:nvSpPr>
        <p:spPr>
          <a:xfrm>
            <a:off x="4248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Line 16"/>
          <p:cNvSpPr/>
          <p:nvPr/>
        </p:nvSpPr>
        <p:spPr>
          <a:xfrm>
            <a:off x="4716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Line 17"/>
          <p:cNvSpPr/>
          <p:nvPr/>
        </p:nvSpPr>
        <p:spPr>
          <a:xfrm>
            <a:off x="5364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Line 18"/>
          <p:cNvSpPr/>
          <p:nvPr/>
        </p:nvSpPr>
        <p:spPr>
          <a:xfrm>
            <a:off x="6012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Line 19"/>
          <p:cNvSpPr/>
          <p:nvPr/>
        </p:nvSpPr>
        <p:spPr>
          <a:xfrm>
            <a:off x="6660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Line 20"/>
          <p:cNvSpPr/>
          <p:nvPr/>
        </p:nvSpPr>
        <p:spPr>
          <a:xfrm>
            <a:off x="7308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Line 21"/>
          <p:cNvSpPr/>
          <p:nvPr/>
        </p:nvSpPr>
        <p:spPr>
          <a:xfrm>
            <a:off x="7920000" y="457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Line 22"/>
          <p:cNvSpPr/>
          <p:nvPr/>
        </p:nvSpPr>
        <p:spPr>
          <a:xfrm>
            <a:off x="2592000" y="4572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Line 23"/>
          <p:cNvSpPr/>
          <p:nvPr/>
        </p:nvSpPr>
        <p:spPr>
          <a:xfrm>
            <a:off x="2592000" y="4860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Line 24"/>
          <p:cNvSpPr/>
          <p:nvPr/>
        </p:nvSpPr>
        <p:spPr>
          <a:xfrm>
            <a:off x="2592000" y="5148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Line 25"/>
          <p:cNvSpPr/>
          <p:nvPr/>
        </p:nvSpPr>
        <p:spPr>
          <a:xfrm>
            <a:off x="2592000" y="5436000"/>
            <a:ext cx="5868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26"/>
          <p:cNvSpPr/>
          <p:nvPr/>
        </p:nvSpPr>
        <p:spPr>
          <a:xfrm>
            <a:off x="2556000" y="4140360"/>
            <a:ext cx="6012000" cy="287640"/>
          </a:xfrm>
          <a:prstGeom prst="rect">
            <a:avLst/>
          </a:prstGeom>
          <a:solidFill>
            <a:srgbClr val="b2b2b2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Tables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6" name="CustomShape 27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X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"/>
          <a:srcRect l="15058" t="25677" r="31394" b="2205"/>
          <a:stretch/>
        </p:blipFill>
        <p:spPr>
          <a:xfrm>
            <a:off x="2556360" y="1980000"/>
            <a:ext cx="3059640" cy="2091240"/>
          </a:xfrm>
          <a:prstGeom prst="rect">
            <a:avLst/>
          </a:prstGeom>
          <a:ln>
            <a:noFill/>
          </a:ln>
        </p:spPr>
      </p:pic>
      <p:sp>
        <p:nvSpPr>
          <p:cNvPr id="708" name="CustomShape 28"/>
          <p:cNvSpPr/>
          <p:nvPr/>
        </p:nvSpPr>
        <p:spPr>
          <a:xfrm>
            <a:off x="936000" y="2088000"/>
            <a:ext cx="792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ID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9" name="CustomShape 29"/>
          <p:cNvSpPr/>
          <p:nvPr/>
        </p:nvSpPr>
        <p:spPr>
          <a:xfrm>
            <a:off x="1800000" y="2358000"/>
            <a:ext cx="468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30"/>
          <p:cNvSpPr/>
          <p:nvPr/>
        </p:nvSpPr>
        <p:spPr>
          <a:xfrm>
            <a:off x="936000" y="2358000"/>
            <a:ext cx="792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Category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1" name="CustomShape 31"/>
          <p:cNvSpPr/>
          <p:nvPr/>
        </p:nvSpPr>
        <p:spPr>
          <a:xfrm>
            <a:off x="1800000" y="2610000"/>
            <a:ext cx="468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32"/>
          <p:cNvSpPr/>
          <p:nvPr/>
        </p:nvSpPr>
        <p:spPr>
          <a:xfrm>
            <a:off x="936000" y="2610000"/>
            <a:ext cx="792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Name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3" name="CustomShape 33"/>
          <p:cNvSpPr/>
          <p:nvPr/>
        </p:nvSpPr>
        <p:spPr>
          <a:xfrm>
            <a:off x="1800000" y="2862000"/>
            <a:ext cx="468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CustomShape 34"/>
          <p:cNvSpPr/>
          <p:nvPr/>
        </p:nvSpPr>
        <p:spPr>
          <a:xfrm>
            <a:off x="936000" y="2862000"/>
            <a:ext cx="792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5" name="CustomShape 35"/>
          <p:cNvSpPr/>
          <p:nvPr/>
        </p:nvSpPr>
        <p:spPr>
          <a:xfrm>
            <a:off x="936000" y="3402000"/>
            <a:ext cx="1296000" cy="594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CustomShape 36"/>
          <p:cNvSpPr/>
          <p:nvPr/>
        </p:nvSpPr>
        <p:spPr>
          <a:xfrm>
            <a:off x="936000" y="3186000"/>
            <a:ext cx="1296000" cy="198000"/>
          </a:xfrm>
          <a:prstGeom prst="rect">
            <a:avLst/>
          </a:pr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query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7" name="CustomShape 37"/>
          <p:cNvSpPr/>
          <p:nvPr/>
        </p:nvSpPr>
        <p:spPr>
          <a:xfrm>
            <a:off x="972360" y="4824360"/>
            <a:ext cx="1224000" cy="216000"/>
          </a:xfrm>
          <a:custGeom>
            <a:avLst/>
            <a:gdLst/>
            <a:ahLst/>
            <a:rect l="0" t="0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Trai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8" name="CustomShape 38"/>
          <p:cNvSpPr/>
          <p:nvPr/>
        </p:nvSpPr>
        <p:spPr>
          <a:xfrm>
            <a:off x="972720" y="5112720"/>
            <a:ext cx="1224000" cy="216000"/>
          </a:xfrm>
          <a:custGeom>
            <a:avLst/>
            <a:gdLst/>
            <a:ahLst/>
            <a:rect l="0" t="0" r="r" b="b"/>
            <a:pathLst>
              <a:path w="3402" h="602">
                <a:moveTo>
                  <a:pt x="100" y="0"/>
                </a:moveTo>
                <a:cubicBezTo>
                  <a:pt x="50" y="0"/>
                  <a:pt x="0" y="50"/>
                  <a:pt x="0" y="100"/>
                </a:cubicBezTo>
                <a:lnTo>
                  <a:pt x="0" y="500"/>
                </a:lnTo>
                <a:cubicBezTo>
                  <a:pt x="0" y="550"/>
                  <a:pt x="50" y="601"/>
                  <a:pt x="100" y="601"/>
                </a:cubicBezTo>
                <a:lnTo>
                  <a:pt x="3300" y="601"/>
                </a:lnTo>
                <a:cubicBezTo>
                  <a:pt x="3350" y="601"/>
                  <a:pt x="3401" y="550"/>
                  <a:pt x="3401" y="500"/>
                </a:cubicBezTo>
                <a:lnTo>
                  <a:pt x="3401" y="100"/>
                </a:lnTo>
                <a:cubicBezTo>
                  <a:pt x="3401" y="50"/>
                  <a:pt x="3350" y="0"/>
                  <a:pt x="3300" y="0"/>
                </a:cubicBezTo>
                <a:lnTo>
                  <a:pt x="100" y="0"/>
                </a:lnTo>
              </a:path>
            </a:pathLst>
          </a:cu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9" name="CustomShape 39"/>
          <p:cNvSpPr/>
          <p:nvPr/>
        </p:nvSpPr>
        <p:spPr>
          <a:xfrm>
            <a:off x="5688000" y="1980000"/>
            <a:ext cx="2880000" cy="2088000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20" name="" descr=""/>
          <p:cNvPicPr/>
          <p:nvPr/>
        </p:nvPicPr>
        <p:blipFill>
          <a:blip r:embed="rId2"/>
          <a:srcRect l="26373" t="0" r="6692" b="85713"/>
          <a:stretch/>
        </p:blipFill>
        <p:spPr>
          <a:xfrm>
            <a:off x="2556720" y="3600720"/>
            <a:ext cx="4319640" cy="467280"/>
          </a:xfrm>
          <a:prstGeom prst="rect">
            <a:avLst/>
          </a:prstGeom>
          <a:ln>
            <a:noFill/>
          </a:ln>
        </p:spPr>
      </p:pic>
      <p:sp>
        <p:nvSpPr>
          <p:cNvPr id="721" name="CustomShape 40"/>
          <p:cNvSpPr/>
          <p:nvPr/>
        </p:nvSpPr>
        <p:spPr>
          <a:xfrm>
            <a:off x="3600000" y="3420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Network Configuration &amp;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Layer Configuration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2" name="CustomShape 41"/>
          <p:cNvSpPr/>
          <p:nvPr/>
        </p:nvSpPr>
        <p:spPr>
          <a:xfrm>
            <a:off x="6372000" y="3420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Trained Model Result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3" name="CustomShape 42"/>
          <p:cNvSpPr/>
          <p:nvPr/>
        </p:nvSpPr>
        <p:spPr>
          <a:xfrm>
            <a:off x="4752000" y="4284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Sets (parts)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(Livy – Spark Request)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4" name="CustomShape 43"/>
          <p:cNvSpPr/>
          <p:nvPr/>
        </p:nvSpPr>
        <p:spPr>
          <a:xfrm>
            <a:off x="1938240" y="2916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Basic Information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5" name="CustomShape 44"/>
          <p:cNvSpPr/>
          <p:nvPr/>
        </p:nvSpPr>
        <p:spPr>
          <a:xfrm>
            <a:off x="2010240" y="4608000"/>
            <a:ext cx="1661760" cy="36000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 – Spark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9894FA8F-6456-46DE-9164-8452F562506C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8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1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2" name="CustomShape 7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실제 서비스 환경과 동일하게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AP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활용하여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HR (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혹은 무엇이든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관련된 비지니스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DEMO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화면을 만들어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시현 할 수 있도록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3" name="CustomShape 8"/>
          <p:cNvSpPr/>
          <p:nvPr/>
        </p:nvSpPr>
        <p:spPr>
          <a:xfrm>
            <a:off x="2088000" y="1584000"/>
            <a:ext cx="1800000" cy="453600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4" name="CustomShape 9"/>
          <p:cNvSpPr/>
          <p:nvPr/>
        </p:nvSpPr>
        <p:spPr>
          <a:xfrm>
            <a:off x="2376720" y="284508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5" name="CustomShape 10"/>
          <p:cNvSpPr/>
          <p:nvPr/>
        </p:nvSpPr>
        <p:spPr>
          <a:xfrm>
            <a:off x="2376720" y="370908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6" name="CustomShape 11"/>
          <p:cNvSpPr/>
          <p:nvPr/>
        </p:nvSpPr>
        <p:spPr>
          <a:xfrm>
            <a:off x="2377080" y="457344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7" name="CustomShape 12"/>
          <p:cNvSpPr/>
          <p:nvPr/>
        </p:nvSpPr>
        <p:spPr>
          <a:xfrm>
            <a:off x="2377440" y="547380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8" name="Line 13"/>
          <p:cNvSpPr/>
          <p:nvPr/>
        </p:nvSpPr>
        <p:spPr>
          <a:xfrm>
            <a:off x="2952720" y="320508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CustomShape 14"/>
          <p:cNvSpPr/>
          <p:nvPr/>
        </p:nvSpPr>
        <p:spPr>
          <a:xfrm>
            <a:off x="2377080" y="198144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0" name="Line 15"/>
          <p:cNvSpPr/>
          <p:nvPr/>
        </p:nvSpPr>
        <p:spPr>
          <a:xfrm>
            <a:off x="2952720" y="234108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Line 16"/>
          <p:cNvSpPr/>
          <p:nvPr/>
        </p:nvSpPr>
        <p:spPr>
          <a:xfrm>
            <a:off x="2952720" y="406908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Line 17"/>
          <p:cNvSpPr/>
          <p:nvPr/>
        </p:nvSpPr>
        <p:spPr>
          <a:xfrm>
            <a:off x="2952720" y="493308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CustomShape 18"/>
          <p:cNvSpPr/>
          <p:nvPr/>
        </p:nvSpPr>
        <p:spPr>
          <a:xfrm>
            <a:off x="4680000" y="1584000"/>
            <a:ext cx="1800000" cy="4536000"/>
          </a:xfrm>
          <a:prstGeom prst="rect">
            <a:avLst/>
          </a:pr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Legacy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4" name="CustomShape 19"/>
          <p:cNvSpPr/>
          <p:nvPr/>
        </p:nvSpPr>
        <p:spPr>
          <a:xfrm>
            <a:off x="5006160" y="36385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Legacy DB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5" name="CustomShape 20"/>
          <p:cNvSpPr/>
          <p:nvPr/>
        </p:nvSpPr>
        <p:spPr>
          <a:xfrm>
            <a:off x="5006520" y="457488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6" name="CustomShape 21"/>
          <p:cNvSpPr/>
          <p:nvPr/>
        </p:nvSpPr>
        <p:spPr>
          <a:xfrm>
            <a:off x="5006880" y="551124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Demo 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7" name="Line 22"/>
          <p:cNvSpPr/>
          <p:nvPr/>
        </p:nvSpPr>
        <p:spPr>
          <a:xfrm>
            <a:off x="5580360" y="399852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23"/>
          <p:cNvSpPr/>
          <p:nvPr/>
        </p:nvSpPr>
        <p:spPr>
          <a:xfrm>
            <a:off x="5580360" y="493452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24"/>
          <p:cNvSpPr/>
          <p:nvPr/>
        </p:nvSpPr>
        <p:spPr>
          <a:xfrm flipV="1">
            <a:off x="3562560" y="4740480"/>
            <a:ext cx="1443960" cy="1152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TextShape 25"/>
          <p:cNvSpPr txBox="1"/>
          <p:nvPr/>
        </p:nvSpPr>
        <p:spPr>
          <a:xfrm>
            <a:off x="3816000" y="4464000"/>
            <a:ext cx="1005120" cy="27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MSA Service</a:t>
            </a:r>
            <a:endParaRPr b="0" lang="en-US" sz="1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CustomShape 2"/>
          <p:cNvSpPr/>
          <p:nvPr/>
        </p:nvSpPr>
        <p:spPr>
          <a:xfrm>
            <a:off x="8639640" y="6337800"/>
            <a:ext cx="2484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544372CE-AE80-4B1E-A86B-456F9FA4FC91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4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BU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FIN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ITI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6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7" name="CustomShape 7"/>
          <p:cNvSpPr/>
          <p:nvPr/>
        </p:nvSpPr>
        <p:spPr>
          <a:xfrm>
            <a:off x="2406600" y="7869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F698136C-0EDA-4B25-A097-FE128F71A58E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0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1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</a:t>
            </a: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3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</a:t>
            </a: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4" name="CustomShape 7"/>
          <p:cNvSpPr/>
          <p:nvPr/>
        </p:nvSpPr>
        <p:spPr>
          <a:xfrm>
            <a:off x="2406600" y="78696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어떤 비지니스이던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상관없이 공통적으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데이터 구성시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적용되는 원칙입니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Neural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사용을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위한 데이터 구성을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위해서는 모든 데이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터는 병렬화 되어야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만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 수치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상으로 표현이 가능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 영어 점수 등은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그대로 점수로 표현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NN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모델의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Output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Layer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까지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Input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Layer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에서 입력한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내용이 전달되어 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과에 영향을 주도록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설계하여 각 코드의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가중치는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습을 통해 자동을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결정되도록 하고자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65" name="" descr=""/>
          <p:cNvPicPr/>
          <p:nvPr/>
        </p:nvPicPr>
        <p:blipFill>
          <a:blip r:embed="rId1"/>
          <a:stretch/>
        </p:blipFill>
        <p:spPr>
          <a:xfrm>
            <a:off x="360000" y="4176000"/>
            <a:ext cx="8531640" cy="1918080"/>
          </a:xfrm>
          <a:prstGeom prst="rect">
            <a:avLst/>
          </a:prstGeom>
          <a:ln>
            <a:noFill/>
          </a:ln>
        </p:spPr>
      </p:pic>
      <p:pic>
        <p:nvPicPr>
          <p:cNvPr id="766" name="" descr=""/>
          <p:cNvPicPr/>
          <p:nvPr/>
        </p:nvPicPr>
        <p:blipFill>
          <a:blip r:embed="rId2"/>
          <a:stretch/>
        </p:blipFill>
        <p:spPr>
          <a:xfrm>
            <a:off x="396000" y="1836000"/>
            <a:ext cx="2153520" cy="1967760"/>
          </a:xfrm>
          <a:prstGeom prst="rect">
            <a:avLst/>
          </a:prstGeom>
          <a:ln>
            <a:noFill/>
          </a:ln>
        </p:spPr>
      </p:pic>
      <p:sp>
        <p:nvSpPr>
          <p:cNvPr id="767" name="CustomShape 8"/>
          <p:cNvSpPr/>
          <p:nvPr/>
        </p:nvSpPr>
        <p:spPr>
          <a:xfrm rot="10800000">
            <a:off x="2052000" y="4404240"/>
            <a:ext cx="395640" cy="275760"/>
          </a:xfrm>
          <a:custGeom>
            <a:avLst/>
            <a:gdLst/>
            <a:ahLst/>
            <a:rect l="l" t="t" r="r" b="b"/>
            <a:pathLst>
              <a:path w="1102" h="769">
                <a:moveTo>
                  <a:pt x="550" y="0"/>
                </a:moveTo>
                <a:lnTo>
                  <a:pt x="1101" y="768"/>
                </a:lnTo>
                <a:lnTo>
                  <a:pt x="0" y="768"/>
                </a:lnTo>
                <a:lnTo>
                  <a:pt x="5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CustomShape 9"/>
          <p:cNvSpPr/>
          <p:nvPr/>
        </p:nvSpPr>
        <p:spPr>
          <a:xfrm>
            <a:off x="2658600" y="1980000"/>
            <a:ext cx="634104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함수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서울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(0,1)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*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가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중치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+ 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보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정치</a:t>
            </a:r>
            <a:r>
              <a:rPr b="0" lang="en-US" sz="3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9" name="CustomShape 10"/>
          <p:cNvSpPr/>
          <p:nvPr/>
        </p:nvSpPr>
        <p:spPr>
          <a:xfrm>
            <a:off x="4260600" y="2616120"/>
            <a:ext cx="32436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CustomShape 11"/>
          <p:cNvSpPr/>
          <p:nvPr/>
        </p:nvSpPr>
        <p:spPr>
          <a:xfrm>
            <a:off x="6305400" y="2616480"/>
            <a:ext cx="32436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CustomShape 12"/>
          <p:cNvSpPr/>
          <p:nvPr/>
        </p:nvSpPr>
        <p:spPr>
          <a:xfrm>
            <a:off x="7858080" y="2616840"/>
            <a:ext cx="324720" cy="286920"/>
          </a:xfrm>
          <a:custGeom>
            <a:avLst/>
            <a:gdLst/>
            <a:ahLst/>
            <a:rect l="l" t="t" r="r" b="b"/>
            <a:pathLst>
              <a:path w="904" h="800">
                <a:moveTo>
                  <a:pt x="451" y="0"/>
                </a:moveTo>
                <a:lnTo>
                  <a:pt x="903" y="799"/>
                </a:lnTo>
                <a:lnTo>
                  <a:pt x="0" y="799"/>
                </a:lnTo>
                <a:lnTo>
                  <a:pt x="451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CustomShape 13"/>
          <p:cNvSpPr/>
          <p:nvPr/>
        </p:nvSpPr>
        <p:spPr>
          <a:xfrm>
            <a:off x="5868000" y="295200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3" name="CustomShape 14"/>
          <p:cNvSpPr/>
          <p:nvPr/>
        </p:nvSpPr>
        <p:spPr>
          <a:xfrm>
            <a:off x="7488000" y="295236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학습 대상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4" name="CustomShape 15"/>
          <p:cNvSpPr/>
          <p:nvPr/>
        </p:nvSpPr>
        <p:spPr>
          <a:xfrm>
            <a:off x="4104000" y="2952360"/>
            <a:ext cx="136764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입력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188F2766-0014-437D-964F-1E92CBCB0A78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8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(2)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2406600" y="78696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307960" y="127008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1-1  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1-2   Task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2312280" y="93996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 Concept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2312280" y="2173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317680" y="251460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2-1   Module 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407200" y="87300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 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5403960" y="122004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4-1   Business 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4-2   Data 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4-3   Data 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2332800" y="349560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2337840" y="383652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REST Structure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3-1   REST API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3-2   API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5408640" y="2173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5405400" y="2521080"/>
            <a:ext cx="23745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5-1   UI/UX Desigion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5-2   Function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5-3   Function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323640" y="893520"/>
            <a:ext cx="1580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목차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5409000" y="3505680"/>
            <a:ext cx="25905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 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5405760" y="3853080"/>
            <a:ext cx="23745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6-1   Interface Protocol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Interface Data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6-2   Data Base 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3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CA193076-5425-456C-B5DF-BB3EBE2B0B39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5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6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ANALYSIS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87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5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188000" y="3060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1800000" y="4752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936000" y="2844000"/>
            <a:ext cx="6836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JAVA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432000" y="2664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432360" y="3420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6"/>
          <p:cNvSpPr/>
          <p:nvPr/>
        </p:nvSpPr>
        <p:spPr>
          <a:xfrm>
            <a:off x="575280" y="2592000"/>
            <a:ext cx="6213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575280" y="3384000"/>
            <a:ext cx="6973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CustomShape 8"/>
          <p:cNvSpPr/>
          <p:nvPr/>
        </p:nvSpPr>
        <p:spPr>
          <a:xfrm>
            <a:off x="432360" y="4392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9"/>
          <p:cNvSpPr/>
          <p:nvPr/>
        </p:nvSpPr>
        <p:spPr>
          <a:xfrm>
            <a:off x="432000" y="48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0"/>
          <p:cNvSpPr/>
          <p:nvPr/>
        </p:nvSpPr>
        <p:spPr>
          <a:xfrm>
            <a:off x="432000" y="5904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1"/>
          <p:cNvSpPr/>
          <p:nvPr/>
        </p:nvSpPr>
        <p:spPr>
          <a:xfrm>
            <a:off x="611640" y="4320000"/>
            <a:ext cx="551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List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CustomShape 12"/>
          <p:cNvSpPr/>
          <p:nvPr/>
        </p:nvSpPr>
        <p:spPr>
          <a:xfrm>
            <a:off x="529560" y="4752000"/>
            <a:ext cx="6930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Config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CustomShape 13"/>
          <p:cNvSpPr/>
          <p:nvPr/>
        </p:nvSpPr>
        <p:spPr>
          <a:xfrm>
            <a:off x="509040" y="5724000"/>
            <a:ext cx="5695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14"/>
          <p:cNvSpPr/>
          <p:nvPr/>
        </p:nvSpPr>
        <p:spPr>
          <a:xfrm>
            <a:off x="432000" y="5400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5"/>
          <p:cNvSpPr/>
          <p:nvPr/>
        </p:nvSpPr>
        <p:spPr>
          <a:xfrm>
            <a:off x="504000" y="5184000"/>
            <a:ext cx="6213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16"/>
          <p:cNvSpPr/>
          <p:nvPr/>
        </p:nvSpPr>
        <p:spPr>
          <a:xfrm>
            <a:off x="3168000" y="3960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7"/>
          <p:cNvSpPr/>
          <p:nvPr/>
        </p:nvSpPr>
        <p:spPr>
          <a:xfrm>
            <a:off x="2592000" y="352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8"/>
          <p:cNvSpPr/>
          <p:nvPr/>
        </p:nvSpPr>
        <p:spPr>
          <a:xfrm>
            <a:off x="2592000" y="453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9"/>
          <p:cNvSpPr/>
          <p:nvPr/>
        </p:nvSpPr>
        <p:spPr>
          <a:xfrm>
            <a:off x="5616360" y="248436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0"/>
          <p:cNvSpPr/>
          <p:nvPr/>
        </p:nvSpPr>
        <p:spPr>
          <a:xfrm>
            <a:off x="7107120" y="3528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1"/>
          <p:cNvSpPr/>
          <p:nvPr/>
        </p:nvSpPr>
        <p:spPr>
          <a:xfrm>
            <a:off x="5400000" y="4716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2"/>
          <p:cNvSpPr/>
          <p:nvPr/>
        </p:nvSpPr>
        <p:spPr>
          <a:xfrm>
            <a:off x="3816000" y="568800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3"/>
          <p:cNvSpPr/>
          <p:nvPr/>
        </p:nvSpPr>
        <p:spPr>
          <a:xfrm>
            <a:off x="1404000" y="3168000"/>
            <a:ext cx="11869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4"/>
          <p:cNvSpPr/>
          <p:nvPr/>
        </p:nvSpPr>
        <p:spPr>
          <a:xfrm flipV="1">
            <a:off x="575280" y="3166560"/>
            <a:ext cx="611640" cy="33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5"/>
          <p:cNvSpPr/>
          <p:nvPr/>
        </p:nvSpPr>
        <p:spPr>
          <a:xfrm>
            <a:off x="555120" y="2787120"/>
            <a:ext cx="631800" cy="3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6"/>
          <p:cNvSpPr/>
          <p:nvPr/>
        </p:nvSpPr>
        <p:spPr>
          <a:xfrm>
            <a:off x="576360" y="4464360"/>
            <a:ext cx="122256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7"/>
          <p:cNvSpPr/>
          <p:nvPr/>
        </p:nvSpPr>
        <p:spPr>
          <a:xfrm flipV="1">
            <a:off x="576000" y="4858560"/>
            <a:ext cx="1222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8"/>
          <p:cNvSpPr/>
          <p:nvPr/>
        </p:nvSpPr>
        <p:spPr>
          <a:xfrm flipV="1">
            <a:off x="576000" y="4858560"/>
            <a:ext cx="1222920" cy="61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9"/>
          <p:cNvSpPr/>
          <p:nvPr/>
        </p:nvSpPr>
        <p:spPr>
          <a:xfrm flipV="1">
            <a:off x="576000" y="4858560"/>
            <a:ext cx="1222920" cy="11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0"/>
          <p:cNvSpPr/>
          <p:nvPr/>
        </p:nvSpPr>
        <p:spPr>
          <a:xfrm>
            <a:off x="1584000" y="4521600"/>
            <a:ext cx="5511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Easy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0" name="CustomShape 31"/>
          <p:cNvSpPr/>
          <p:nvPr/>
        </p:nvSpPr>
        <p:spPr>
          <a:xfrm>
            <a:off x="2961360" y="3589560"/>
            <a:ext cx="67320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REST API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32"/>
          <p:cNvSpPr/>
          <p:nvPr/>
        </p:nvSpPr>
        <p:spPr>
          <a:xfrm>
            <a:off x="2715120" y="3651120"/>
            <a:ext cx="451800" cy="4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3"/>
          <p:cNvSpPr/>
          <p:nvPr/>
        </p:nvSpPr>
        <p:spPr>
          <a:xfrm flipV="1">
            <a:off x="2736000" y="4066560"/>
            <a:ext cx="430920" cy="53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4"/>
          <p:cNvSpPr/>
          <p:nvPr/>
        </p:nvSpPr>
        <p:spPr>
          <a:xfrm flipV="1">
            <a:off x="2016000" y="4657680"/>
            <a:ext cx="595800" cy="19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5"/>
          <p:cNvSpPr/>
          <p:nvPr/>
        </p:nvSpPr>
        <p:spPr>
          <a:xfrm>
            <a:off x="4104000" y="24379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36"/>
          <p:cNvSpPr/>
          <p:nvPr/>
        </p:nvSpPr>
        <p:spPr>
          <a:xfrm>
            <a:off x="4464000" y="388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7"/>
          <p:cNvSpPr/>
          <p:nvPr/>
        </p:nvSpPr>
        <p:spPr>
          <a:xfrm>
            <a:off x="2277360" y="3265920"/>
            <a:ext cx="7707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JAVA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CustomShape 38"/>
          <p:cNvSpPr/>
          <p:nvPr/>
        </p:nvSpPr>
        <p:spPr>
          <a:xfrm>
            <a:off x="2277720" y="4273920"/>
            <a:ext cx="5997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API 4 UI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CustomShape 39"/>
          <p:cNvSpPr/>
          <p:nvPr/>
        </p:nvSpPr>
        <p:spPr>
          <a:xfrm>
            <a:off x="3096000" y="496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0"/>
          <p:cNvSpPr/>
          <p:nvPr/>
        </p:nvSpPr>
        <p:spPr>
          <a:xfrm>
            <a:off x="5517360" y="2221920"/>
            <a:ext cx="3970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Livy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41"/>
          <p:cNvSpPr/>
          <p:nvPr/>
        </p:nvSpPr>
        <p:spPr>
          <a:xfrm>
            <a:off x="6684120" y="3265200"/>
            <a:ext cx="11624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Train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1" name="CustomShape 42"/>
          <p:cNvSpPr/>
          <p:nvPr/>
        </p:nvSpPr>
        <p:spPr>
          <a:xfrm>
            <a:off x="7092000" y="2484000"/>
            <a:ext cx="214560" cy="17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3"/>
          <p:cNvSpPr/>
          <p:nvPr/>
        </p:nvSpPr>
        <p:spPr>
          <a:xfrm>
            <a:off x="6993720" y="2221920"/>
            <a:ext cx="447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3" name="CustomShape 44"/>
          <p:cNvSpPr/>
          <p:nvPr/>
        </p:nvSpPr>
        <p:spPr>
          <a:xfrm>
            <a:off x="8064360" y="2484360"/>
            <a:ext cx="21456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3333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45"/>
          <p:cNvSpPr/>
          <p:nvPr/>
        </p:nvSpPr>
        <p:spPr>
          <a:xfrm>
            <a:off x="7930080" y="2221920"/>
            <a:ext cx="4719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HDFS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5" name="CustomShape 46"/>
          <p:cNvSpPr/>
          <p:nvPr/>
        </p:nvSpPr>
        <p:spPr>
          <a:xfrm>
            <a:off x="5184360" y="4489200"/>
            <a:ext cx="6577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Postgresql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CustomShape 47"/>
          <p:cNvSpPr/>
          <p:nvPr/>
        </p:nvSpPr>
        <p:spPr>
          <a:xfrm>
            <a:off x="6516360" y="2916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48"/>
          <p:cNvSpPr/>
          <p:nvPr/>
        </p:nvSpPr>
        <p:spPr>
          <a:xfrm>
            <a:off x="6309720" y="2689920"/>
            <a:ext cx="511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CustomShape 49"/>
          <p:cNvSpPr/>
          <p:nvPr/>
        </p:nvSpPr>
        <p:spPr>
          <a:xfrm>
            <a:off x="3769560" y="2217600"/>
            <a:ext cx="6930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SQL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50"/>
          <p:cNvSpPr/>
          <p:nvPr/>
        </p:nvSpPr>
        <p:spPr>
          <a:xfrm flipH="1">
            <a:off x="3382560" y="2561040"/>
            <a:ext cx="739800" cy="150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1"/>
          <p:cNvSpPr/>
          <p:nvPr/>
        </p:nvSpPr>
        <p:spPr>
          <a:xfrm flipH="1" flipV="1">
            <a:off x="4246560" y="2508480"/>
            <a:ext cx="1367280" cy="8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52"/>
          <p:cNvSpPr/>
          <p:nvPr/>
        </p:nvSpPr>
        <p:spPr>
          <a:xfrm>
            <a:off x="6192000" y="3888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3"/>
          <p:cNvSpPr/>
          <p:nvPr/>
        </p:nvSpPr>
        <p:spPr>
          <a:xfrm>
            <a:off x="6912000" y="453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4"/>
          <p:cNvSpPr/>
          <p:nvPr/>
        </p:nvSpPr>
        <p:spPr>
          <a:xfrm>
            <a:off x="5688000" y="3625920"/>
            <a:ext cx="109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4" name="CustomShape 55"/>
          <p:cNvSpPr/>
          <p:nvPr/>
        </p:nvSpPr>
        <p:spPr>
          <a:xfrm>
            <a:off x="6598080" y="4273920"/>
            <a:ext cx="100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CustomShape 56"/>
          <p:cNvSpPr/>
          <p:nvPr/>
        </p:nvSpPr>
        <p:spPr>
          <a:xfrm flipV="1">
            <a:off x="5832360" y="2123280"/>
            <a:ext cx="683280" cy="46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7"/>
          <p:cNvSpPr/>
          <p:nvPr/>
        </p:nvSpPr>
        <p:spPr>
          <a:xfrm>
            <a:off x="6516720" y="20527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8"/>
          <p:cNvSpPr/>
          <p:nvPr/>
        </p:nvSpPr>
        <p:spPr>
          <a:xfrm>
            <a:off x="7668720" y="309672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9"/>
          <p:cNvSpPr/>
          <p:nvPr/>
        </p:nvSpPr>
        <p:spPr>
          <a:xfrm>
            <a:off x="7318080" y="2833920"/>
            <a:ext cx="9367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Data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60"/>
          <p:cNvSpPr/>
          <p:nvPr/>
        </p:nvSpPr>
        <p:spPr>
          <a:xfrm>
            <a:off x="6310080" y="1861920"/>
            <a:ext cx="5479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0" name="CustomShape 61"/>
          <p:cNvSpPr/>
          <p:nvPr/>
        </p:nvSpPr>
        <p:spPr>
          <a:xfrm flipH="1" flipV="1">
            <a:off x="6659280" y="2123280"/>
            <a:ext cx="538200" cy="35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2"/>
          <p:cNvSpPr/>
          <p:nvPr/>
        </p:nvSpPr>
        <p:spPr>
          <a:xfrm>
            <a:off x="7308000" y="2574000"/>
            <a:ext cx="755280" cy="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3"/>
          <p:cNvSpPr/>
          <p:nvPr/>
        </p:nvSpPr>
        <p:spPr>
          <a:xfrm flipH="1">
            <a:off x="6658920" y="2574000"/>
            <a:ext cx="43056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64"/>
          <p:cNvSpPr/>
          <p:nvPr/>
        </p:nvSpPr>
        <p:spPr>
          <a:xfrm flipH="1" flipV="1">
            <a:off x="6586920" y="3058920"/>
            <a:ext cx="5176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65"/>
          <p:cNvSpPr/>
          <p:nvPr/>
        </p:nvSpPr>
        <p:spPr>
          <a:xfrm flipH="1">
            <a:off x="7321680" y="3219840"/>
            <a:ext cx="36540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66"/>
          <p:cNvSpPr/>
          <p:nvPr/>
        </p:nvSpPr>
        <p:spPr>
          <a:xfrm flipV="1">
            <a:off x="7812720" y="2698920"/>
            <a:ext cx="358560" cy="46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7"/>
          <p:cNvSpPr/>
          <p:nvPr/>
        </p:nvSpPr>
        <p:spPr>
          <a:xfrm flipV="1">
            <a:off x="6336000" y="3634560"/>
            <a:ext cx="77004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68"/>
          <p:cNvSpPr/>
          <p:nvPr/>
        </p:nvSpPr>
        <p:spPr>
          <a:xfrm flipH="1">
            <a:off x="5614560" y="4011120"/>
            <a:ext cx="59580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69"/>
          <p:cNvSpPr/>
          <p:nvPr/>
        </p:nvSpPr>
        <p:spPr>
          <a:xfrm flipV="1">
            <a:off x="6984000" y="3742560"/>
            <a:ext cx="230040" cy="79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0"/>
          <p:cNvSpPr/>
          <p:nvPr/>
        </p:nvSpPr>
        <p:spPr>
          <a:xfrm flipH="1">
            <a:off x="5614560" y="4608000"/>
            <a:ext cx="129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1"/>
          <p:cNvSpPr/>
          <p:nvPr/>
        </p:nvSpPr>
        <p:spPr>
          <a:xfrm>
            <a:off x="4392000" y="48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72"/>
          <p:cNvSpPr/>
          <p:nvPr/>
        </p:nvSpPr>
        <p:spPr>
          <a:xfrm>
            <a:off x="4536000" y="309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3"/>
          <p:cNvSpPr/>
          <p:nvPr/>
        </p:nvSpPr>
        <p:spPr>
          <a:xfrm>
            <a:off x="4237920" y="2865600"/>
            <a:ext cx="80856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 Submit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CustomShape 74"/>
          <p:cNvSpPr/>
          <p:nvPr/>
        </p:nvSpPr>
        <p:spPr>
          <a:xfrm>
            <a:off x="6517080" y="248508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5"/>
          <p:cNvSpPr/>
          <p:nvPr/>
        </p:nvSpPr>
        <p:spPr>
          <a:xfrm flipH="1" flipV="1">
            <a:off x="6659640" y="2555640"/>
            <a:ext cx="429840" cy="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76"/>
          <p:cNvSpPr/>
          <p:nvPr/>
        </p:nvSpPr>
        <p:spPr>
          <a:xfrm flipV="1">
            <a:off x="5832360" y="2555640"/>
            <a:ext cx="683640" cy="3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7"/>
          <p:cNvSpPr/>
          <p:nvPr/>
        </p:nvSpPr>
        <p:spPr>
          <a:xfrm>
            <a:off x="6310080" y="2257920"/>
            <a:ext cx="5342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Answer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CustomShape 78"/>
          <p:cNvSpPr/>
          <p:nvPr/>
        </p:nvSpPr>
        <p:spPr>
          <a:xfrm flipH="1">
            <a:off x="3382560" y="3168000"/>
            <a:ext cx="1150920" cy="8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79"/>
          <p:cNvSpPr/>
          <p:nvPr/>
        </p:nvSpPr>
        <p:spPr>
          <a:xfrm flipV="1">
            <a:off x="4680000" y="2590920"/>
            <a:ext cx="935280" cy="57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0"/>
          <p:cNvSpPr/>
          <p:nvPr/>
        </p:nvSpPr>
        <p:spPr>
          <a:xfrm>
            <a:off x="3949920" y="3657600"/>
            <a:ext cx="145944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 &amp; Save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0" name="CustomShape 81"/>
          <p:cNvSpPr/>
          <p:nvPr/>
        </p:nvSpPr>
        <p:spPr>
          <a:xfrm flipH="1">
            <a:off x="3382560" y="3960000"/>
            <a:ext cx="1078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82"/>
          <p:cNvSpPr/>
          <p:nvPr/>
        </p:nvSpPr>
        <p:spPr>
          <a:xfrm>
            <a:off x="4587120" y="4011120"/>
            <a:ext cx="81180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3"/>
          <p:cNvSpPr/>
          <p:nvPr/>
        </p:nvSpPr>
        <p:spPr>
          <a:xfrm flipV="1">
            <a:off x="4536000" y="4822560"/>
            <a:ext cx="862920" cy="1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4"/>
          <p:cNvSpPr/>
          <p:nvPr/>
        </p:nvSpPr>
        <p:spPr>
          <a:xfrm>
            <a:off x="5112000" y="561600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5"/>
          <p:cNvSpPr/>
          <p:nvPr/>
        </p:nvSpPr>
        <p:spPr>
          <a:xfrm flipV="1">
            <a:off x="5184000" y="4930560"/>
            <a:ext cx="32292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6"/>
          <p:cNvSpPr/>
          <p:nvPr/>
        </p:nvSpPr>
        <p:spPr>
          <a:xfrm>
            <a:off x="3947760" y="4665600"/>
            <a:ext cx="10908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Configuration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CustomShape 87"/>
          <p:cNvSpPr/>
          <p:nvPr/>
        </p:nvSpPr>
        <p:spPr>
          <a:xfrm>
            <a:off x="4739760" y="5313600"/>
            <a:ext cx="101448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CustomShape 88"/>
          <p:cNvSpPr/>
          <p:nvPr/>
        </p:nvSpPr>
        <p:spPr>
          <a:xfrm flipV="1">
            <a:off x="4032000" y="5017680"/>
            <a:ext cx="379800" cy="77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9"/>
          <p:cNvSpPr/>
          <p:nvPr/>
        </p:nvSpPr>
        <p:spPr>
          <a:xfrm flipV="1">
            <a:off x="4032000" y="5686560"/>
            <a:ext cx="1078920" cy="1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0"/>
          <p:cNvSpPr/>
          <p:nvPr/>
        </p:nvSpPr>
        <p:spPr>
          <a:xfrm>
            <a:off x="4320360" y="4320360"/>
            <a:ext cx="142560" cy="142560"/>
          </a:xfrm>
          <a:prstGeom prst="ellipse">
            <a:avLst/>
          </a:prstGeom>
          <a:solidFill>
            <a:srgbClr val="ffffff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91"/>
          <p:cNvSpPr/>
          <p:nvPr/>
        </p:nvSpPr>
        <p:spPr>
          <a:xfrm>
            <a:off x="3949920" y="4089600"/>
            <a:ext cx="11563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Test Result Load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CustomShape 92"/>
          <p:cNvSpPr/>
          <p:nvPr/>
        </p:nvSpPr>
        <p:spPr>
          <a:xfrm flipH="1" flipV="1">
            <a:off x="3382560" y="4066560"/>
            <a:ext cx="935280" cy="32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3"/>
          <p:cNvSpPr/>
          <p:nvPr/>
        </p:nvSpPr>
        <p:spPr>
          <a:xfrm>
            <a:off x="4443480" y="4443480"/>
            <a:ext cx="955440" cy="37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94"/>
          <p:cNvSpPr/>
          <p:nvPr/>
        </p:nvSpPr>
        <p:spPr>
          <a:xfrm>
            <a:off x="3404160" y="5436000"/>
            <a:ext cx="123840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 Predict 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CustomShape 95"/>
          <p:cNvSpPr/>
          <p:nvPr/>
        </p:nvSpPr>
        <p:spPr>
          <a:xfrm flipH="1" flipV="1">
            <a:off x="3166560" y="5110560"/>
            <a:ext cx="64692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96"/>
          <p:cNvSpPr/>
          <p:nvPr/>
        </p:nvSpPr>
        <p:spPr>
          <a:xfrm>
            <a:off x="2687760" y="4701600"/>
            <a:ext cx="1095120" cy="22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NN Predict Request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CustomShape 97"/>
          <p:cNvSpPr/>
          <p:nvPr/>
        </p:nvSpPr>
        <p:spPr>
          <a:xfrm flipH="1">
            <a:off x="3115440" y="4176000"/>
            <a:ext cx="158040" cy="81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98"/>
          <p:cNvSpPr/>
          <p:nvPr/>
        </p:nvSpPr>
        <p:spPr>
          <a:xfrm>
            <a:off x="255600" y="630072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8" name="CustomShape 99"/>
          <p:cNvSpPr/>
          <p:nvPr/>
        </p:nvSpPr>
        <p:spPr>
          <a:xfrm>
            <a:off x="363240" y="21060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Line 100"/>
          <p:cNvSpPr/>
          <p:nvPr/>
        </p:nvSpPr>
        <p:spPr>
          <a:xfrm>
            <a:off x="42444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101"/>
          <p:cNvSpPr/>
          <p:nvPr/>
        </p:nvSpPr>
        <p:spPr>
          <a:xfrm flipV="1">
            <a:off x="241200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02"/>
          <p:cNvSpPr/>
          <p:nvPr/>
        </p:nvSpPr>
        <p:spPr>
          <a:xfrm>
            <a:off x="2406600" y="822960"/>
            <a:ext cx="6375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전체적으로 개발해야 할 시스템에 대한 구성을 설명합니다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붉은색 노드를 중심으로 흰색의 노드는 붉은색 노드 사이에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필요한 기능을 표현합니다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본 시스템은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Hadoop , Python, Java, Node.js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로 시스템이 구성되며 상이한 시스템 간의 연결을 통해 전체적인 시스템을 구성하는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그 기본 사상으로 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CustomShape 103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301480" y="81684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A)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406600" y="1146960"/>
            <a:ext cx="5758920" cy="6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Micro Service Architecture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개념을 적용하여 타 시스템와 연동할 수 있도록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, Training Data, Trained Result Data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Meta Data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기반하여 가변적으로 처리 할 수 있는 공통의 모듈을 개발합니다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Line 3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3F113AD1-19C6-49BE-AA05-79051BECEE6D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Line 6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TASK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DEFINITION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CustomShape 8"/>
          <p:cNvSpPr/>
          <p:nvPr/>
        </p:nvSpPr>
        <p:spPr>
          <a:xfrm>
            <a:off x="2301480" y="193320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나눔고딕 ExtraBold"/>
              </a:rPr>
              <a:t>B) Data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CustomShape 9"/>
          <p:cNvSpPr/>
          <p:nvPr/>
        </p:nvSpPr>
        <p:spPr>
          <a:xfrm>
            <a:off x="2406600" y="2263320"/>
            <a:ext cx="575892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비지니스 데이터 수집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전처리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마트 구성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1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차 데이터 분석을 수행합니다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2" name="CustomShape 10"/>
          <p:cNvSpPr/>
          <p:nvPr/>
        </p:nvSpPr>
        <p:spPr>
          <a:xfrm>
            <a:off x="2301480" y="265356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C)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CustomShape 11"/>
          <p:cNvSpPr/>
          <p:nvPr/>
        </p:nvSpPr>
        <p:spPr>
          <a:xfrm>
            <a:off x="2406600" y="298368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Livy – Spark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Java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UI/UX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연동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기능 연동 등  외부 연동 관련 전체 기능에 대한 개발 및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Legacy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시스템과 연동을 위한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JAVA Client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개발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CustomShape 12"/>
          <p:cNvSpPr/>
          <p:nvPr/>
        </p:nvSpPr>
        <p:spPr>
          <a:xfrm>
            <a:off x="2301480" y="358992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D) UI/UX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5" name="CustomShape 13"/>
          <p:cNvSpPr/>
          <p:nvPr/>
        </p:nvSpPr>
        <p:spPr>
          <a:xfrm>
            <a:off x="2406600" y="3920040"/>
            <a:ext cx="5758920" cy="46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기능을 시각적인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통해 사용할 수 있도록 하는 것에 그 목표가 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Configuration 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학습 데이터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네트워크 관리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학습 실행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평가 기능 개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6" name="CustomShape 14"/>
          <p:cNvSpPr/>
          <p:nvPr/>
        </p:nvSpPr>
        <p:spPr>
          <a:xfrm>
            <a:off x="2301480" y="4526280"/>
            <a:ext cx="259056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8" strike="noStrike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나눔고딕 ExtraBold"/>
                <a:ea typeface="DejaVu Sans"/>
              </a:rPr>
              <a:t>E) Common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2406600" y="4856400"/>
            <a:ext cx="575892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통신 및 데이터 저장을 위한 구조에 대한 설계 부분으로 공통적으로 협업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 Concept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모듈 구성을 위한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python file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과 각 파일에서 구현할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Class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정의하였다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 기능으로는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MSA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파트에서 개발이 용이하도록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관련된 복잡한 로직을 우리 프로젝트에서 원하는 대로 손쉽게 사용할 수 있도록 기능을 제공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 데이터 기능으로는 데이터 파트에서 수집하는 각종 데이터의 구조를 이해하고 사용할 수 있도록 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Line 2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8639640" y="6337800"/>
            <a:ext cx="24840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B42B1FC0-522D-436D-B170-E9DB77CFEF90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Line 5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321480" y="777600"/>
            <a:ext cx="2012040" cy="66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MODULE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ARCHITECTURE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Line 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1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2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2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4"/>
          <p:cNvSpPr/>
          <p:nvPr/>
        </p:nvSpPr>
        <p:spPr>
          <a:xfrm>
            <a:off x="432000" y="262800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CustomShape 35"/>
          <p:cNvSpPr/>
          <p:nvPr/>
        </p:nvSpPr>
        <p:spPr>
          <a:xfrm>
            <a:off x="432000" y="349200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36"/>
          <p:cNvSpPr/>
          <p:nvPr/>
        </p:nvSpPr>
        <p:spPr>
          <a:xfrm>
            <a:off x="432360" y="4356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5" name="CustomShape 37"/>
          <p:cNvSpPr/>
          <p:nvPr/>
        </p:nvSpPr>
        <p:spPr>
          <a:xfrm>
            <a:off x="432720" y="52567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tfmsaview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6" name="CustomShape 38"/>
          <p:cNvSpPr/>
          <p:nvPr/>
        </p:nvSpPr>
        <p:spPr>
          <a:xfrm>
            <a:off x="2916360" y="19803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CustomShape 39"/>
          <p:cNvSpPr/>
          <p:nvPr/>
        </p:nvSpPr>
        <p:spPr>
          <a:xfrm>
            <a:off x="2916360" y="261180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 Config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CustomShape 40"/>
          <p:cNvSpPr/>
          <p:nvPr/>
        </p:nvSpPr>
        <p:spPr>
          <a:xfrm>
            <a:off x="2916360" y="325980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9" name="CustomShape 41"/>
          <p:cNvSpPr/>
          <p:nvPr/>
        </p:nvSpPr>
        <p:spPr>
          <a:xfrm>
            <a:off x="2916360" y="390780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CustomShape 42"/>
          <p:cNvSpPr/>
          <p:nvPr/>
        </p:nvSpPr>
        <p:spPr>
          <a:xfrm>
            <a:off x="2916360" y="451980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Servi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43"/>
          <p:cNvSpPr/>
          <p:nvPr/>
        </p:nvSpPr>
        <p:spPr>
          <a:xfrm>
            <a:off x="2916360" y="513180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Utils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Line 44"/>
          <p:cNvSpPr/>
          <p:nvPr/>
        </p:nvSpPr>
        <p:spPr>
          <a:xfrm>
            <a:off x="1008000" y="298800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5"/>
          <p:cNvSpPr/>
          <p:nvPr/>
        </p:nvSpPr>
        <p:spPr>
          <a:xfrm>
            <a:off x="432360" y="1764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tensorfl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4" name="Line 46"/>
          <p:cNvSpPr/>
          <p:nvPr/>
        </p:nvSpPr>
        <p:spPr>
          <a:xfrm>
            <a:off x="1008000" y="212400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7"/>
          <p:cNvSpPr/>
          <p:nvPr/>
        </p:nvSpPr>
        <p:spPr>
          <a:xfrm>
            <a:off x="1008000" y="385200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8"/>
          <p:cNvSpPr/>
          <p:nvPr/>
        </p:nvSpPr>
        <p:spPr>
          <a:xfrm>
            <a:off x="1008000" y="471600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49"/>
          <p:cNvSpPr txBox="1"/>
          <p:nvPr/>
        </p:nvSpPr>
        <p:spPr>
          <a:xfrm>
            <a:off x="1008000" y="2196000"/>
            <a:ext cx="8222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</a:t>
            </a:r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8" name="TextShape 50"/>
          <p:cNvSpPr txBox="1"/>
          <p:nvPr/>
        </p:nvSpPr>
        <p:spPr>
          <a:xfrm>
            <a:off x="1008000" y="3096360"/>
            <a:ext cx="15202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Connect data &amp; module</a:t>
            </a:r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51"/>
          <p:cNvSpPr txBox="1"/>
          <p:nvPr/>
        </p:nvSpPr>
        <p:spPr>
          <a:xfrm>
            <a:off x="1008360" y="3960720"/>
            <a:ext cx="129168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Provide rest service</a:t>
            </a:r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52"/>
          <p:cNvSpPr txBox="1"/>
          <p:nvPr/>
        </p:nvSpPr>
        <p:spPr>
          <a:xfrm>
            <a:off x="1008360" y="4825080"/>
            <a:ext cx="981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Provide views</a:t>
            </a:r>
            <a:endParaRPr b="0" lang="en-US" sz="11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1" name="CustomShape 53"/>
          <p:cNvSpPr/>
          <p:nvPr/>
        </p:nvSpPr>
        <p:spPr>
          <a:xfrm flipH="1">
            <a:off x="2590560" y="2088000"/>
            <a:ext cx="1440" cy="32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4"/>
          <p:cNvSpPr/>
          <p:nvPr/>
        </p:nvSpPr>
        <p:spPr>
          <a:xfrm flipH="1" flipV="1">
            <a:off x="2590200" y="2087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55"/>
          <p:cNvSpPr/>
          <p:nvPr/>
        </p:nvSpPr>
        <p:spPr>
          <a:xfrm flipH="1" flipV="1">
            <a:off x="2590200" y="2771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6"/>
          <p:cNvSpPr/>
          <p:nvPr/>
        </p:nvSpPr>
        <p:spPr>
          <a:xfrm flipH="1" flipV="1">
            <a:off x="2590200" y="2087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57"/>
          <p:cNvSpPr/>
          <p:nvPr/>
        </p:nvSpPr>
        <p:spPr>
          <a:xfrm flipH="1" flipV="1">
            <a:off x="2590200" y="3455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8"/>
          <p:cNvSpPr/>
          <p:nvPr/>
        </p:nvSpPr>
        <p:spPr>
          <a:xfrm flipH="1" flipV="1">
            <a:off x="2590200" y="4103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9"/>
          <p:cNvSpPr/>
          <p:nvPr/>
        </p:nvSpPr>
        <p:spPr>
          <a:xfrm flipH="1" flipV="1">
            <a:off x="2590200" y="4715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0"/>
          <p:cNvSpPr/>
          <p:nvPr/>
        </p:nvSpPr>
        <p:spPr>
          <a:xfrm flipH="1" flipV="1">
            <a:off x="2590200" y="529128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61"/>
          <p:cNvSpPr/>
          <p:nvPr/>
        </p:nvSpPr>
        <p:spPr>
          <a:xfrm flipH="1" flipV="1">
            <a:off x="1618560" y="3671280"/>
            <a:ext cx="9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62"/>
          <p:cNvSpPr/>
          <p:nvPr/>
        </p:nvSpPr>
        <p:spPr>
          <a:xfrm>
            <a:off x="4105080" y="194400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훈력을 위한 데이터 입출력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 변환 등 기능을 수행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,CSV, Image, Sound, DataFrame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 다양한 데이터 타입을 다루도록 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CustomShape 63"/>
          <p:cNvSpPr/>
          <p:nvPr/>
        </p:nvSpPr>
        <p:spPr>
          <a:xfrm>
            <a:off x="4105080" y="259632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구조 및 네트워크 훈련 데이터를 관리하는 역할 수행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네트워크의 속성을 저장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조회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수정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삭제한다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데이터는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JSON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파일로 관리한다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CustomShape 64"/>
          <p:cNvSpPr/>
          <p:nvPr/>
        </p:nvSpPr>
        <p:spPr>
          <a:xfrm>
            <a:off x="4105080" y="320832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코드의 수정 없이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 Config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관리되는 데이터를 기반으로 네트워크를 훈련한다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CNN, RNN, DNN, RBM ,AutoEncoder, Linear Regression, Clustering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3" name="CustomShape 65"/>
          <p:cNvSpPr/>
          <p:nvPr/>
        </p:nvSpPr>
        <p:spPr>
          <a:xfrm>
            <a:off x="4105080" y="385632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구성 정보와 노드 정보를 바탕으로 네트워크를 재구성 하여 즉각적인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서비스를 제공 할 수 있도록 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CustomShape 66"/>
          <p:cNvSpPr/>
          <p:nvPr/>
        </p:nvSpPr>
        <p:spPr>
          <a:xfrm>
            <a:off x="4105080" y="446832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관리”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훈련”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“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사용” 등 전체적인 기능을 통합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외부에서 편리한 사용이 가능하도록 기능을 집약한다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CustomShape 67"/>
          <p:cNvSpPr/>
          <p:nvPr/>
        </p:nvSpPr>
        <p:spPr>
          <a:xfrm>
            <a:off x="4105080" y="5080320"/>
            <a:ext cx="4894920" cy="49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 관련 코어 기능이 아닌 기타 유영한 기능을 제공한다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2458A839-B362-47DD-9077-ADCDAA42F420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2 Tensor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2" name="CustomShape 7"/>
          <p:cNvSpPr/>
          <p:nvPr/>
        </p:nvSpPr>
        <p:spPr>
          <a:xfrm>
            <a:off x="432000" y="2628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tflearn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CustomShape 8"/>
          <p:cNvSpPr/>
          <p:nvPr/>
        </p:nvSpPr>
        <p:spPr>
          <a:xfrm>
            <a:off x="432000" y="349236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tfmsacore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CustomShape 9"/>
          <p:cNvSpPr/>
          <p:nvPr/>
        </p:nvSpPr>
        <p:spPr>
          <a:xfrm>
            <a:off x="432360" y="43567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tfmsarest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CustomShape 10"/>
          <p:cNvSpPr/>
          <p:nvPr/>
        </p:nvSpPr>
        <p:spPr>
          <a:xfrm>
            <a:off x="432720" y="525708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tfms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avie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11"/>
          <p:cNvSpPr/>
          <p:nvPr/>
        </p:nvSpPr>
        <p:spPr>
          <a:xfrm>
            <a:off x="2268360" y="198072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7" name="CustomShape 12"/>
          <p:cNvSpPr/>
          <p:nvPr/>
        </p:nvSpPr>
        <p:spPr>
          <a:xfrm>
            <a:off x="2268360" y="26121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Net Config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CustomShape 13"/>
          <p:cNvSpPr/>
          <p:nvPr/>
        </p:nvSpPr>
        <p:spPr>
          <a:xfrm>
            <a:off x="2268360" y="32241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Train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CustomShape 14"/>
          <p:cNvSpPr/>
          <p:nvPr/>
        </p:nvSpPr>
        <p:spPr>
          <a:xfrm>
            <a:off x="2268360" y="38361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Predict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0" name="CustomShape 15"/>
          <p:cNvSpPr/>
          <p:nvPr/>
        </p:nvSpPr>
        <p:spPr>
          <a:xfrm>
            <a:off x="2268360" y="44481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1" name="CustomShape 16"/>
          <p:cNvSpPr/>
          <p:nvPr/>
        </p:nvSpPr>
        <p:spPr>
          <a:xfrm>
            <a:off x="2268360" y="5060160"/>
            <a:ext cx="1151640" cy="3762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Utils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Line 17"/>
          <p:cNvSpPr/>
          <p:nvPr/>
        </p:nvSpPr>
        <p:spPr>
          <a:xfrm>
            <a:off x="1008000" y="2988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8"/>
          <p:cNvSpPr/>
          <p:nvPr/>
        </p:nvSpPr>
        <p:spPr>
          <a:xfrm>
            <a:off x="432360" y="1764720"/>
            <a:ext cx="1185840" cy="3600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6666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Line 19"/>
          <p:cNvSpPr/>
          <p:nvPr/>
        </p:nvSpPr>
        <p:spPr>
          <a:xfrm>
            <a:off x="1008000" y="2124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0"/>
          <p:cNvSpPr/>
          <p:nvPr/>
        </p:nvSpPr>
        <p:spPr>
          <a:xfrm>
            <a:off x="1008000" y="3852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21"/>
          <p:cNvSpPr/>
          <p:nvPr/>
        </p:nvSpPr>
        <p:spPr>
          <a:xfrm>
            <a:off x="1008000" y="4716360"/>
            <a:ext cx="0" cy="50400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2"/>
          <p:cNvSpPr/>
          <p:nvPr/>
        </p:nvSpPr>
        <p:spPr>
          <a:xfrm flipH="1">
            <a:off x="1942560" y="2088360"/>
            <a:ext cx="1440" cy="31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3"/>
          <p:cNvSpPr/>
          <p:nvPr/>
        </p:nvSpPr>
        <p:spPr>
          <a:xfrm flipH="1" flipV="1">
            <a:off x="1942200" y="2087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4"/>
          <p:cNvSpPr/>
          <p:nvPr/>
        </p:nvSpPr>
        <p:spPr>
          <a:xfrm flipH="1" flipV="1">
            <a:off x="1942200" y="2771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5"/>
          <p:cNvSpPr/>
          <p:nvPr/>
        </p:nvSpPr>
        <p:spPr>
          <a:xfrm flipH="1" flipV="1">
            <a:off x="1942200" y="2087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6"/>
          <p:cNvSpPr/>
          <p:nvPr/>
        </p:nvSpPr>
        <p:spPr>
          <a:xfrm flipH="1" flipV="1">
            <a:off x="1942200" y="3455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7"/>
          <p:cNvSpPr/>
          <p:nvPr/>
        </p:nvSpPr>
        <p:spPr>
          <a:xfrm flipH="1" flipV="1">
            <a:off x="1942200" y="4031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8"/>
          <p:cNvSpPr/>
          <p:nvPr/>
        </p:nvSpPr>
        <p:spPr>
          <a:xfrm flipH="1" flipV="1">
            <a:off x="1942200" y="4643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9"/>
          <p:cNvSpPr/>
          <p:nvPr/>
        </p:nvSpPr>
        <p:spPr>
          <a:xfrm flipH="1" flipV="1">
            <a:off x="1942200" y="5219640"/>
            <a:ext cx="325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0"/>
          <p:cNvSpPr/>
          <p:nvPr/>
        </p:nvSpPr>
        <p:spPr>
          <a:xfrm flipH="1" flipV="1">
            <a:off x="1618560" y="367164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31"/>
          <p:cNvSpPr/>
          <p:nvPr/>
        </p:nvSpPr>
        <p:spPr>
          <a:xfrm>
            <a:off x="2406600" y="822960"/>
            <a:ext cx="6231960" cy="92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정의한 그룹 기능을 제공하기 위한 세부 기능을 정의한다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 그룹 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 기능을 정의하였으며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각각의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Function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단위에 대하여 개발해야 할 내용은 소스에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TO DO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형태로 명시하고자 한다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CustomShape 32"/>
          <p:cNvSpPr/>
          <p:nvPr/>
        </p:nvSpPr>
        <p:spPr>
          <a:xfrm>
            <a:off x="3600360" y="194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CSV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33"/>
          <p:cNvSpPr/>
          <p:nvPr/>
        </p:nvSpPr>
        <p:spPr>
          <a:xfrm>
            <a:off x="4392360" y="194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Json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9" name="CustomShape 34"/>
          <p:cNvSpPr/>
          <p:nvPr/>
        </p:nvSpPr>
        <p:spPr>
          <a:xfrm>
            <a:off x="3600360" y="221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RDB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0" name="CustomShape 35"/>
          <p:cNvSpPr/>
          <p:nvPr/>
        </p:nvSpPr>
        <p:spPr>
          <a:xfrm>
            <a:off x="4392360" y="221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FILE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1" name="CustomShape 36"/>
          <p:cNvSpPr/>
          <p:nvPr/>
        </p:nvSpPr>
        <p:spPr>
          <a:xfrm>
            <a:off x="5184360" y="221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SPARK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CustomShape 37"/>
          <p:cNvSpPr/>
          <p:nvPr/>
        </p:nvSpPr>
        <p:spPr>
          <a:xfrm>
            <a:off x="5184360" y="1945080"/>
            <a:ext cx="719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Image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5976360" y="1945440"/>
            <a:ext cx="719640" cy="19944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Sound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3600360" y="2556720"/>
            <a:ext cx="1007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Load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3600360" y="2824200"/>
            <a:ext cx="1007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Conf Save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6" name="CustomShape 41"/>
          <p:cNvSpPr/>
          <p:nvPr/>
        </p:nvSpPr>
        <p:spPr>
          <a:xfrm>
            <a:off x="4716360" y="2556720"/>
            <a:ext cx="1007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Load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CustomShape 42"/>
          <p:cNvSpPr/>
          <p:nvPr/>
        </p:nvSpPr>
        <p:spPr>
          <a:xfrm>
            <a:off x="4716360" y="2824200"/>
            <a:ext cx="1007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 Save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8" name="CustomShape 43"/>
          <p:cNvSpPr/>
          <p:nvPr/>
        </p:nvSpPr>
        <p:spPr>
          <a:xfrm>
            <a:off x="3600360" y="320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CustomShape 44"/>
          <p:cNvSpPr/>
          <p:nvPr/>
        </p:nvSpPr>
        <p:spPr>
          <a:xfrm>
            <a:off x="3600360" y="347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RBM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CustomShape 45"/>
          <p:cNvSpPr/>
          <p:nvPr/>
        </p:nvSpPr>
        <p:spPr>
          <a:xfrm>
            <a:off x="4392360" y="320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DNN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CustomShape 46"/>
          <p:cNvSpPr/>
          <p:nvPr/>
        </p:nvSpPr>
        <p:spPr>
          <a:xfrm>
            <a:off x="4392360" y="347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CustomShape 47"/>
          <p:cNvSpPr/>
          <p:nvPr/>
        </p:nvSpPr>
        <p:spPr>
          <a:xfrm>
            <a:off x="5184360" y="320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RNN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CustomShape 48"/>
          <p:cNvSpPr/>
          <p:nvPr/>
        </p:nvSpPr>
        <p:spPr>
          <a:xfrm>
            <a:off x="5184360" y="347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Clustering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4" name="CustomShape 49"/>
          <p:cNvSpPr/>
          <p:nvPr/>
        </p:nvSpPr>
        <p:spPr>
          <a:xfrm>
            <a:off x="5976360" y="3204720"/>
            <a:ext cx="863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Auto Encode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5976360" y="3472200"/>
            <a:ext cx="863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51"/>
          <p:cNvSpPr/>
          <p:nvPr/>
        </p:nvSpPr>
        <p:spPr>
          <a:xfrm>
            <a:off x="3600360" y="3780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CNN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CustomShape 52"/>
          <p:cNvSpPr/>
          <p:nvPr/>
        </p:nvSpPr>
        <p:spPr>
          <a:xfrm>
            <a:off x="3600360" y="4048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RBM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CustomShape 53"/>
          <p:cNvSpPr/>
          <p:nvPr/>
        </p:nvSpPr>
        <p:spPr>
          <a:xfrm>
            <a:off x="4392360" y="3780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DNN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9" name="CustomShape 54"/>
          <p:cNvSpPr/>
          <p:nvPr/>
        </p:nvSpPr>
        <p:spPr>
          <a:xfrm>
            <a:off x="4392360" y="4048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Linear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CustomShape 55"/>
          <p:cNvSpPr/>
          <p:nvPr/>
        </p:nvSpPr>
        <p:spPr>
          <a:xfrm>
            <a:off x="5184360" y="3780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CustomShape 56"/>
          <p:cNvSpPr/>
          <p:nvPr/>
        </p:nvSpPr>
        <p:spPr>
          <a:xfrm>
            <a:off x="5184360" y="4048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CustomShape 57"/>
          <p:cNvSpPr/>
          <p:nvPr/>
        </p:nvSpPr>
        <p:spPr>
          <a:xfrm>
            <a:off x="5976360" y="3780720"/>
            <a:ext cx="863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3" name="CustomShape 58"/>
          <p:cNvSpPr/>
          <p:nvPr/>
        </p:nvSpPr>
        <p:spPr>
          <a:xfrm>
            <a:off x="5976360" y="4048200"/>
            <a:ext cx="863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59"/>
          <p:cNvSpPr/>
          <p:nvPr/>
        </p:nvSpPr>
        <p:spPr>
          <a:xfrm>
            <a:off x="3600360" y="4392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CustomShape 60"/>
          <p:cNvSpPr/>
          <p:nvPr/>
        </p:nvSpPr>
        <p:spPr>
          <a:xfrm>
            <a:off x="4392360" y="4392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P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r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CustomShape 61"/>
          <p:cNvSpPr/>
          <p:nvPr/>
        </p:nvSpPr>
        <p:spPr>
          <a:xfrm>
            <a:off x="5184360" y="4392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7" name="CustomShape 62"/>
          <p:cNvSpPr/>
          <p:nvPr/>
        </p:nvSpPr>
        <p:spPr>
          <a:xfrm>
            <a:off x="3600360" y="4660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L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CustomShape 63"/>
          <p:cNvSpPr/>
          <p:nvPr/>
        </p:nvSpPr>
        <p:spPr>
          <a:xfrm>
            <a:off x="5976360" y="4392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n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CustomShape 64"/>
          <p:cNvSpPr/>
          <p:nvPr/>
        </p:nvSpPr>
        <p:spPr>
          <a:xfrm>
            <a:off x="4392360" y="4660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</a:t>
            </a: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CustomShape 65"/>
          <p:cNvSpPr/>
          <p:nvPr/>
        </p:nvSpPr>
        <p:spPr>
          <a:xfrm>
            <a:off x="3600360" y="500472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Serializer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CustomShape 66"/>
          <p:cNvSpPr/>
          <p:nvPr/>
        </p:nvSpPr>
        <p:spPr>
          <a:xfrm>
            <a:off x="3600360" y="5272200"/>
            <a:ext cx="71964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Checker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CustomShape 67"/>
          <p:cNvSpPr/>
          <p:nvPr/>
        </p:nvSpPr>
        <p:spPr>
          <a:xfrm>
            <a:off x="6948000" y="5776200"/>
            <a:ext cx="43200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68"/>
          <p:cNvSpPr/>
          <p:nvPr/>
        </p:nvSpPr>
        <p:spPr>
          <a:xfrm>
            <a:off x="7920000" y="5776200"/>
            <a:ext cx="432000" cy="199800"/>
          </a:xfrm>
          <a:custGeom>
            <a:avLst/>
            <a:gdLst/>
            <a:ahLst/>
            <a:rect l="l" t="t" r="r" b="b"/>
            <a:pathLst>
              <a:path w="3300" h="1199">
                <a:moveTo>
                  <a:pt x="199" y="0"/>
                </a:moveTo>
                <a:cubicBezTo>
                  <a:pt x="99" y="0"/>
                  <a:pt x="0" y="99"/>
                  <a:pt x="0" y="199"/>
                </a:cubicBezTo>
                <a:lnTo>
                  <a:pt x="0" y="998"/>
                </a:lnTo>
                <a:cubicBezTo>
                  <a:pt x="0" y="1098"/>
                  <a:pt x="99" y="1198"/>
                  <a:pt x="199" y="1198"/>
                </a:cubicBezTo>
                <a:lnTo>
                  <a:pt x="3099" y="1198"/>
                </a:lnTo>
                <a:cubicBezTo>
                  <a:pt x="3199" y="1198"/>
                  <a:pt x="3299" y="1098"/>
                  <a:pt x="3299" y="998"/>
                </a:cubicBezTo>
                <a:lnTo>
                  <a:pt x="3299" y="199"/>
                </a:lnTo>
                <a:cubicBezTo>
                  <a:pt x="3299" y="99"/>
                  <a:pt x="3199" y="0"/>
                  <a:pt x="3099" y="0"/>
                </a:cubicBezTo>
                <a:lnTo>
                  <a:pt x="199" y="0"/>
                </a:lnTo>
              </a:path>
            </a:pathLst>
          </a:custGeom>
          <a:solidFill>
            <a:srgbClr val="80808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TextShape 69"/>
          <p:cNvSpPr txBox="1"/>
          <p:nvPr/>
        </p:nvSpPr>
        <p:spPr>
          <a:xfrm>
            <a:off x="7399800" y="5715360"/>
            <a:ext cx="412200" cy="2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진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행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5" name="TextShape 70"/>
          <p:cNvSpPr txBox="1"/>
          <p:nvPr/>
        </p:nvSpPr>
        <p:spPr>
          <a:xfrm>
            <a:off x="8372160" y="5715360"/>
            <a:ext cx="412200" cy="27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예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정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E6C181C3-B602-4355-BFF2-C0964DE4788F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900000" y="1692000"/>
            <a:ext cx="817164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서비스종류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구분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네트워크종류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 CRUD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3" name="CustomShape 8"/>
          <p:cNvSpPr/>
          <p:nvPr/>
        </p:nvSpPr>
        <p:spPr>
          <a:xfrm>
            <a:off x="2310480" y="230976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2310480" y="3246120"/>
            <a:ext cx="8571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5" name="CustomShape 10"/>
          <p:cNvSpPr/>
          <p:nvPr/>
        </p:nvSpPr>
        <p:spPr>
          <a:xfrm>
            <a:off x="1050480" y="2310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Service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CustomShape 11"/>
          <p:cNvSpPr/>
          <p:nvPr/>
        </p:nvSpPr>
        <p:spPr>
          <a:xfrm>
            <a:off x="3678480" y="231048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7" name="CustomShape 12"/>
          <p:cNvSpPr/>
          <p:nvPr/>
        </p:nvSpPr>
        <p:spPr>
          <a:xfrm>
            <a:off x="3678480" y="3247560"/>
            <a:ext cx="1109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CustomShape 13"/>
          <p:cNvSpPr/>
          <p:nvPr/>
        </p:nvSpPr>
        <p:spPr>
          <a:xfrm>
            <a:off x="5076000" y="2274480"/>
            <a:ext cx="3636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Train &amp; Test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Predict (local only)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Train &amp; Test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(local or Spark)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Line 14"/>
          <p:cNvSpPr/>
          <p:nvPr/>
        </p:nvSpPr>
        <p:spPr>
          <a:xfrm>
            <a:off x="1944000" y="2412000"/>
            <a:ext cx="0" cy="97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5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궁극적인 과제의 목표는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모든 기능을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대응시켜 사용할 수 있도록 하고자 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때문에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완전히 파악하고 내용을 반영해야 할 것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1" name="Line 16"/>
          <p:cNvSpPr/>
          <p:nvPr/>
        </p:nvSpPr>
        <p:spPr>
          <a:xfrm>
            <a:off x="3276360" y="2412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17"/>
          <p:cNvSpPr/>
          <p:nvPr/>
        </p:nvSpPr>
        <p:spPr>
          <a:xfrm>
            <a:off x="3276360" y="334800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18"/>
          <p:cNvSpPr/>
          <p:nvPr/>
        </p:nvSpPr>
        <p:spPr>
          <a:xfrm flipH="1">
            <a:off x="1656000" y="244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19"/>
          <p:cNvSpPr/>
          <p:nvPr/>
        </p:nvSpPr>
        <p:spPr>
          <a:xfrm flipH="1">
            <a:off x="1944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20"/>
          <p:cNvSpPr/>
          <p:nvPr/>
        </p:nvSpPr>
        <p:spPr>
          <a:xfrm flipH="1">
            <a:off x="1944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Line 21"/>
          <p:cNvSpPr/>
          <p:nvPr/>
        </p:nvSpPr>
        <p:spPr>
          <a:xfrm flipH="1">
            <a:off x="2988360" y="338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Line 22"/>
          <p:cNvSpPr/>
          <p:nvPr/>
        </p:nvSpPr>
        <p:spPr>
          <a:xfrm flipH="1">
            <a:off x="2988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Line 23"/>
          <p:cNvSpPr/>
          <p:nvPr/>
        </p:nvSpPr>
        <p:spPr>
          <a:xfrm flipH="1">
            <a:off x="3276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Line 24"/>
          <p:cNvSpPr/>
          <p:nvPr/>
        </p:nvSpPr>
        <p:spPr>
          <a:xfrm flipH="1">
            <a:off x="3276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Line 25"/>
          <p:cNvSpPr/>
          <p:nvPr/>
        </p:nvSpPr>
        <p:spPr>
          <a:xfrm flipH="1">
            <a:off x="3276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Line 26"/>
          <p:cNvSpPr/>
          <p:nvPr/>
        </p:nvSpPr>
        <p:spPr>
          <a:xfrm flipH="1">
            <a:off x="3276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27"/>
          <p:cNvSpPr/>
          <p:nvPr/>
        </p:nvSpPr>
        <p:spPr>
          <a:xfrm flipH="1">
            <a:off x="3276360" y="334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28"/>
          <p:cNvSpPr/>
          <p:nvPr/>
        </p:nvSpPr>
        <p:spPr>
          <a:xfrm flipH="1">
            <a:off x="3276360" y="356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9"/>
          <p:cNvSpPr/>
          <p:nvPr/>
        </p:nvSpPr>
        <p:spPr>
          <a:xfrm flipH="1">
            <a:off x="4788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30"/>
          <p:cNvSpPr/>
          <p:nvPr/>
        </p:nvSpPr>
        <p:spPr>
          <a:xfrm flipH="1">
            <a:off x="4788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31"/>
          <p:cNvSpPr/>
          <p:nvPr/>
        </p:nvSpPr>
        <p:spPr>
          <a:xfrm flipH="1">
            <a:off x="4788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32"/>
          <p:cNvSpPr/>
          <p:nvPr/>
        </p:nvSpPr>
        <p:spPr>
          <a:xfrm flipH="1">
            <a:off x="4788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33"/>
          <p:cNvSpPr/>
          <p:nvPr/>
        </p:nvSpPr>
        <p:spPr>
          <a:xfrm>
            <a:off x="4788720" y="241200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34"/>
          <p:cNvSpPr/>
          <p:nvPr/>
        </p:nvSpPr>
        <p:spPr>
          <a:xfrm flipH="1">
            <a:off x="4608360" y="241200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Line 35"/>
          <p:cNvSpPr/>
          <p:nvPr/>
        </p:nvSpPr>
        <p:spPr>
          <a:xfrm flipH="1">
            <a:off x="4320360" y="3060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36"/>
          <p:cNvSpPr/>
          <p:nvPr/>
        </p:nvSpPr>
        <p:spPr>
          <a:xfrm flipH="1">
            <a:off x="4320360" y="2844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37"/>
          <p:cNvSpPr/>
          <p:nvPr/>
        </p:nvSpPr>
        <p:spPr>
          <a:xfrm flipH="1">
            <a:off x="4320360" y="2628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Line 38"/>
          <p:cNvSpPr/>
          <p:nvPr/>
        </p:nvSpPr>
        <p:spPr>
          <a:xfrm flipH="1">
            <a:off x="4320360" y="241200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39"/>
          <p:cNvSpPr/>
          <p:nvPr/>
        </p:nvSpPr>
        <p:spPr>
          <a:xfrm flipH="1">
            <a:off x="4609080" y="273600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40"/>
          <p:cNvSpPr/>
          <p:nvPr/>
        </p:nvSpPr>
        <p:spPr>
          <a:xfrm flipH="1">
            <a:off x="4320360" y="360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41"/>
          <p:cNvSpPr/>
          <p:nvPr/>
        </p:nvSpPr>
        <p:spPr>
          <a:xfrm flipH="1">
            <a:off x="4320360" y="33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42"/>
          <p:cNvSpPr/>
          <p:nvPr/>
        </p:nvSpPr>
        <p:spPr>
          <a:xfrm>
            <a:off x="1050480" y="425448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f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Line 43"/>
          <p:cNvSpPr/>
          <p:nvPr/>
        </p:nvSpPr>
        <p:spPr>
          <a:xfrm flipH="1">
            <a:off x="1656000" y="439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44"/>
          <p:cNvSpPr/>
          <p:nvPr/>
        </p:nvSpPr>
        <p:spPr>
          <a:xfrm>
            <a:off x="2310480" y="4146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CustomShape 45"/>
          <p:cNvSpPr/>
          <p:nvPr/>
        </p:nvSpPr>
        <p:spPr>
          <a:xfrm>
            <a:off x="2310480" y="5082480"/>
            <a:ext cx="8571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CustomShape 46"/>
          <p:cNvSpPr/>
          <p:nvPr/>
        </p:nvSpPr>
        <p:spPr>
          <a:xfrm>
            <a:off x="3678480" y="4146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CustomShape 47"/>
          <p:cNvSpPr/>
          <p:nvPr/>
        </p:nvSpPr>
        <p:spPr>
          <a:xfrm>
            <a:off x="3678480" y="5083920"/>
            <a:ext cx="1109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3" name="Line 48"/>
          <p:cNvSpPr/>
          <p:nvPr/>
        </p:nvSpPr>
        <p:spPr>
          <a:xfrm>
            <a:off x="1944000" y="4248360"/>
            <a:ext cx="360" cy="972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49"/>
          <p:cNvSpPr/>
          <p:nvPr/>
        </p:nvSpPr>
        <p:spPr>
          <a:xfrm>
            <a:off x="3276360" y="4248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50"/>
          <p:cNvSpPr/>
          <p:nvPr/>
        </p:nvSpPr>
        <p:spPr>
          <a:xfrm>
            <a:off x="3276360" y="518436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51"/>
          <p:cNvSpPr/>
          <p:nvPr/>
        </p:nvSpPr>
        <p:spPr>
          <a:xfrm flipH="1">
            <a:off x="1944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Line 52"/>
          <p:cNvSpPr/>
          <p:nvPr/>
        </p:nvSpPr>
        <p:spPr>
          <a:xfrm flipH="1">
            <a:off x="1944360" y="52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53"/>
          <p:cNvSpPr/>
          <p:nvPr/>
        </p:nvSpPr>
        <p:spPr>
          <a:xfrm flipH="1">
            <a:off x="2988360" y="52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54"/>
          <p:cNvSpPr/>
          <p:nvPr/>
        </p:nvSpPr>
        <p:spPr>
          <a:xfrm flipH="1">
            <a:off x="2988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55"/>
          <p:cNvSpPr/>
          <p:nvPr/>
        </p:nvSpPr>
        <p:spPr>
          <a:xfrm flipH="1">
            <a:off x="3276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56"/>
          <p:cNvSpPr/>
          <p:nvPr/>
        </p:nvSpPr>
        <p:spPr>
          <a:xfrm flipH="1">
            <a:off x="3276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57"/>
          <p:cNvSpPr/>
          <p:nvPr/>
        </p:nvSpPr>
        <p:spPr>
          <a:xfrm flipH="1">
            <a:off x="3276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58"/>
          <p:cNvSpPr/>
          <p:nvPr/>
        </p:nvSpPr>
        <p:spPr>
          <a:xfrm flipH="1">
            <a:off x="3276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59"/>
          <p:cNvSpPr/>
          <p:nvPr/>
        </p:nvSpPr>
        <p:spPr>
          <a:xfrm flipH="1">
            <a:off x="3276360" y="51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60"/>
          <p:cNvSpPr/>
          <p:nvPr/>
        </p:nvSpPr>
        <p:spPr>
          <a:xfrm flipH="1">
            <a:off x="3276360" y="540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61"/>
          <p:cNvSpPr/>
          <p:nvPr/>
        </p:nvSpPr>
        <p:spPr>
          <a:xfrm flipH="1">
            <a:off x="4788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62"/>
          <p:cNvSpPr/>
          <p:nvPr/>
        </p:nvSpPr>
        <p:spPr>
          <a:xfrm flipH="1">
            <a:off x="4788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63"/>
          <p:cNvSpPr/>
          <p:nvPr/>
        </p:nvSpPr>
        <p:spPr>
          <a:xfrm flipH="1">
            <a:off x="4788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64"/>
          <p:cNvSpPr/>
          <p:nvPr/>
        </p:nvSpPr>
        <p:spPr>
          <a:xfrm flipH="1">
            <a:off x="4788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65"/>
          <p:cNvSpPr/>
          <p:nvPr/>
        </p:nvSpPr>
        <p:spPr>
          <a:xfrm>
            <a:off x="4788720" y="4248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66"/>
          <p:cNvSpPr/>
          <p:nvPr/>
        </p:nvSpPr>
        <p:spPr>
          <a:xfrm flipH="1">
            <a:off x="4608360" y="424836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67"/>
          <p:cNvSpPr/>
          <p:nvPr/>
        </p:nvSpPr>
        <p:spPr>
          <a:xfrm flipH="1">
            <a:off x="4320360" y="4896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68"/>
          <p:cNvSpPr/>
          <p:nvPr/>
        </p:nvSpPr>
        <p:spPr>
          <a:xfrm flipH="1">
            <a:off x="4320360" y="468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69"/>
          <p:cNvSpPr/>
          <p:nvPr/>
        </p:nvSpPr>
        <p:spPr>
          <a:xfrm flipH="1">
            <a:off x="4320360" y="44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70"/>
          <p:cNvSpPr/>
          <p:nvPr/>
        </p:nvSpPr>
        <p:spPr>
          <a:xfrm flipH="1">
            <a:off x="4320360" y="42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71"/>
          <p:cNvSpPr/>
          <p:nvPr/>
        </p:nvSpPr>
        <p:spPr>
          <a:xfrm flipH="1">
            <a:off x="4609080" y="4572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72"/>
          <p:cNvSpPr/>
          <p:nvPr/>
        </p:nvSpPr>
        <p:spPr>
          <a:xfrm flipH="1">
            <a:off x="4320360" y="54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73"/>
          <p:cNvSpPr/>
          <p:nvPr/>
        </p:nvSpPr>
        <p:spPr>
          <a:xfrm flipH="1">
            <a:off x="4320360" y="518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4"/>
          <p:cNvSpPr/>
          <p:nvPr/>
        </p:nvSpPr>
        <p:spPr>
          <a:xfrm>
            <a:off x="5076000" y="4110480"/>
            <a:ext cx="3852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Network Configuration Register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Network Configuration Read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Update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Network Configuration Delete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6DF85952-E511-4492-B182-A23547B5C8C8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orMS</a:t>
            </a: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STRUCTURE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구성하고자 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예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궁극적인 과제의 목표는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의 모든 기능을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REST API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에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대응시켜 사용할 수 있도록 하고자 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이기 때문에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TensorFlow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를 완전히 파악하고 내용을 반영해야 할 것 입니다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900000" y="1692360"/>
            <a:ext cx="817164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서비스종류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구분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네트워크종류  </a:t>
            </a:r>
            <a:r>
              <a:rPr b="0" lang="en-US" sz="2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/   CRUD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8" name="CustomShape 9"/>
          <p:cNvSpPr/>
          <p:nvPr/>
        </p:nvSpPr>
        <p:spPr>
          <a:xfrm>
            <a:off x="2310480" y="2310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9" name="CustomShape 10"/>
          <p:cNvSpPr/>
          <p:nvPr/>
        </p:nvSpPr>
        <p:spPr>
          <a:xfrm>
            <a:off x="2310480" y="3246480"/>
            <a:ext cx="8571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0" name="CustomShape 11"/>
          <p:cNvSpPr/>
          <p:nvPr/>
        </p:nvSpPr>
        <p:spPr>
          <a:xfrm>
            <a:off x="1050480" y="231084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Data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CustomShape 12"/>
          <p:cNvSpPr/>
          <p:nvPr/>
        </p:nvSpPr>
        <p:spPr>
          <a:xfrm>
            <a:off x="3678480" y="231084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2" name="CustomShape 13"/>
          <p:cNvSpPr/>
          <p:nvPr/>
        </p:nvSpPr>
        <p:spPr>
          <a:xfrm>
            <a:off x="3678480" y="3247920"/>
            <a:ext cx="1109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3" name="CustomShape 14"/>
          <p:cNvSpPr/>
          <p:nvPr/>
        </p:nvSpPr>
        <p:spPr>
          <a:xfrm>
            <a:off x="5076000" y="2274840"/>
            <a:ext cx="3924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Create query for nn train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Read selected data (query it)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Update query for nn train data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Delete query for nn train data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4" name="Line 15"/>
          <p:cNvSpPr/>
          <p:nvPr/>
        </p:nvSpPr>
        <p:spPr>
          <a:xfrm>
            <a:off x="1944000" y="2412360"/>
            <a:ext cx="0" cy="9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16"/>
          <p:cNvSpPr/>
          <p:nvPr/>
        </p:nvSpPr>
        <p:spPr>
          <a:xfrm>
            <a:off x="3276360" y="2412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17"/>
          <p:cNvSpPr/>
          <p:nvPr/>
        </p:nvSpPr>
        <p:spPr>
          <a:xfrm>
            <a:off x="3276360" y="334836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18"/>
          <p:cNvSpPr/>
          <p:nvPr/>
        </p:nvSpPr>
        <p:spPr>
          <a:xfrm flipH="1">
            <a:off x="1656000" y="24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Line 19"/>
          <p:cNvSpPr/>
          <p:nvPr/>
        </p:nvSpPr>
        <p:spPr>
          <a:xfrm flipH="1">
            <a:off x="1944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Line 20"/>
          <p:cNvSpPr/>
          <p:nvPr/>
        </p:nvSpPr>
        <p:spPr>
          <a:xfrm flipH="1">
            <a:off x="1944360" y="33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Line 21"/>
          <p:cNvSpPr/>
          <p:nvPr/>
        </p:nvSpPr>
        <p:spPr>
          <a:xfrm flipH="1">
            <a:off x="2988360" y="338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Line 22"/>
          <p:cNvSpPr/>
          <p:nvPr/>
        </p:nvSpPr>
        <p:spPr>
          <a:xfrm flipH="1">
            <a:off x="2988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23"/>
          <p:cNvSpPr/>
          <p:nvPr/>
        </p:nvSpPr>
        <p:spPr>
          <a:xfrm flipH="1">
            <a:off x="3276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Line 24"/>
          <p:cNvSpPr/>
          <p:nvPr/>
        </p:nvSpPr>
        <p:spPr>
          <a:xfrm flipH="1">
            <a:off x="3276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25"/>
          <p:cNvSpPr/>
          <p:nvPr/>
        </p:nvSpPr>
        <p:spPr>
          <a:xfrm flipH="1">
            <a:off x="3276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26"/>
          <p:cNvSpPr/>
          <p:nvPr/>
        </p:nvSpPr>
        <p:spPr>
          <a:xfrm flipH="1">
            <a:off x="3276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27"/>
          <p:cNvSpPr/>
          <p:nvPr/>
        </p:nvSpPr>
        <p:spPr>
          <a:xfrm flipH="1">
            <a:off x="3276360" y="334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Line 28"/>
          <p:cNvSpPr/>
          <p:nvPr/>
        </p:nvSpPr>
        <p:spPr>
          <a:xfrm flipH="1">
            <a:off x="3276360" y="356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29"/>
          <p:cNvSpPr/>
          <p:nvPr/>
        </p:nvSpPr>
        <p:spPr>
          <a:xfrm flipH="1">
            <a:off x="4788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30"/>
          <p:cNvSpPr/>
          <p:nvPr/>
        </p:nvSpPr>
        <p:spPr>
          <a:xfrm flipH="1">
            <a:off x="4788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Line 31"/>
          <p:cNvSpPr/>
          <p:nvPr/>
        </p:nvSpPr>
        <p:spPr>
          <a:xfrm flipH="1">
            <a:off x="4788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32"/>
          <p:cNvSpPr/>
          <p:nvPr/>
        </p:nvSpPr>
        <p:spPr>
          <a:xfrm flipH="1">
            <a:off x="4788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Line 33"/>
          <p:cNvSpPr/>
          <p:nvPr/>
        </p:nvSpPr>
        <p:spPr>
          <a:xfrm>
            <a:off x="4788720" y="241236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Line 34"/>
          <p:cNvSpPr/>
          <p:nvPr/>
        </p:nvSpPr>
        <p:spPr>
          <a:xfrm flipH="1">
            <a:off x="4608360" y="241236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Line 35"/>
          <p:cNvSpPr/>
          <p:nvPr/>
        </p:nvSpPr>
        <p:spPr>
          <a:xfrm flipH="1">
            <a:off x="4320360" y="306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Line 36"/>
          <p:cNvSpPr/>
          <p:nvPr/>
        </p:nvSpPr>
        <p:spPr>
          <a:xfrm flipH="1">
            <a:off x="4320360" y="2844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37"/>
          <p:cNvSpPr/>
          <p:nvPr/>
        </p:nvSpPr>
        <p:spPr>
          <a:xfrm flipH="1">
            <a:off x="4320360" y="26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38"/>
          <p:cNvSpPr/>
          <p:nvPr/>
        </p:nvSpPr>
        <p:spPr>
          <a:xfrm flipH="1">
            <a:off x="4320360" y="2412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39"/>
          <p:cNvSpPr/>
          <p:nvPr/>
        </p:nvSpPr>
        <p:spPr>
          <a:xfrm flipH="1">
            <a:off x="4609080" y="273636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40"/>
          <p:cNvSpPr/>
          <p:nvPr/>
        </p:nvSpPr>
        <p:spPr>
          <a:xfrm flipH="1">
            <a:off x="4320360" y="360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41"/>
          <p:cNvSpPr/>
          <p:nvPr/>
        </p:nvSpPr>
        <p:spPr>
          <a:xfrm flipH="1">
            <a:off x="4320360" y="33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42"/>
          <p:cNvSpPr/>
          <p:nvPr/>
        </p:nvSpPr>
        <p:spPr>
          <a:xfrm>
            <a:off x="1050480" y="425484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Statistic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2" name="Line 43"/>
          <p:cNvSpPr/>
          <p:nvPr/>
        </p:nvSpPr>
        <p:spPr>
          <a:xfrm flipH="1">
            <a:off x="1656000" y="4392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44"/>
          <p:cNvSpPr/>
          <p:nvPr/>
        </p:nvSpPr>
        <p:spPr>
          <a:xfrm>
            <a:off x="2310480" y="414648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신경망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4" name="CustomShape 45"/>
          <p:cNvSpPr/>
          <p:nvPr/>
        </p:nvSpPr>
        <p:spPr>
          <a:xfrm>
            <a:off x="2310480" y="5082840"/>
            <a:ext cx="857160" cy="28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일반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5" name="CustomShape 46"/>
          <p:cNvSpPr/>
          <p:nvPr/>
        </p:nvSpPr>
        <p:spPr>
          <a:xfrm>
            <a:off x="3678480" y="4147200"/>
            <a:ext cx="204516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RBM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6" name="Line 47"/>
          <p:cNvSpPr/>
          <p:nvPr/>
        </p:nvSpPr>
        <p:spPr>
          <a:xfrm>
            <a:off x="1944000" y="4248720"/>
            <a:ext cx="0" cy="972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48"/>
          <p:cNvSpPr/>
          <p:nvPr/>
        </p:nvSpPr>
        <p:spPr>
          <a:xfrm>
            <a:off x="3276360" y="424872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49"/>
          <p:cNvSpPr/>
          <p:nvPr/>
        </p:nvSpPr>
        <p:spPr>
          <a:xfrm>
            <a:off x="3276360" y="5184720"/>
            <a:ext cx="36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50"/>
          <p:cNvSpPr/>
          <p:nvPr/>
        </p:nvSpPr>
        <p:spPr>
          <a:xfrm flipH="1">
            <a:off x="1944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51"/>
          <p:cNvSpPr/>
          <p:nvPr/>
        </p:nvSpPr>
        <p:spPr>
          <a:xfrm flipH="1">
            <a:off x="1944360" y="522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52"/>
          <p:cNvSpPr/>
          <p:nvPr/>
        </p:nvSpPr>
        <p:spPr>
          <a:xfrm flipH="1">
            <a:off x="2988360" y="522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53"/>
          <p:cNvSpPr/>
          <p:nvPr/>
        </p:nvSpPr>
        <p:spPr>
          <a:xfrm flipH="1">
            <a:off x="2988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54"/>
          <p:cNvSpPr/>
          <p:nvPr/>
        </p:nvSpPr>
        <p:spPr>
          <a:xfrm flipH="1">
            <a:off x="3276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55"/>
          <p:cNvSpPr/>
          <p:nvPr/>
        </p:nvSpPr>
        <p:spPr>
          <a:xfrm flipH="1">
            <a:off x="3276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56"/>
          <p:cNvSpPr/>
          <p:nvPr/>
        </p:nvSpPr>
        <p:spPr>
          <a:xfrm flipH="1">
            <a:off x="3276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57"/>
          <p:cNvSpPr/>
          <p:nvPr/>
        </p:nvSpPr>
        <p:spPr>
          <a:xfrm flipH="1">
            <a:off x="3276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8"/>
          <p:cNvSpPr/>
          <p:nvPr/>
        </p:nvSpPr>
        <p:spPr>
          <a:xfrm flipH="1">
            <a:off x="3276360" y="518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59"/>
          <p:cNvSpPr/>
          <p:nvPr/>
        </p:nvSpPr>
        <p:spPr>
          <a:xfrm flipH="1">
            <a:off x="3276360" y="540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60"/>
          <p:cNvSpPr/>
          <p:nvPr/>
        </p:nvSpPr>
        <p:spPr>
          <a:xfrm flipH="1">
            <a:off x="4788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61"/>
          <p:cNvSpPr/>
          <p:nvPr/>
        </p:nvSpPr>
        <p:spPr>
          <a:xfrm flipH="1">
            <a:off x="4788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62"/>
          <p:cNvSpPr/>
          <p:nvPr/>
        </p:nvSpPr>
        <p:spPr>
          <a:xfrm flipH="1">
            <a:off x="4788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63"/>
          <p:cNvSpPr/>
          <p:nvPr/>
        </p:nvSpPr>
        <p:spPr>
          <a:xfrm flipH="1">
            <a:off x="4788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64"/>
          <p:cNvSpPr/>
          <p:nvPr/>
        </p:nvSpPr>
        <p:spPr>
          <a:xfrm>
            <a:off x="4788720" y="4248720"/>
            <a:ext cx="360" cy="648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65"/>
          <p:cNvSpPr/>
          <p:nvPr/>
        </p:nvSpPr>
        <p:spPr>
          <a:xfrm flipH="1">
            <a:off x="4608360" y="4248720"/>
            <a:ext cx="720" cy="1188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66"/>
          <p:cNvSpPr/>
          <p:nvPr/>
        </p:nvSpPr>
        <p:spPr>
          <a:xfrm flipH="1">
            <a:off x="4320360" y="489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67"/>
          <p:cNvSpPr/>
          <p:nvPr/>
        </p:nvSpPr>
        <p:spPr>
          <a:xfrm flipH="1">
            <a:off x="4320360" y="4680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68"/>
          <p:cNvSpPr/>
          <p:nvPr/>
        </p:nvSpPr>
        <p:spPr>
          <a:xfrm flipH="1">
            <a:off x="4320360" y="4464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Line 69"/>
          <p:cNvSpPr/>
          <p:nvPr/>
        </p:nvSpPr>
        <p:spPr>
          <a:xfrm flipH="1">
            <a:off x="4320360" y="424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Line 70"/>
          <p:cNvSpPr/>
          <p:nvPr/>
        </p:nvSpPr>
        <p:spPr>
          <a:xfrm flipH="1">
            <a:off x="4609080" y="4572720"/>
            <a:ext cx="17964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71"/>
          <p:cNvSpPr/>
          <p:nvPr/>
        </p:nvSpPr>
        <p:spPr>
          <a:xfrm flipH="1">
            <a:off x="4320360" y="5437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Line 72"/>
          <p:cNvSpPr/>
          <p:nvPr/>
        </p:nvSpPr>
        <p:spPr>
          <a:xfrm flipH="1">
            <a:off x="4320360" y="5185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73"/>
          <p:cNvSpPr/>
          <p:nvPr/>
        </p:nvSpPr>
        <p:spPr>
          <a:xfrm>
            <a:off x="5076000" y="4110840"/>
            <a:ext cx="3852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Create = Test model and fill statistic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Read = Read Network accuracy, forms and etc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Update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Test model again and update statistic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=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Delete selected models statistic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CustomShape 74"/>
          <p:cNvSpPr/>
          <p:nvPr/>
        </p:nvSpPr>
        <p:spPr>
          <a:xfrm>
            <a:off x="3678480" y="5083920"/>
            <a:ext cx="1109160" cy="6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회귀분석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군집분석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Line 1"/>
          <p:cNvSpPr/>
          <p:nvPr/>
        </p:nvSpPr>
        <p:spPr>
          <a:xfrm flipV="1">
            <a:off x="2411640" y="612000"/>
            <a:ext cx="6311520" cy="108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2"/>
          <p:cNvSpPr/>
          <p:nvPr/>
        </p:nvSpPr>
        <p:spPr>
          <a:xfrm>
            <a:off x="8504280" y="6337800"/>
            <a:ext cx="519480" cy="2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fld id="{53A05B53-0DF6-4CAB-8F66-3DF2C8F7C747}" type="slidenum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1</a:t>
            </a:fld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55600" y="6300360"/>
            <a:ext cx="1182960" cy="37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5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TensorMSA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7" name="Line 4"/>
          <p:cNvSpPr/>
          <p:nvPr/>
        </p:nvSpPr>
        <p:spPr>
          <a:xfrm>
            <a:off x="425520" y="613080"/>
            <a:ext cx="1909440" cy="360"/>
          </a:xfrm>
          <a:prstGeom prst="line">
            <a:avLst/>
          </a:prstGeom>
          <a:ln w="3240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5"/>
          <p:cNvSpPr/>
          <p:nvPr/>
        </p:nvSpPr>
        <p:spPr>
          <a:xfrm>
            <a:off x="321480" y="777600"/>
            <a:ext cx="201204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FUCNTION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b="1" lang="en-US" sz="1800" spc="-3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DETAIL DESIGN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363600" y="210960"/>
            <a:ext cx="2299320" cy="29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77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3 MSA Part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2406600" y="875880"/>
            <a:ext cx="630396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아래는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트레이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닝 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도록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요청하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API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네트워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크 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련이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실행되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기 위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해서는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(1)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델이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등록되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있어야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(2)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모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델을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형태가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정의되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어야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하며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,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(3)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훈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련 대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상 데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이터가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있어야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한다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.  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1" name="CustomShape 8"/>
          <p:cNvSpPr/>
          <p:nvPr/>
        </p:nvSpPr>
        <p:spPr>
          <a:xfrm>
            <a:off x="2310480" y="1626120"/>
            <a:ext cx="641160" cy="38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신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경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망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2" name="CustomShape 9"/>
          <p:cNvSpPr/>
          <p:nvPr/>
        </p:nvSpPr>
        <p:spPr>
          <a:xfrm>
            <a:off x="1338480" y="1590840"/>
            <a:ext cx="785160" cy="28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v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3" name="CustomShape 10"/>
          <p:cNvSpPr/>
          <p:nvPr/>
        </p:nvSpPr>
        <p:spPr>
          <a:xfrm>
            <a:off x="3354480" y="1626840"/>
            <a:ext cx="569520" cy="3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CNN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4" name="CustomShape 11"/>
          <p:cNvSpPr/>
          <p:nvPr/>
        </p:nvSpPr>
        <p:spPr>
          <a:xfrm>
            <a:off x="4464000" y="1482840"/>
            <a:ext cx="3636000" cy="1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=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&amp;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k</a:t>
            </a:r>
            <a:r>
              <a:rPr b="1" lang="en-US" sz="1000" spc="-18" strike="noStrike">
                <a:solidFill>
                  <a:srgbClr val="ff00cc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=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y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U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=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i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n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&amp;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(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c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o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S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p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a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r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k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D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l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t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e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=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 </a:t>
            </a:r>
            <a:r>
              <a:rPr b="0" lang="en-US" sz="10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나눔고딕"/>
                <a:ea typeface="나눔고딕"/>
              </a:rPr>
              <a:t>?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5" name="Line 12"/>
          <p:cNvSpPr/>
          <p:nvPr/>
        </p:nvSpPr>
        <p:spPr>
          <a:xfrm flipH="1">
            <a:off x="194400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Line 13"/>
          <p:cNvSpPr/>
          <p:nvPr/>
        </p:nvSpPr>
        <p:spPr>
          <a:xfrm flipH="1">
            <a:off x="2988360" y="1728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Line 14"/>
          <p:cNvSpPr/>
          <p:nvPr/>
        </p:nvSpPr>
        <p:spPr>
          <a:xfrm flipH="1">
            <a:off x="4176360" y="162036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Line 15"/>
          <p:cNvSpPr/>
          <p:nvPr/>
        </p:nvSpPr>
        <p:spPr>
          <a:xfrm flipH="1">
            <a:off x="4176360" y="1836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Line 16"/>
          <p:cNvSpPr/>
          <p:nvPr/>
        </p:nvSpPr>
        <p:spPr>
          <a:xfrm flipH="1">
            <a:off x="4176360" y="205308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Line 17"/>
          <p:cNvSpPr/>
          <p:nvPr/>
        </p:nvSpPr>
        <p:spPr>
          <a:xfrm flipH="1">
            <a:off x="4176360" y="230544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Line 18"/>
          <p:cNvSpPr/>
          <p:nvPr/>
        </p:nvSpPr>
        <p:spPr>
          <a:xfrm>
            <a:off x="4176360" y="1620720"/>
            <a:ext cx="0" cy="68544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Line 19"/>
          <p:cNvSpPr/>
          <p:nvPr/>
        </p:nvSpPr>
        <p:spPr>
          <a:xfrm flipH="1">
            <a:off x="3852360" y="1728720"/>
            <a:ext cx="288000" cy="36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TextShape 20"/>
          <p:cNvSpPr txBox="1"/>
          <p:nvPr/>
        </p:nvSpPr>
        <p:spPr>
          <a:xfrm>
            <a:off x="1083600" y="3406320"/>
            <a:ext cx="2282400" cy="119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 "nn_id":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"sample" 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"nn_type"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"cnn",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"run_type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 : "local",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"predict_d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ata":""}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TextShape 21"/>
          <p:cNvSpPr txBox="1"/>
          <p:nvPr/>
        </p:nvSpPr>
        <p:spPr>
          <a:xfrm>
            <a:off x="5611680" y="3387240"/>
            <a:ext cx="2038680" cy="64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{"status":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"ok",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"result": 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accuracy}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5" name="TextShape 22"/>
          <p:cNvSpPr txBox="1"/>
          <p:nvPr/>
        </p:nvSpPr>
        <p:spPr>
          <a:xfrm>
            <a:off x="1440000" y="2808000"/>
            <a:ext cx="136188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[REQUES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6" name="TextShape 23"/>
          <p:cNvSpPr txBox="1"/>
          <p:nvPr/>
        </p:nvSpPr>
        <p:spPr>
          <a:xfrm>
            <a:off x="5976360" y="2808360"/>
            <a:ext cx="1197360" cy="36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[RESULT</a:t>
            </a: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5547</TotalTime>
  <Application>LibreOffice/5.1.4.2$Linux_X86_64 LibreOffice_project/10m0$Build-2</Application>
  <Words>412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2011-08-23T09:45:48Z</dcterms:created>
  <dc:creator>네이버 한글캠페인</dc:creator>
  <dc:description/>
  <dc:language>ko-KR</dc:language>
  <cp:lastModifiedBy/>
  <dcterms:modified xsi:type="dcterms:W3CDTF">2016-09-11T18:25:43Z</dcterms:modified>
  <cp:revision>37</cp:revision>
  <dc:subject/>
  <dc:title>슬라이드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