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메모 서식을 편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집하려면 클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릭하십시오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F31C4AA-FC8D-470A-A0A3-E51597A0564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720" cy="44654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3850560" y="9428760"/>
            <a:ext cx="294408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D1FE338-0DE8-48BB-80EC-F5EFDFE9BF0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720" cy="44654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3850560" y="9428760"/>
            <a:ext cx="294408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5EEBB79-8F6B-4DBF-8BAF-06ACCF2557B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720" cy="44654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3850560" y="9428760"/>
            <a:ext cx="294408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13F3961-55B5-4C56-836C-118301D05A7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720" cy="44654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3850560" y="9428760"/>
            <a:ext cx="294408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22020AF-8746-40D1-8EA0-9F76A7457E0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720" cy="44654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7" name="CustomShape 2"/>
          <p:cNvSpPr/>
          <p:nvPr/>
        </p:nvSpPr>
        <p:spPr>
          <a:xfrm>
            <a:off x="3850560" y="9428760"/>
            <a:ext cx="294408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E57FAF1-DA51-4CC5-A3D0-019B0A76275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720" cy="44654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3850560" y="9428760"/>
            <a:ext cx="294408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9D70155-4597-4A04-B476-D092F46E43D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720" cy="44654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1" name="CustomShape 2"/>
          <p:cNvSpPr/>
          <p:nvPr/>
        </p:nvSpPr>
        <p:spPr>
          <a:xfrm>
            <a:off x="3850560" y="9428760"/>
            <a:ext cx="294408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E419537-03D5-42E0-9E9B-0024B2C2145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720" cy="44654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3" name="CustomShape 2"/>
          <p:cNvSpPr/>
          <p:nvPr/>
        </p:nvSpPr>
        <p:spPr>
          <a:xfrm>
            <a:off x="3850560" y="9428760"/>
            <a:ext cx="294408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959FB27-2610-460B-B418-366ABF040F6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720" cy="44654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3850560" y="9428760"/>
            <a:ext cx="294408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89AC04E-7C6A-4598-8ABA-E88FEC82513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720" cy="44654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3850560" y="9428760"/>
            <a:ext cx="294408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FFA9199-F30F-4E9D-9EE2-E2B74F5D186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720" cy="44654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3850560" y="9428760"/>
            <a:ext cx="294408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3B39273-8584-42F1-ACB0-954EB1D87A7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720" cy="44654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3850560" y="9428760"/>
            <a:ext cx="294408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17D6DC4-10D1-478E-8155-653CB22797F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720" cy="44654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3850560" y="9428760"/>
            <a:ext cx="294408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477D180-AFCC-4B29-A6F4-43E61BA6E36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720" cy="44654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3850560" y="9428760"/>
            <a:ext cx="294408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FDD96C3-A671-4CA7-B790-4444814D507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1c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제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목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텍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스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트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의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서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식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을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편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집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하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려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면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클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릭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하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십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시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오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9142560" cy="514188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251640" y="5229360"/>
            <a:ext cx="676728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김승우  </a:t>
            </a: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|  POSCO ICT </a:t>
            </a: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사업부   </a:t>
            </a: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|   2016.9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5398920" y="6454080"/>
            <a:ext cx="366372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Micro Service Architecture Platform for POSCO Legacy System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Targetting none python systems need to use Tensorflow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255600" y="3660120"/>
            <a:ext cx="856332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45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en-US" sz="45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Micro Service Architecture F/W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7920720" y="52560"/>
            <a:ext cx="3271320" cy="80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POSCO ICT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2"/>
          <p:cNvSpPr/>
          <p:nvPr/>
        </p:nvSpPr>
        <p:spPr>
          <a:xfrm>
            <a:off x="8504280" y="6337800"/>
            <a:ext cx="51984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AE73E6C9-8B8C-4A62-9CB5-AFBA382F8029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255600" y="6300360"/>
            <a:ext cx="1183320" cy="37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POSCO ICT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7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5"/>
          <p:cNvSpPr/>
          <p:nvPr/>
        </p:nvSpPr>
        <p:spPr>
          <a:xfrm>
            <a:off x="321480" y="777600"/>
            <a:ext cx="20124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DATA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STRUCTURE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(2)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9" name="CustomShape 6"/>
          <p:cNvSpPr/>
          <p:nvPr/>
        </p:nvSpPr>
        <p:spPr>
          <a:xfrm>
            <a:off x="363600" y="210960"/>
            <a:ext cx="229968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 Data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0" name="CustomShape 7"/>
          <p:cNvSpPr/>
          <p:nvPr/>
        </p:nvSpPr>
        <p:spPr>
          <a:xfrm>
            <a:off x="2406600" y="786960"/>
            <a:ext cx="575928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2"/>
          <p:cNvSpPr/>
          <p:nvPr/>
        </p:nvSpPr>
        <p:spPr>
          <a:xfrm>
            <a:off x="8504280" y="6337800"/>
            <a:ext cx="51984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95BAB4B3-AA07-4F8D-994A-D5C840EC0303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255600" y="6300360"/>
            <a:ext cx="1183320" cy="37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POSCO ICT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4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5"/>
          <p:cNvSpPr/>
          <p:nvPr/>
        </p:nvSpPr>
        <p:spPr>
          <a:xfrm>
            <a:off x="321480" y="777600"/>
            <a:ext cx="20124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DATA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ANALYSIS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6" name="CustomShape 6"/>
          <p:cNvSpPr/>
          <p:nvPr/>
        </p:nvSpPr>
        <p:spPr>
          <a:xfrm>
            <a:off x="363600" y="210960"/>
            <a:ext cx="229968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 Data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2"/>
          <p:cNvSpPr/>
          <p:nvPr/>
        </p:nvSpPr>
        <p:spPr>
          <a:xfrm>
            <a:off x="8504280" y="6337800"/>
            <a:ext cx="51984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8C7CFDD2-B66B-4397-8C20-95E939A5D3CE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255600" y="6300360"/>
            <a:ext cx="1183320" cy="37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POSC</a:t>
            </a:r>
            <a:r>
              <a:rPr b="0" lang="en-US" sz="15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 ICT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0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5"/>
          <p:cNvSpPr/>
          <p:nvPr/>
        </p:nvSpPr>
        <p:spPr>
          <a:xfrm>
            <a:off x="321480" y="777600"/>
            <a:ext cx="20124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STRU</a:t>
            </a: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CTU</a:t>
            </a: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2" name="CustomShape 6"/>
          <p:cNvSpPr/>
          <p:nvPr/>
        </p:nvSpPr>
        <p:spPr>
          <a:xfrm>
            <a:off x="363600" y="210960"/>
            <a:ext cx="229968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4 </a:t>
            </a: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MS</a:t>
            </a: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 </a:t>
            </a: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3" name="CustomShape 7"/>
          <p:cNvSpPr/>
          <p:nvPr/>
        </p:nvSpPr>
        <p:spPr>
          <a:xfrm>
            <a:off x="576000" y="1944000"/>
            <a:ext cx="817200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h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: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/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/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l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: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/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대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구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분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/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분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석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타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입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/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트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워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크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종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류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/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액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션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/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파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라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메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터</a:t>
            </a:r>
            <a:r>
              <a:rPr b="0" lang="en-US" sz="2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4" name="TextShape 8"/>
          <p:cNvSpPr txBox="1"/>
          <p:nvPr/>
        </p:nvSpPr>
        <p:spPr>
          <a:xfrm>
            <a:off x="3786480" y="3065760"/>
            <a:ext cx="641520" cy="38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신경망 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5" name="TextShape 9"/>
          <p:cNvSpPr txBox="1"/>
          <p:nvPr/>
        </p:nvSpPr>
        <p:spPr>
          <a:xfrm>
            <a:off x="3786480" y="4218120"/>
            <a:ext cx="857520" cy="28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회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귀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분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석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6" name="TextShape 10"/>
          <p:cNvSpPr txBox="1"/>
          <p:nvPr/>
        </p:nvSpPr>
        <p:spPr>
          <a:xfrm>
            <a:off x="2526480" y="5226480"/>
            <a:ext cx="785520" cy="28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유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틸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기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능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7" name="TextShape 11"/>
          <p:cNvSpPr txBox="1"/>
          <p:nvPr/>
        </p:nvSpPr>
        <p:spPr>
          <a:xfrm>
            <a:off x="2526480" y="3066480"/>
            <a:ext cx="785520" cy="28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딥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러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닝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8" name="TextShape 12"/>
          <p:cNvSpPr txBox="1"/>
          <p:nvPr/>
        </p:nvSpPr>
        <p:spPr>
          <a:xfrm>
            <a:off x="5154480" y="3066480"/>
            <a:ext cx="2045520" cy="110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CNN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RNN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RBM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AUTO Encoder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9" name="TextShape 13"/>
          <p:cNvSpPr txBox="1"/>
          <p:nvPr/>
        </p:nvSpPr>
        <p:spPr>
          <a:xfrm>
            <a:off x="5154480" y="4219560"/>
            <a:ext cx="1109520" cy="66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단순회귀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다중회귀 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0" name="TextShape 14"/>
          <p:cNvSpPr txBox="1"/>
          <p:nvPr/>
        </p:nvSpPr>
        <p:spPr>
          <a:xfrm>
            <a:off x="6918480" y="3030840"/>
            <a:ext cx="2045520" cy="110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View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Train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Predict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Test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1" name="TextShape 15"/>
          <p:cNvSpPr txBox="1"/>
          <p:nvPr/>
        </p:nvSpPr>
        <p:spPr>
          <a:xfrm>
            <a:off x="6918480" y="5227200"/>
            <a:ext cx="2045520" cy="110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l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2" name="TextShape 16"/>
          <p:cNvSpPr txBox="1"/>
          <p:nvPr/>
        </p:nvSpPr>
        <p:spPr>
          <a:xfrm>
            <a:off x="6918480" y="3031200"/>
            <a:ext cx="2045520" cy="110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V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i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w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i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i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3" name="Line 17"/>
          <p:cNvSpPr/>
          <p:nvPr/>
        </p:nvSpPr>
        <p:spPr>
          <a:xfrm>
            <a:off x="3384360" y="3168000"/>
            <a:ext cx="0" cy="11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18"/>
          <p:cNvSpPr/>
          <p:nvPr/>
        </p:nvSpPr>
        <p:spPr>
          <a:xfrm>
            <a:off x="2406600" y="875880"/>
            <a:ext cx="630432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아래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는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구성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하고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자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하는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RES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API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예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입니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다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궁극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적인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과제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목표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는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orFl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ow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모든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기능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을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RES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API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대응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시켜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사용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할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수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있도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록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하고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자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함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이기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때문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orFl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ow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완전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히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파악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하고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내용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을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반영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해야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할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것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입니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다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5" name="Line 19"/>
          <p:cNvSpPr/>
          <p:nvPr/>
        </p:nvSpPr>
        <p:spPr>
          <a:xfrm>
            <a:off x="4752360" y="316800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Line 20"/>
          <p:cNvSpPr/>
          <p:nvPr/>
        </p:nvSpPr>
        <p:spPr>
          <a:xfrm>
            <a:off x="4752360" y="4320000"/>
            <a:ext cx="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Line 21"/>
          <p:cNvSpPr/>
          <p:nvPr/>
        </p:nvSpPr>
        <p:spPr>
          <a:xfrm flipH="1">
            <a:off x="3096000" y="324000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Line 22"/>
          <p:cNvSpPr/>
          <p:nvPr/>
        </p:nvSpPr>
        <p:spPr>
          <a:xfrm flipH="1">
            <a:off x="3384360" y="316800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Line 23"/>
          <p:cNvSpPr/>
          <p:nvPr/>
        </p:nvSpPr>
        <p:spPr>
          <a:xfrm flipH="1">
            <a:off x="3384360" y="428400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Line 24"/>
          <p:cNvSpPr/>
          <p:nvPr/>
        </p:nvSpPr>
        <p:spPr>
          <a:xfrm flipH="1">
            <a:off x="4464360" y="435600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Line 25"/>
          <p:cNvSpPr/>
          <p:nvPr/>
        </p:nvSpPr>
        <p:spPr>
          <a:xfrm flipH="1">
            <a:off x="4464360" y="316800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Line 26"/>
          <p:cNvSpPr/>
          <p:nvPr/>
        </p:nvSpPr>
        <p:spPr>
          <a:xfrm flipH="1">
            <a:off x="4752360" y="316800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Line 27"/>
          <p:cNvSpPr/>
          <p:nvPr/>
        </p:nvSpPr>
        <p:spPr>
          <a:xfrm flipH="1">
            <a:off x="4752360" y="338400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Line 28"/>
          <p:cNvSpPr/>
          <p:nvPr/>
        </p:nvSpPr>
        <p:spPr>
          <a:xfrm flipH="1">
            <a:off x="4752360" y="360000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Line 29"/>
          <p:cNvSpPr/>
          <p:nvPr/>
        </p:nvSpPr>
        <p:spPr>
          <a:xfrm flipH="1">
            <a:off x="4752360" y="381600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Line 30"/>
          <p:cNvSpPr/>
          <p:nvPr/>
        </p:nvSpPr>
        <p:spPr>
          <a:xfrm flipH="1">
            <a:off x="4752360" y="432000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Line 31"/>
          <p:cNvSpPr/>
          <p:nvPr/>
        </p:nvSpPr>
        <p:spPr>
          <a:xfrm flipH="1">
            <a:off x="4752360" y="453600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Line 32"/>
          <p:cNvSpPr/>
          <p:nvPr/>
        </p:nvSpPr>
        <p:spPr>
          <a:xfrm flipH="1">
            <a:off x="6624360" y="381600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Line 33"/>
          <p:cNvSpPr/>
          <p:nvPr/>
        </p:nvSpPr>
        <p:spPr>
          <a:xfrm flipH="1">
            <a:off x="6624360" y="360000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34"/>
          <p:cNvSpPr/>
          <p:nvPr/>
        </p:nvSpPr>
        <p:spPr>
          <a:xfrm flipH="1">
            <a:off x="6624360" y="338400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Line 35"/>
          <p:cNvSpPr/>
          <p:nvPr/>
        </p:nvSpPr>
        <p:spPr>
          <a:xfrm flipH="1">
            <a:off x="6624360" y="316800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36"/>
          <p:cNvSpPr/>
          <p:nvPr/>
        </p:nvSpPr>
        <p:spPr>
          <a:xfrm>
            <a:off x="6624720" y="316800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Line 37"/>
          <p:cNvSpPr/>
          <p:nvPr/>
        </p:nvSpPr>
        <p:spPr>
          <a:xfrm>
            <a:off x="6445080" y="316800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Line 38"/>
          <p:cNvSpPr/>
          <p:nvPr/>
        </p:nvSpPr>
        <p:spPr>
          <a:xfrm flipH="1">
            <a:off x="6156360" y="381600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Line 39"/>
          <p:cNvSpPr/>
          <p:nvPr/>
        </p:nvSpPr>
        <p:spPr>
          <a:xfrm flipH="1">
            <a:off x="6156360" y="360000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Line 40"/>
          <p:cNvSpPr/>
          <p:nvPr/>
        </p:nvSpPr>
        <p:spPr>
          <a:xfrm flipH="1">
            <a:off x="6156360" y="338400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Line 41"/>
          <p:cNvSpPr/>
          <p:nvPr/>
        </p:nvSpPr>
        <p:spPr>
          <a:xfrm flipH="1">
            <a:off x="6156360" y="316800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Line 42"/>
          <p:cNvSpPr/>
          <p:nvPr/>
        </p:nvSpPr>
        <p:spPr>
          <a:xfrm flipH="1">
            <a:off x="6445080" y="3492000"/>
            <a:ext cx="179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TextShape 43"/>
          <p:cNvSpPr txBox="1"/>
          <p:nvPr/>
        </p:nvSpPr>
        <p:spPr>
          <a:xfrm>
            <a:off x="3786840" y="5262120"/>
            <a:ext cx="641520" cy="38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신경망 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0" name="Line 44"/>
          <p:cNvSpPr/>
          <p:nvPr/>
        </p:nvSpPr>
        <p:spPr>
          <a:xfrm>
            <a:off x="4752720" y="536436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Line 45"/>
          <p:cNvSpPr/>
          <p:nvPr/>
        </p:nvSpPr>
        <p:spPr>
          <a:xfrm flipH="1">
            <a:off x="4464720" y="536436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Line 46"/>
          <p:cNvSpPr/>
          <p:nvPr/>
        </p:nvSpPr>
        <p:spPr>
          <a:xfrm flipH="1">
            <a:off x="4752720" y="536436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Line 47"/>
          <p:cNvSpPr/>
          <p:nvPr/>
        </p:nvSpPr>
        <p:spPr>
          <a:xfrm flipH="1">
            <a:off x="4752720" y="558036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Line 48"/>
          <p:cNvSpPr/>
          <p:nvPr/>
        </p:nvSpPr>
        <p:spPr>
          <a:xfrm flipH="1">
            <a:off x="4752720" y="579636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Line 49"/>
          <p:cNvSpPr/>
          <p:nvPr/>
        </p:nvSpPr>
        <p:spPr>
          <a:xfrm flipH="1">
            <a:off x="4752720" y="601236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Line 50"/>
          <p:cNvSpPr/>
          <p:nvPr/>
        </p:nvSpPr>
        <p:spPr>
          <a:xfrm flipH="1">
            <a:off x="6624720" y="601236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Line 51"/>
          <p:cNvSpPr/>
          <p:nvPr/>
        </p:nvSpPr>
        <p:spPr>
          <a:xfrm flipH="1">
            <a:off x="6624720" y="579636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Line 52"/>
          <p:cNvSpPr/>
          <p:nvPr/>
        </p:nvSpPr>
        <p:spPr>
          <a:xfrm flipH="1">
            <a:off x="6624720" y="558036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Line 53"/>
          <p:cNvSpPr/>
          <p:nvPr/>
        </p:nvSpPr>
        <p:spPr>
          <a:xfrm flipH="1">
            <a:off x="6624720" y="536436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Line 54"/>
          <p:cNvSpPr/>
          <p:nvPr/>
        </p:nvSpPr>
        <p:spPr>
          <a:xfrm>
            <a:off x="6625080" y="536436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Line 55"/>
          <p:cNvSpPr/>
          <p:nvPr/>
        </p:nvSpPr>
        <p:spPr>
          <a:xfrm>
            <a:off x="6445440" y="536436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Line 56"/>
          <p:cNvSpPr/>
          <p:nvPr/>
        </p:nvSpPr>
        <p:spPr>
          <a:xfrm flipH="1">
            <a:off x="6156720" y="601236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Line 57"/>
          <p:cNvSpPr/>
          <p:nvPr/>
        </p:nvSpPr>
        <p:spPr>
          <a:xfrm flipH="1">
            <a:off x="6156720" y="579636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Line 58"/>
          <p:cNvSpPr/>
          <p:nvPr/>
        </p:nvSpPr>
        <p:spPr>
          <a:xfrm flipH="1">
            <a:off x="6156720" y="558036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Line 59"/>
          <p:cNvSpPr/>
          <p:nvPr/>
        </p:nvSpPr>
        <p:spPr>
          <a:xfrm flipH="1">
            <a:off x="6156720" y="536436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Line 60"/>
          <p:cNvSpPr/>
          <p:nvPr/>
        </p:nvSpPr>
        <p:spPr>
          <a:xfrm flipH="1">
            <a:off x="6445440" y="5688360"/>
            <a:ext cx="179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TextShape 61"/>
          <p:cNvSpPr txBox="1"/>
          <p:nvPr/>
        </p:nvSpPr>
        <p:spPr>
          <a:xfrm>
            <a:off x="5154480" y="5226840"/>
            <a:ext cx="2045520" cy="110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CNN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RNN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RBM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AUTO Encoder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8" name="Line 62"/>
          <p:cNvSpPr/>
          <p:nvPr/>
        </p:nvSpPr>
        <p:spPr>
          <a:xfrm flipH="1">
            <a:off x="3384360" y="536400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TextShape 63"/>
          <p:cNvSpPr txBox="1"/>
          <p:nvPr/>
        </p:nvSpPr>
        <p:spPr>
          <a:xfrm>
            <a:off x="7638480" y="3319560"/>
            <a:ext cx="1073520" cy="4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JSON Format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0" name="TextShape 64"/>
          <p:cNvSpPr txBox="1"/>
          <p:nvPr/>
        </p:nvSpPr>
        <p:spPr>
          <a:xfrm>
            <a:off x="7638480" y="5515920"/>
            <a:ext cx="1073520" cy="4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JSON Format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1" name="TextShape 65"/>
          <p:cNvSpPr txBox="1"/>
          <p:nvPr/>
        </p:nvSpPr>
        <p:spPr>
          <a:xfrm>
            <a:off x="7638480" y="4291920"/>
            <a:ext cx="1073520" cy="4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JSON Format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2" name="TextShape 66"/>
          <p:cNvSpPr txBox="1"/>
          <p:nvPr/>
        </p:nvSpPr>
        <p:spPr>
          <a:xfrm>
            <a:off x="6918480" y="4039560"/>
            <a:ext cx="2045520" cy="110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View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Train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Predict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Test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3" name="Line 67"/>
          <p:cNvSpPr/>
          <p:nvPr/>
        </p:nvSpPr>
        <p:spPr>
          <a:xfrm flipH="1">
            <a:off x="6624360" y="482436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Line 68"/>
          <p:cNvSpPr/>
          <p:nvPr/>
        </p:nvSpPr>
        <p:spPr>
          <a:xfrm flipH="1">
            <a:off x="6624360" y="460836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Line 69"/>
          <p:cNvSpPr/>
          <p:nvPr/>
        </p:nvSpPr>
        <p:spPr>
          <a:xfrm flipH="1">
            <a:off x="6624360" y="439236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Line 70"/>
          <p:cNvSpPr/>
          <p:nvPr/>
        </p:nvSpPr>
        <p:spPr>
          <a:xfrm flipH="1">
            <a:off x="6624360" y="417636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Line 71"/>
          <p:cNvSpPr/>
          <p:nvPr/>
        </p:nvSpPr>
        <p:spPr>
          <a:xfrm>
            <a:off x="6624720" y="417636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Line 72"/>
          <p:cNvSpPr/>
          <p:nvPr/>
        </p:nvSpPr>
        <p:spPr>
          <a:xfrm>
            <a:off x="6445080" y="4320000"/>
            <a:ext cx="360" cy="252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Line 73"/>
          <p:cNvSpPr/>
          <p:nvPr/>
        </p:nvSpPr>
        <p:spPr>
          <a:xfrm flipH="1">
            <a:off x="6156360" y="457236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Line 74"/>
          <p:cNvSpPr/>
          <p:nvPr/>
        </p:nvSpPr>
        <p:spPr>
          <a:xfrm flipH="1">
            <a:off x="6156360" y="4320360"/>
            <a:ext cx="28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Line 75"/>
          <p:cNvSpPr/>
          <p:nvPr/>
        </p:nvSpPr>
        <p:spPr>
          <a:xfrm flipH="1">
            <a:off x="6445080" y="4500360"/>
            <a:ext cx="179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2"/>
          <p:cNvSpPr/>
          <p:nvPr/>
        </p:nvSpPr>
        <p:spPr>
          <a:xfrm>
            <a:off x="8504280" y="6337800"/>
            <a:ext cx="51984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33AA0633-B1DA-4D54-BB64-955523796981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4" name="CustomShape 3"/>
          <p:cNvSpPr/>
          <p:nvPr/>
        </p:nvSpPr>
        <p:spPr>
          <a:xfrm>
            <a:off x="255600" y="6300360"/>
            <a:ext cx="1183320" cy="37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POSC</a:t>
            </a:r>
            <a:r>
              <a:rPr b="0" lang="en-US" sz="15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 ICT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5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5"/>
          <p:cNvSpPr/>
          <p:nvPr/>
        </p:nvSpPr>
        <p:spPr>
          <a:xfrm>
            <a:off x="321480" y="777600"/>
            <a:ext cx="20124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API </a:t>
            </a: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FUC</a:t>
            </a: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NTIO</a:t>
            </a: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DET</a:t>
            </a: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AIL </a:t>
            </a: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DESI</a:t>
            </a: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7" name="CustomShape 6"/>
          <p:cNvSpPr/>
          <p:nvPr/>
        </p:nvSpPr>
        <p:spPr>
          <a:xfrm>
            <a:off x="363600" y="210960"/>
            <a:ext cx="229968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4 </a:t>
            </a: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MS</a:t>
            </a: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 </a:t>
            </a: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CustomShape 2"/>
          <p:cNvSpPr/>
          <p:nvPr/>
        </p:nvSpPr>
        <p:spPr>
          <a:xfrm>
            <a:off x="8504280" y="6337800"/>
            <a:ext cx="51984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A21E8209-FCD8-41DE-9E3D-646CA1B6680D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0" name="CustomShape 3"/>
          <p:cNvSpPr/>
          <p:nvPr/>
        </p:nvSpPr>
        <p:spPr>
          <a:xfrm>
            <a:off x="255600" y="6300360"/>
            <a:ext cx="1183320" cy="37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POSC</a:t>
            </a:r>
            <a:r>
              <a:rPr b="0" lang="en-US" sz="15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 ICT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1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CustomShape 5"/>
          <p:cNvSpPr/>
          <p:nvPr/>
        </p:nvSpPr>
        <p:spPr>
          <a:xfrm>
            <a:off x="321480" y="777600"/>
            <a:ext cx="20124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UI/U</a:t>
            </a: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X </a:t>
            </a: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DESI</a:t>
            </a: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3" name="CustomShape 6"/>
          <p:cNvSpPr/>
          <p:nvPr/>
        </p:nvSpPr>
        <p:spPr>
          <a:xfrm>
            <a:off x="363600" y="210960"/>
            <a:ext cx="229968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5 </a:t>
            </a: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UI/U</a:t>
            </a: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X </a:t>
            </a: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1969560" y="1692000"/>
            <a:ext cx="6454440" cy="3276000"/>
          </a:xfrm>
          <a:prstGeom prst="rect">
            <a:avLst/>
          </a:prstGeom>
          <a:ln>
            <a:noFill/>
          </a:ln>
        </p:spPr>
      </p:pic>
      <p:sp>
        <p:nvSpPr>
          <p:cNvPr id="395" name="CustomShape 7"/>
          <p:cNvSpPr/>
          <p:nvPr/>
        </p:nvSpPr>
        <p:spPr>
          <a:xfrm>
            <a:off x="2406600" y="875880"/>
            <a:ext cx="630432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아래는 구성하고자 하는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UI/UX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예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제 입니다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실질적인 설계 작업은 추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가적으로 필요합니다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6" name="CustomShape 8"/>
          <p:cNvSpPr/>
          <p:nvPr/>
        </p:nvSpPr>
        <p:spPr>
          <a:xfrm>
            <a:off x="3636000" y="1764000"/>
            <a:ext cx="4248000" cy="360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9"/>
          <p:cNvSpPr/>
          <p:nvPr/>
        </p:nvSpPr>
        <p:spPr>
          <a:xfrm>
            <a:off x="2124000" y="1764000"/>
            <a:ext cx="1440000" cy="360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10"/>
          <p:cNvSpPr/>
          <p:nvPr/>
        </p:nvSpPr>
        <p:spPr>
          <a:xfrm>
            <a:off x="2988000" y="2304000"/>
            <a:ext cx="3312000" cy="2484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11"/>
          <p:cNvSpPr/>
          <p:nvPr/>
        </p:nvSpPr>
        <p:spPr>
          <a:xfrm>
            <a:off x="2088000" y="3132000"/>
            <a:ext cx="828000" cy="1656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12"/>
          <p:cNvSpPr/>
          <p:nvPr/>
        </p:nvSpPr>
        <p:spPr>
          <a:xfrm>
            <a:off x="6372000" y="2304000"/>
            <a:ext cx="1836000" cy="2484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13"/>
          <p:cNvSpPr/>
          <p:nvPr/>
        </p:nvSpPr>
        <p:spPr>
          <a:xfrm>
            <a:off x="2124000" y="2304000"/>
            <a:ext cx="792000" cy="756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14"/>
          <p:cNvSpPr/>
          <p:nvPr/>
        </p:nvSpPr>
        <p:spPr>
          <a:xfrm>
            <a:off x="1116000" y="1404000"/>
            <a:ext cx="7308000" cy="288000"/>
          </a:xfrm>
          <a:prstGeom prst="rect">
            <a:avLst/>
          </a:prstGeom>
          <a:solidFill>
            <a:srgbClr val="729fcf">
              <a:alpha val="89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15"/>
          <p:cNvSpPr/>
          <p:nvPr/>
        </p:nvSpPr>
        <p:spPr>
          <a:xfrm>
            <a:off x="1116000" y="1692000"/>
            <a:ext cx="853560" cy="3276000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16"/>
          <p:cNvSpPr/>
          <p:nvPr/>
        </p:nvSpPr>
        <p:spPr>
          <a:xfrm>
            <a:off x="6480000" y="1152000"/>
            <a:ext cx="2088000" cy="1080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다른 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화면 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이동 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메뉴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네트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워크 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설회계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네크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워크 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리스트 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조회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테스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트 결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과 조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Tenso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rBoar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 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연동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5" name="Line 17"/>
          <p:cNvSpPr/>
          <p:nvPr/>
        </p:nvSpPr>
        <p:spPr>
          <a:xfrm>
            <a:off x="6048000" y="1573200"/>
            <a:ext cx="432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18"/>
          <p:cNvSpPr/>
          <p:nvPr/>
        </p:nvSpPr>
        <p:spPr>
          <a:xfrm>
            <a:off x="3672000" y="2700000"/>
            <a:ext cx="2088000" cy="136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네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트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워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크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설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정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값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정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네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트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워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크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종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전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체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네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트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워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크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깊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이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및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노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드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학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습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률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지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정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속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성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정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정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7" name="CustomShape 19"/>
          <p:cNvSpPr/>
          <p:nvPr/>
        </p:nvSpPr>
        <p:spPr>
          <a:xfrm>
            <a:off x="3449880" y="1188000"/>
            <a:ext cx="1662120" cy="64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원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격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학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습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요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청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를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통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한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원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격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기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동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8" name="Line 20"/>
          <p:cNvSpPr/>
          <p:nvPr/>
        </p:nvSpPr>
        <p:spPr>
          <a:xfrm flipV="1">
            <a:off x="3024000" y="1573200"/>
            <a:ext cx="425880" cy="2628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Line 21"/>
          <p:cNvSpPr/>
          <p:nvPr/>
        </p:nvSpPr>
        <p:spPr>
          <a:xfrm flipV="1">
            <a:off x="1296000" y="3168000"/>
            <a:ext cx="144000" cy="288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22"/>
          <p:cNvSpPr/>
          <p:nvPr/>
        </p:nvSpPr>
        <p:spPr>
          <a:xfrm>
            <a:off x="6984000" y="4212000"/>
            <a:ext cx="1662120" cy="64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테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스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트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결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과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조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회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테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스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트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데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이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터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와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비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교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를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통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한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정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확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도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결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과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표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출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1" name="CustomShape 23"/>
          <p:cNvSpPr/>
          <p:nvPr/>
        </p:nvSpPr>
        <p:spPr>
          <a:xfrm>
            <a:off x="1116000" y="4968000"/>
            <a:ext cx="7308000" cy="792000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24"/>
          <p:cNvSpPr/>
          <p:nvPr/>
        </p:nvSpPr>
        <p:spPr>
          <a:xfrm>
            <a:off x="3744000" y="5040000"/>
            <a:ext cx="1662120" cy="64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테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스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트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데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이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터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조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를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통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한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원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격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조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테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이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블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형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태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로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데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이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터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출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3" name="CustomShape 25"/>
          <p:cNvSpPr/>
          <p:nvPr/>
        </p:nvSpPr>
        <p:spPr>
          <a:xfrm>
            <a:off x="425880" y="3456000"/>
            <a:ext cx="1662120" cy="64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사이드 메뉴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네트워크 설정 값 선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네트워크 리스트 택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2"/>
          <p:cNvSpPr/>
          <p:nvPr/>
        </p:nvSpPr>
        <p:spPr>
          <a:xfrm>
            <a:off x="8504280" y="6337800"/>
            <a:ext cx="51984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A51FE5BB-E20E-4F64-BF13-74A028D295AC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255600" y="6300360"/>
            <a:ext cx="1183320" cy="37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POSCO ICT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7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5"/>
          <p:cNvSpPr/>
          <p:nvPr/>
        </p:nvSpPr>
        <p:spPr>
          <a:xfrm>
            <a:off x="321480" y="777600"/>
            <a:ext cx="20124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FUNCTION LIST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9" name="CustomShape 6"/>
          <p:cNvSpPr/>
          <p:nvPr/>
        </p:nvSpPr>
        <p:spPr>
          <a:xfrm>
            <a:off x="363600" y="210960"/>
            <a:ext cx="229968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5 UI/UX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2"/>
          <p:cNvSpPr/>
          <p:nvPr/>
        </p:nvSpPr>
        <p:spPr>
          <a:xfrm>
            <a:off x="8504280" y="6337800"/>
            <a:ext cx="51984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B0B59931-D7F8-44B8-8559-115C13EE4F7B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2" name="CustomShape 3"/>
          <p:cNvSpPr/>
          <p:nvPr/>
        </p:nvSpPr>
        <p:spPr>
          <a:xfrm>
            <a:off x="255600" y="6300360"/>
            <a:ext cx="1183320" cy="37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POSCO ICT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3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5"/>
          <p:cNvSpPr/>
          <p:nvPr/>
        </p:nvSpPr>
        <p:spPr>
          <a:xfrm>
            <a:off x="321480" y="777600"/>
            <a:ext cx="20124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FUNCTION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5" name="CustomShape 6"/>
          <p:cNvSpPr/>
          <p:nvPr/>
        </p:nvSpPr>
        <p:spPr>
          <a:xfrm>
            <a:off x="363600" y="210960"/>
            <a:ext cx="229968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5 UI/UX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2307960" y="1270080"/>
            <a:ext cx="23749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1-1   Architecture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1-2   Task Definition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2312280" y="939960"/>
            <a:ext cx="259092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  Concept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2312280" y="2173680"/>
            <a:ext cx="259092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  Tensor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2317680" y="2514600"/>
            <a:ext cx="237492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2-1   Module Architecture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2-2   Function List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2-3   Function 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2311200" y="3501000"/>
            <a:ext cx="259092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  Data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2307960" y="3848040"/>
            <a:ext cx="237492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3-1   Business Definition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3-2   Data Structure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3-3   Data Analysis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5464800" y="939600"/>
            <a:ext cx="259092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4  MSA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5469840" y="1280520"/>
            <a:ext cx="23749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4-1   REST Structure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4-1   REST API List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4-2   API Function 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CustomShape 9"/>
          <p:cNvSpPr/>
          <p:nvPr/>
        </p:nvSpPr>
        <p:spPr>
          <a:xfrm>
            <a:off x="5444640" y="2173680"/>
            <a:ext cx="259092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5  UI/UX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5441400" y="2521080"/>
            <a:ext cx="237492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5-1   UI/UX Desigion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5-2   Function List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5-3   Function 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CustomShape 11"/>
          <p:cNvSpPr/>
          <p:nvPr/>
        </p:nvSpPr>
        <p:spPr>
          <a:xfrm>
            <a:off x="323640" y="893520"/>
            <a:ext cx="15804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목차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CustomShape 12"/>
          <p:cNvSpPr/>
          <p:nvPr/>
        </p:nvSpPr>
        <p:spPr>
          <a:xfrm>
            <a:off x="255600" y="6300720"/>
            <a:ext cx="1183320" cy="37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POSCO ICT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CustomShape 13"/>
          <p:cNvSpPr/>
          <p:nvPr/>
        </p:nvSpPr>
        <p:spPr>
          <a:xfrm>
            <a:off x="5409000" y="3505680"/>
            <a:ext cx="259092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6  Common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" name="CustomShape 14"/>
          <p:cNvSpPr/>
          <p:nvPr/>
        </p:nvSpPr>
        <p:spPr>
          <a:xfrm>
            <a:off x="5405760" y="3853080"/>
            <a:ext cx="23749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6-1   Interface Protocol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6-2   Interface Data 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6-2   Data Base 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1188000" y="3060000"/>
            <a:ext cx="214920" cy="21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"/>
          <p:cNvSpPr/>
          <p:nvPr/>
        </p:nvSpPr>
        <p:spPr>
          <a:xfrm>
            <a:off x="1800000" y="4752000"/>
            <a:ext cx="214920" cy="21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3"/>
          <p:cNvSpPr/>
          <p:nvPr/>
        </p:nvSpPr>
        <p:spPr>
          <a:xfrm>
            <a:off x="936000" y="2844000"/>
            <a:ext cx="68400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JAVA API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432000" y="2664000"/>
            <a:ext cx="142920" cy="14292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5"/>
          <p:cNvSpPr/>
          <p:nvPr/>
        </p:nvSpPr>
        <p:spPr>
          <a:xfrm>
            <a:off x="432360" y="3420360"/>
            <a:ext cx="142920" cy="14292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"/>
          <p:cNvSpPr/>
          <p:nvPr/>
        </p:nvSpPr>
        <p:spPr>
          <a:xfrm>
            <a:off x="575280" y="2592000"/>
            <a:ext cx="62172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 Train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CustomShape 7"/>
          <p:cNvSpPr/>
          <p:nvPr/>
        </p:nvSpPr>
        <p:spPr>
          <a:xfrm>
            <a:off x="575280" y="3384000"/>
            <a:ext cx="69768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 Predict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" name="CustomShape 8"/>
          <p:cNvSpPr/>
          <p:nvPr/>
        </p:nvSpPr>
        <p:spPr>
          <a:xfrm>
            <a:off x="432360" y="4392360"/>
            <a:ext cx="142920" cy="14292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9"/>
          <p:cNvSpPr/>
          <p:nvPr/>
        </p:nvSpPr>
        <p:spPr>
          <a:xfrm>
            <a:off x="432000" y="4896000"/>
            <a:ext cx="142920" cy="14292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10"/>
          <p:cNvSpPr/>
          <p:nvPr/>
        </p:nvSpPr>
        <p:spPr>
          <a:xfrm>
            <a:off x="432000" y="5904000"/>
            <a:ext cx="142920" cy="14292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11"/>
          <p:cNvSpPr/>
          <p:nvPr/>
        </p:nvSpPr>
        <p:spPr>
          <a:xfrm>
            <a:off x="611640" y="4320000"/>
            <a:ext cx="55152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 List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CustomShape 12"/>
          <p:cNvSpPr/>
          <p:nvPr/>
        </p:nvSpPr>
        <p:spPr>
          <a:xfrm>
            <a:off x="529560" y="4752000"/>
            <a:ext cx="69336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 Config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CustomShape 13"/>
          <p:cNvSpPr/>
          <p:nvPr/>
        </p:nvSpPr>
        <p:spPr>
          <a:xfrm>
            <a:off x="509040" y="5724000"/>
            <a:ext cx="5698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 Test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CustomShape 14"/>
          <p:cNvSpPr/>
          <p:nvPr/>
        </p:nvSpPr>
        <p:spPr>
          <a:xfrm>
            <a:off x="432000" y="5400000"/>
            <a:ext cx="142920" cy="14292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5"/>
          <p:cNvSpPr/>
          <p:nvPr/>
        </p:nvSpPr>
        <p:spPr>
          <a:xfrm>
            <a:off x="504000" y="5184000"/>
            <a:ext cx="62172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 Train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CustomShape 16"/>
          <p:cNvSpPr/>
          <p:nvPr/>
        </p:nvSpPr>
        <p:spPr>
          <a:xfrm>
            <a:off x="3168000" y="3960000"/>
            <a:ext cx="214920" cy="21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7"/>
          <p:cNvSpPr/>
          <p:nvPr/>
        </p:nvSpPr>
        <p:spPr>
          <a:xfrm>
            <a:off x="2592000" y="3528000"/>
            <a:ext cx="142920" cy="14292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8"/>
          <p:cNvSpPr/>
          <p:nvPr/>
        </p:nvSpPr>
        <p:spPr>
          <a:xfrm>
            <a:off x="2592000" y="4536000"/>
            <a:ext cx="142920" cy="14292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9"/>
          <p:cNvSpPr/>
          <p:nvPr/>
        </p:nvSpPr>
        <p:spPr>
          <a:xfrm>
            <a:off x="5616360" y="2484360"/>
            <a:ext cx="214920" cy="21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0"/>
          <p:cNvSpPr/>
          <p:nvPr/>
        </p:nvSpPr>
        <p:spPr>
          <a:xfrm>
            <a:off x="7107120" y="3528000"/>
            <a:ext cx="214920" cy="21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1"/>
          <p:cNvSpPr/>
          <p:nvPr/>
        </p:nvSpPr>
        <p:spPr>
          <a:xfrm>
            <a:off x="5400000" y="4716000"/>
            <a:ext cx="214920" cy="21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2"/>
          <p:cNvSpPr/>
          <p:nvPr/>
        </p:nvSpPr>
        <p:spPr>
          <a:xfrm>
            <a:off x="3816000" y="5688000"/>
            <a:ext cx="214920" cy="21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3"/>
          <p:cNvSpPr/>
          <p:nvPr/>
        </p:nvSpPr>
        <p:spPr>
          <a:xfrm>
            <a:off x="1404000" y="3168000"/>
            <a:ext cx="1187280" cy="43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4"/>
          <p:cNvSpPr/>
          <p:nvPr/>
        </p:nvSpPr>
        <p:spPr>
          <a:xfrm flipV="1">
            <a:off x="575280" y="3167280"/>
            <a:ext cx="612000" cy="33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5"/>
          <p:cNvSpPr/>
          <p:nvPr/>
        </p:nvSpPr>
        <p:spPr>
          <a:xfrm>
            <a:off x="555120" y="2787120"/>
            <a:ext cx="632160" cy="38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6"/>
          <p:cNvSpPr/>
          <p:nvPr/>
        </p:nvSpPr>
        <p:spPr>
          <a:xfrm>
            <a:off x="576360" y="4464360"/>
            <a:ext cx="1222920" cy="39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7"/>
          <p:cNvSpPr/>
          <p:nvPr/>
        </p:nvSpPr>
        <p:spPr>
          <a:xfrm flipV="1">
            <a:off x="576000" y="4859280"/>
            <a:ext cx="1223280" cy="10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8"/>
          <p:cNvSpPr/>
          <p:nvPr/>
        </p:nvSpPr>
        <p:spPr>
          <a:xfrm flipV="1">
            <a:off x="576000" y="4859280"/>
            <a:ext cx="1223280" cy="61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9"/>
          <p:cNvSpPr/>
          <p:nvPr/>
        </p:nvSpPr>
        <p:spPr>
          <a:xfrm flipV="1">
            <a:off x="576000" y="4859280"/>
            <a:ext cx="1223280" cy="111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0"/>
          <p:cNvSpPr/>
          <p:nvPr/>
        </p:nvSpPr>
        <p:spPr>
          <a:xfrm>
            <a:off x="1584000" y="4521600"/>
            <a:ext cx="55152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Easy UI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CustomShape 31"/>
          <p:cNvSpPr/>
          <p:nvPr/>
        </p:nvSpPr>
        <p:spPr>
          <a:xfrm>
            <a:off x="2961360" y="3589560"/>
            <a:ext cx="67356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Tensor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REST API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CustomShape 32"/>
          <p:cNvSpPr/>
          <p:nvPr/>
        </p:nvSpPr>
        <p:spPr>
          <a:xfrm>
            <a:off x="2715120" y="3651120"/>
            <a:ext cx="452160" cy="41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3"/>
          <p:cNvSpPr/>
          <p:nvPr/>
        </p:nvSpPr>
        <p:spPr>
          <a:xfrm flipV="1">
            <a:off x="2736000" y="4067280"/>
            <a:ext cx="431280" cy="53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4"/>
          <p:cNvSpPr/>
          <p:nvPr/>
        </p:nvSpPr>
        <p:spPr>
          <a:xfrm flipV="1">
            <a:off x="2016000" y="4658400"/>
            <a:ext cx="596160" cy="20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5"/>
          <p:cNvSpPr/>
          <p:nvPr/>
        </p:nvSpPr>
        <p:spPr>
          <a:xfrm>
            <a:off x="4104000" y="2437920"/>
            <a:ext cx="142920" cy="14292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6"/>
          <p:cNvSpPr/>
          <p:nvPr/>
        </p:nvSpPr>
        <p:spPr>
          <a:xfrm>
            <a:off x="4464000" y="3888000"/>
            <a:ext cx="142920" cy="14292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37"/>
          <p:cNvSpPr/>
          <p:nvPr/>
        </p:nvSpPr>
        <p:spPr>
          <a:xfrm>
            <a:off x="2277360" y="3265920"/>
            <a:ext cx="77112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API 4 JAVA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CustomShape 38"/>
          <p:cNvSpPr/>
          <p:nvPr/>
        </p:nvSpPr>
        <p:spPr>
          <a:xfrm>
            <a:off x="2277720" y="4273920"/>
            <a:ext cx="60012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API 4 UI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CustomShape 39"/>
          <p:cNvSpPr/>
          <p:nvPr/>
        </p:nvSpPr>
        <p:spPr>
          <a:xfrm>
            <a:off x="3096000" y="4968000"/>
            <a:ext cx="142920" cy="14292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40"/>
          <p:cNvSpPr/>
          <p:nvPr/>
        </p:nvSpPr>
        <p:spPr>
          <a:xfrm>
            <a:off x="5517360" y="2221920"/>
            <a:ext cx="39744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Livy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CustomShape 41"/>
          <p:cNvSpPr/>
          <p:nvPr/>
        </p:nvSpPr>
        <p:spPr>
          <a:xfrm>
            <a:off x="6684120" y="3265200"/>
            <a:ext cx="116280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Tensor Train Module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" name="CustomShape 42"/>
          <p:cNvSpPr/>
          <p:nvPr/>
        </p:nvSpPr>
        <p:spPr>
          <a:xfrm>
            <a:off x="7092000" y="2484000"/>
            <a:ext cx="214920" cy="17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43"/>
          <p:cNvSpPr/>
          <p:nvPr/>
        </p:nvSpPr>
        <p:spPr>
          <a:xfrm>
            <a:off x="6993720" y="2221920"/>
            <a:ext cx="44784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Spark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CustomShape 44"/>
          <p:cNvSpPr/>
          <p:nvPr/>
        </p:nvSpPr>
        <p:spPr>
          <a:xfrm>
            <a:off x="8064360" y="2484360"/>
            <a:ext cx="214920" cy="21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45"/>
          <p:cNvSpPr/>
          <p:nvPr/>
        </p:nvSpPr>
        <p:spPr>
          <a:xfrm>
            <a:off x="7930080" y="2221920"/>
            <a:ext cx="47232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HDFS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" name="CustomShape 46"/>
          <p:cNvSpPr/>
          <p:nvPr/>
        </p:nvSpPr>
        <p:spPr>
          <a:xfrm>
            <a:off x="5184360" y="4489200"/>
            <a:ext cx="65808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Postgresql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" name="CustomShape 47"/>
          <p:cNvSpPr/>
          <p:nvPr/>
        </p:nvSpPr>
        <p:spPr>
          <a:xfrm>
            <a:off x="6516360" y="2916360"/>
            <a:ext cx="142920" cy="14292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48"/>
          <p:cNvSpPr/>
          <p:nvPr/>
        </p:nvSpPr>
        <p:spPr>
          <a:xfrm>
            <a:off x="6309720" y="2689920"/>
            <a:ext cx="51192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Submit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CustomShape 49"/>
          <p:cNvSpPr/>
          <p:nvPr/>
        </p:nvSpPr>
        <p:spPr>
          <a:xfrm>
            <a:off x="3769560" y="2217600"/>
            <a:ext cx="69336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Spark SQL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CustomShape 50"/>
          <p:cNvSpPr/>
          <p:nvPr/>
        </p:nvSpPr>
        <p:spPr>
          <a:xfrm flipH="1">
            <a:off x="3383280" y="2561040"/>
            <a:ext cx="740160" cy="150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51"/>
          <p:cNvSpPr/>
          <p:nvPr/>
        </p:nvSpPr>
        <p:spPr>
          <a:xfrm flipH="1" flipV="1">
            <a:off x="4246560" y="2508480"/>
            <a:ext cx="1367640" cy="8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52"/>
          <p:cNvSpPr/>
          <p:nvPr/>
        </p:nvSpPr>
        <p:spPr>
          <a:xfrm>
            <a:off x="6192000" y="3888000"/>
            <a:ext cx="142920" cy="14292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53"/>
          <p:cNvSpPr/>
          <p:nvPr/>
        </p:nvSpPr>
        <p:spPr>
          <a:xfrm>
            <a:off x="6912000" y="4536000"/>
            <a:ext cx="142920" cy="14292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54"/>
          <p:cNvSpPr/>
          <p:nvPr/>
        </p:nvSpPr>
        <p:spPr>
          <a:xfrm>
            <a:off x="5688000" y="3625920"/>
            <a:ext cx="109116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Configuration Load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CustomShape 55"/>
          <p:cNvSpPr/>
          <p:nvPr/>
        </p:nvSpPr>
        <p:spPr>
          <a:xfrm>
            <a:off x="6598080" y="4273920"/>
            <a:ext cx="100116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 Result Save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CustomShape 56"/>
          <p:cNvSpPr/>
          <p:nvPr/>
        </p:nvSpPr>
        <p:spPr>
          <a:xfrm flipV="1">
            <a:off x="5832360" y="2123280"/>
            <a:ext cx="683640" cy="46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57"/>
          <p:cNvSpPr/>
          <p:nvPr/>
        </p:nvSpPr>
        <p:spPr>
          <a:xfrm>
            <a:off x="6516720" y="2052720"/>
            <a:ext cx="142920" cy="14292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58"/>
          <p:cNvSpPr/>
          <p:nvPr/>
        </p:nvSpPr>
        <p:spPr>
          <a:xfrm>
            <a:off x="7668720" y="3096720"/>
            <a:ext cx="142920" cy="14292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59"/>
          <p:cNvSpPr/>
          <p:nvPr/>
        </p:nvSpPr>
        <p:spPr>
          <a:xfrm>
            <a:off x="7318080" y="2833920"/>
            <a:ext cx="93708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 Data Load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CustomShape 60"/>
          <p:cNvSpPr/>
          <p:nvPr/>
        </p:nvSpPr>
        <p:spPr>
          <a:xfrm>
            <a:off x="6310080" y="1861920"/>
            <a:ext cx="54828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Request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CustomShape 61"/>
          <p:cNvSpPr/>
          <p:nvPr/>
        </p:nvSpPr>
        <p:spPr>
          <a:xfrm flipH="1" flipV="1">
            <a:off x="6660000" y="2124000"/>
            <a:ext cx="538560" cy="35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62"/>
          <p:cNvSpPr/>
          <p:nvPr/>
        </p:nvSpPr>
        <p:spPr>
          <a:xfrm>
            <a:off x="7308000" y="2574000"/>
            <a:ext cx="755640" cy="1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63"/>
          <p:cNvSpPr/>
          <p:nvPr/>
        </p:nvSpPr>
        <p:spPr>
          <a:xfrm flipH="1">
            <a:off x="6658920" y="2574000"/>
            <a:ext cx="430920" cy="41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64"/>
          <p:cNvSpPr/>
          <p:nvPr/>
        </p:nvSpPr>
        <p:spPr>
          <a:xfrm flipH="1" flipV="1">
            <a:off x="6586920" y="3058920"/>
            <a:ext cx="518040" cy="57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65"/>
          <p:cNvSpPr/>
          <p:nvPr/>
        </p:nvSpPr>
        <p:spPr>
          <a:xfrm flipH="1">
            <a:off x="7322400" y="3219840"/>
            <a:ext cx="365760" cy="41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66"/>
          <p:cNvSpPr/>
          <p:nvPr/>
        </p:nvSpPr>
        <p:spPr>
          <a:xfrm flipV="1">
            <a:off x="7812720" y="2698920"/>
            <a:ext cx="358920" cy="46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67"/>
          <p:cNvSpPr/>
          <p:nvPr/>
        </p:nvSpPr>
        <p:spPr>
          <a:xfrm flipV="1">
            <a:off x="6336000" y="3635280"/>
            <a:ext cx="770400" cy="32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68"/>
          <p:cNvSpPr/>
          <p:nvPr/>
        </p:nvSpPr>
        <p:spPr>
          <a:xfrm flipH="1">
            <a:off x="5615280" y="4011120"/>
            <a:ext cx="596160" cy="81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69"/>
          <p:cNvSpPr/>
          <p:nvPr/>
        </p:nvSpPr>
        <p:spPr>
          <a:xfrm flipV="1">
            <a:off x="6984000" y="3743280"/>
            <a:ext cx="230400" cy="79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70"/>
          <p:cNvSpPr/>
          <p:nvPr/>
        </p:nvSpPr>
        <p:spPr>
          <a:xfrm flipH="1">
            <a:off x="5615280" y="4608000"/>
            <a:ext cx="1295280" cy="21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71"/>
          <p:cNvSpPr/>
          <p:nvPr/>
        </p:nvSpPr>
        <p:spPr>
          <a:xfrm>
            <a:off x="4392000" y="4896000"/>
            <a:ext cx="142920" cy="14292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72"/>
          <p:cNvSpPr/>
          <p:nvPr/>
        </p:nvSpPr>
        <p:spPr>
          <a:xfrm>
            <a:off x="4536000" y="3096000"/>
            <a:ext cx="142920" cy="14292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73"/>
          <p:cNvSpPr/>
          <p:nvPr/>
        </p:nvSpPr>
        <p:spPr>
          <a:xfrm>
            <a:off x="4237920" y="2865600"/>
            <a:ext cx="80892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Spark Submit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CustomShape 74"/>
          <p:cNvSpPr/>
          <p:nvPr/>
        </p:nvSpPr>
        <p:spPr>
          <a:xfrm>
            <a:off x="6517080" y="2485080"/>
            <a:ext cx="142920" cy="14292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75"/>
          <p:cNvSpPr/>
          <p:nvPr/>
        </p:nvSpPr>
        <p:spPr>
          <a:xfrm flipH="1" flipV="1">
            <a:off x="6659640" y="2555640"/>
            <a:ext cx="430200" cy="1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76"/>
          <p:cNvSpPr/>
          <p:nvPr/>
        </p:nvSpPr>
        <p:spPr>
          <a:xfrm flipV="1">
            <a:off x="5832360" y="2556360"/>
            <a:ext cx="684000" cy="3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77"/>
          <p:cNvSpPr/>
          <p:nvPr/>
        </p:nvSpPr>
        <p:spPr>
          <a:xfrm>
            <a:off x="6310080" y="2257920"/>
            <a:ext cx="53460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Answer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" name="CustomShape 78"/>
          <p:cNvSpPr/>
          <p:nvPr/>
        </p:nvSpPr>
        <p:spPr>
          <a:xfrm flipH="1">
            <a:off x="3383280" y="3168000"/>
            <a:ext cx="1151280" cy="89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79"/>
          <p:cNvSpPr/>
          <p:nvPr/>
        </p:nvSpPr>
        <p:spPr>
          <a:xfrm flipV="1">
            <a:off x="4680000" y="2590920"/>
            <a:ext cx="935640" cy="57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80"/>
          <p:cNvSpPr/>
          <p:nvPr/>
        </p:nvSpPr>
        <p:spPr>
          <a:xfrm>
            <a:off x="3949920" y="3657600"/>
            <a:ext cx="145980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Configuration Load &amp; Save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0" name="CustomShape 81"/>
          <p:cNvSpPr/>
          <p:nvPr/>
        </p:nvSpPr>
        <p:spPr>
          <a:xfrm flipH="1">
            <a:off x="3383280" y="3960000"/>
            <a:ext cx="1079280" cy="10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82"/>
          <p:cNvSpPr/>
          <p:nvPr/>
        </p:nvSpPr>
        <p:spPr>
          <a:xfrm>
            <a:off x="4587120" y="4011120"/>
            <a:ext cx="812160" cy="81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83"/>
          <p:cNvSpPr/>
          <p:nvPr/>
        </p:nvSpPr>
        <p:spPr>
          <a:xfrm flipV="1">
            <a:off x="4536000" y="4823280"/>
            <a:ext cx="863280" cy="14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84"/>
          <p:cNvSpPr/>
          <p:nvPr/>
        </p:nvSpPr>
        <p:spPr>
          <a:xfrm>
            <a:off x="5112000" y="5616000"/>
            <a:ext cx="142920" cy="14292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85"/>
          <p:cNvSpPr/>
          <p:nvPr/>
        </p:nvSpPr>
        <p:spPr>
          <a:xfrm flipV="1">
            <a:off x="5184000" y="4931280"/>
            <a:ext cx="323280" cy="68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86"/>
          <p:cNvSpPr/>
          <p:nvPr/>
        </p:nvSpPr>
        <p:spPr>
          <a:xfrm>
            <a:off x="3947760" y="4665600"/>
            <a:ext cx="109116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Configuration Load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CustomShape 87"/>
          <p:cNvSpPr/>
          <p:nvPr/>
        </p:nvSpPr>
        <p:spPr>
          <a:xfrm>
            <a:off x="4739760" y="5313600"/>
            <a:ext cx="101484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 Result Load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CustomShape 88"/>
          <p:cNvSpPr/>
          <p:nvPr/>
        </p:nvSpPr>
        <p:spPr>
          <a:xfrm flipV="1">
            <a:off x="4032000" y="5018400"/>
            <a:ext cx="380160" cy="77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89"/>
          <p:cNvSpPr/>
          <p:nvPr/>
        </p:nvSpPr>
        <p:spPr>
          <a:xfrm flipV="1">
            <a:off x="4032000" y="5687280"/>
            <a:ext cx="1079280" cy="10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90"/>
          <p:cNvSpPr/>
          <p:nvPr/>
        </p:nvSpPr>
        <p:spPr>
          <a:xfrm>
            <a:off x="4320360" y="4320360"/>
            <a:ext cx="142920" cy="14292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91"/>
          <p:cNvSpPr/>
          <p:nvPr/>
        </p:nvSpPr>
        <p:spPr>
          <a:xfrm>
            <a:off x="3949920" y="4089600"/>
            <a:ext cx="115668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 Test Result Load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1" name="CustomShape 92"/>
          <p:cNvSpPr/>
          <p:nvPr/>
        </p:nvSpPr>
        <p:spPr>
          <a:xfrm flipH="1" flipV="1">
            <a:off x="3382560" y="4066560"/>
            <a:ext cx="935640" cy="32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93"/>
          <p:cNvSpPr/>
          <p:nvPr/>
        </p:nvSpPr>
        <p:spPr>
          <a:xfrm>
            <a:off x="4443480" y="4443480"/>
            <a:ext cx="955800" cy="37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94"/>
          <p:cNvSpPr/>
          <p:nvPr/>
        </p:nvSpPr>
        <p:spPr>
          <a:xfrm>
            <a:off x="3404160" y="5436000"/>
            <a:ext cx="123876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Tensor Predict Module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CustomShape 95"/>
          <p:cNvSpPr/>
          <p:nvPr/>
        </p:nvSpPr>
        <p:spPr>
          <a:xfrm flipH="1" flipV="1">
            <a:off x="3167280" y="5111280"/>
            <a:ext cx="647280" cy="68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96"/>
          <p:cNvSpPr/>
          <p:nvPr/>
        </p:nvSpPr>
        <p:spPr>
          <a:xfrm>
            <a:off x="2687760" y="4701600"/>
            <a:ext cx="109548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 Predict Request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6" name="CustomShape 97"/>
          <p:cNvSpPr/>
          <p:nvPr/>
        </p:nvSpPr>
        <p:spPr>
          <a:xfrm flipH="1">
            <a:off x="3116160" y="4176000"/>
            <a:ext cx="158400" cy="81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98"/>
          <p:cNvSpPr/>
          <p:nvPr/>
        </p:nvSpPr>
        <p:spPr>
          <a:xfrm>
            <a:off x="255600" y="6300720"/>
            <a:ext cx="1183320" cy="37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POSCO ICT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CustomShape 99"/>
          <p:cNvSpPr/>
          <p:nvPr/>
        </p:nvSpPr>
        <p:spPr>
          <a:xfrm>
            <a:off x="363240" y="210600"/>
            <a:ext cx="229968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 Concept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Line 100"/>
          <p:cNvSpPr/>
          <p:nvPr/>
        </p:nvSpPr>
        <p:spPr>
          <a:xfrm>
            <a:off x="42444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101"/>
          <p:cNvSpPr/>
          <p:nvPr/>
        </p:nvSpPr>
        <p:spPr>
          <a:xfrm flipV="1">
            <a:off x="241200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02"/>
          <p:cNvSpPr/>
          <p:nvPr/>
        </p:nvSpPr>
        <p:spPr>
          <a:xfrm>
            <a:off x="2406600" y="822960"/>
            <a:ext cx="637632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전체적으로 개발해야 할 시스템에 대한 구성을 설명합니다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붉은색 노드를 중심으로 흰색의 노드는 붉은색 노드 사이에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필요한 기능을 표현합니다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본 시스템은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Hadoop , Python, Java, Node.js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로 시스템이 구성되며 상이한 시스템 간의 연결을 통해 전체적인 시스템을 구성하는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Micro Service Architecture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 그 기본 사상으로 합니다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CustomShape 103"/>
          <p:cNvSpPr/>
          <p:nvPr/>
        </p:nvSpPr>
        <p:spPr>
          <a:xfrm>
            <a:off x="321480" y="777600"/>
            <a:ext cx="20124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ARCHITECTURE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301480" y="816840"/>
            <a:ext cx="25909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2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나눔고딕 ExtraBold"/>
              </a:rPr>
              <a:t>A) Tensor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2406600" y="1146960"/>
            <a:ext cx="575928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기능을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Micro Service Architecture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개념을 적용하여 타 시스템와 연동할 수 있도록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Network Configuration , Training Data, Trained Result Data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Meta Data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 기반하여 가변적으로 처리 할 수 있는 공통의 모듈을 개발합니다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5" name="Line 3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4"/>
          <p:cNvSpPr/>
          <p:nvPr/>
        </p:nvSpPr>
        <p:spPr>
          <a:xfrm>
            <a:off x="8504280" y="6337800"/>
            <a:ext cx="51984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EAE69C71-CFB7-4140-9FE8-265F6F643C29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255600" y="6300360"/>
            <a:ext cx="1183320" cy="37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POSCO ICT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Line 6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7"/>
          <p:cNvSpPr/>
          <p:nvPr/>
        </p:nvSpPr>
        <p:spPr>
          <a:xfrm>
            <a:off x="321480" y="777600"/>
            <a:ext cx="20124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TASK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DEFINITION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0" name="CustomShape 8"/>
          <p:cNvSpPr/>
          <p:nvPr/>
        </p:nvSpPr>
        <p:spPr>
          <a:xfrm>
            <a:off x="2301480" y="1933200"/>
            <a:ext cx="25909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2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나눔고딕 ExtraBold"/>
              </a:rPr>
              <a:t>B) Data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1" name="CustomShape 9"/>
          <p:cNvSpPr/>
          <p:nvPr/>
        </p:nvSpPr>
        <p:spPr>
          <a:xfrm>
            <a:off x="2406600" y="2263320"/>
            <a:ext cx="575928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비지니스 데이터 수집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데이터 전처리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데이터 마트 구성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1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차 데이터 분석을 수행합니다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2" name="CustomShape 10"/>
          <p:cNvSpPr/>
          <p:nvPr/>
        </p:nvSpPr>
        <p:spPr>
          <a:xfrm>
            <a:off x="2301480" y="2653560"/>
            <a:ext cx="25909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2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DejaVu Sans"/>
              </a:rPr>
              <a:t>C) MSA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" name="CustomShape 11"/>
          <p:cNvSpPr/>
          <p:nvPr/>
        </p:nvSpPr>
        <p:spPr>
          <a:xfrm>
            <a:off x="2406600" y="2983680"/>
            <a:ext cx="575928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Livy – Spark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연동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TensorFlow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연동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Java API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연동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UI/UX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연동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일반 기능 연동 등  외부 연동 관련 전체 기능에 대한 개발 및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Legacy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시스템과 연동을 위한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JAVA Client API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개발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4" name="CustomShape 12"/>
          <p:cNvSpPr/>
          <p:nvPr/>
        </p:nvSpPr>
        <p:spPr>
          <a:xfrm>
            <a:off x="2301480" y="3589920"/>
            <a:ext cx="25909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2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DejaVu Sans"/>
              </a:rPr>
              <a:t>D) UI/UX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5" name="CustomShape 13"/>
          <p:cNvSpPr/>
          <p:nvPr/>
        </p:nvSpPr>
        <p:spPr>
          <a:xfrm>
            <a:off x="2406600" y="3920040"/>
            <a:ext cx="575928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기능을 시각적인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UI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 통해 사용할 수 있도록 하는 것에 그 목표가 있다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Configuration ,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 학습 데이터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학습 네트워크 관리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학습 실행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 평가 기능 개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6" name="CustomShape 14"/>
          <p:cNvSpPr/>
          <p:nvPr/>
        </p:nvSpPr>
        <p:spPr>
          <a:xfrm>
            <a:off x="2301480" y="4526280"/>
            <a:ext cx="25909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2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DejaVu Sans"/>
              </a:rPr>
              <a:t>E) Common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7" name="CustomShape 15"/>
          <p:cNvSpPr/>
          <p:nvPr/>
        </p:nvSpPr>
        <p:spPr>
          <a:xfrm>
            <a:off x="2406600" y="4856400"/>
            <a:ext cx="575928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통신 및 데이터 저장을 위한 구조에 대한 설계 부분으로 공통적으로 협업 수행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8" name="CustomShape 16"/>
          <p:cNvSpPr/>
          <p:nvPr/>
        </p:nvSpPr>
        <p:spPr>
          <a:xfrm>
            <a:off x="363600" y="210960"/>
            <a:ext cx="229968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 Concept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406600" y="822960"/>
            <a:ext cx="6232320" cy="9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모듈 구성을 위한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python file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과 각 파일에서 구현할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Class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 정의하였다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서비스 기능으로는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MSA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파트에서 개발이 용이하도록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관련된 복잡한 로직을 우리 프로젝트에서 원하는 대로 손쉽게 사용할 수 있도록 기능을 제공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하고 데이터 기능으로는 데이터 파트에서 수집하는 각종 데이터의 구조를 이해하고 사용할 수 있도록 한다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0" name="Line 2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3"/>
          <p:cNvSpPr/>
          <p:nvPr/>
        </p:nvSpPr>
        <p:spPr>
          <a:xfrm>
            <a:off x="8639640" y="6337800"/>
            <a:ext cx="24876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41D108C9-BB84-48DA-80A6-E1FF32E4BE02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255600" y="6300360"/>
            <a:ext cx="1183320" cy="37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POSCO ICT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3" name="Line 5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>
            <a:off x="321480" y="777600"/>
            <a:ext cx="2012400" cy="66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MODULE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ARCHITECTURE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" name="CustomShape 7"/>
          <p:cNvSpPr/>
          <p:nvPr/>
        </p:nvSpPr>
        <p:spPr>
          <a:xfrm>
            <a:off x="363600" y="210960"/>
            <a:ext cx="229968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 Tensor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" name="CustomShape 8"/>
          <p:cNvSpPr/>
          <p:nvPr/>
        </p:nvSpPr>
        <p:spPr>
          <a:xfrm>
            <a:off x="4248000" y="1944000"/>
            <a:ext cx="1798920" cy="790920"/>
          </a:xfrm>
          <a:custGeom>
            <a:avLst/>
            <a:gdLst/>
            <a:ahLst/>
            <a:rect l="l" t="t" r="r" b="b"/>
            <a:pathLst>
              <a:path w="5002" h="2202">
                <a:moveTo>
                  <a:pt x="366" y="0"/>
                </a:moveTo>
                <a:cubicBezTo>
                  <a:pt x="183" y="0"/>
                  <a:pt x="0" y="183"/>
                  <a:pt x="0" y="366"/>
                </a:cubicBezTo>
                <a:lnTo>
                  <a:pt x="0" y="1834"/>
                </a:lnTo>
                <a:cubicBezTo>
                  <a:pt x="0" y="2017"/>
                  <a:pt x="183" y="2201"/>
                  <a:pt x="366" y="2201"/>
                </a:cubicBezTo>
                <a:lnTo>
                  <a:pt x="4634" y="2201"/>
                </a:lnTo>
                <a:cubicBezTo>
                  <a:pt x="4817" y="2201"/>
                  <a:pt x="5001" y="2017"/>
                  <a:pt x="5001" y="1834"/>
                </a:cubicBezTo>
                <a:lnTo>
                  <a:pt x="5001" y="366"/>
                </a:lnTo>
                <a:cubicBezTo>
                  <a:pt x="5001" y="183"/>
                  <a:pt x="4817" y="0"/>
                  <a:pt x="4634" y="0"/>
                </a:cubicBezTo>
                <a:lnTo>
                  <a:pt x="3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nn_config_master.py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JsonToNNConfigConverter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NNConfigToJsonConverter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7" name="CustomShape 9"/>
          <p:cNvSpPr/>
          <p:nvPr/>
        </p:nvSpPr>
        <p:spPr>
          <a:xfrm>
            <a:off x="6696000" y="2304000"/>
            <a:ext cx="1726920" cy="1078920"/>
          </a:xfrm>
          <a:custGeom>
            <a:avLst/>
            <a:gdLst/>
            <a:ahLst/>
            <a:rect l="l" t="t" r="r" b="b"/>
            <a:pathLst>
              <a:path w="4802" h="3002">
                <a:moveTo>
                  <a:pt x="500" y="0"/>
                </a:moveTo>
                <a:cubicBezTo>
                  <a:pt x="250" y="0"/>
                  <a:pt x="0" y="250"/>
                  <a:pt x="0" y="500"/>
                </a:cubicBezTo>
                <a:lnTo>
                  <a:pt x="0" y="2500"/>
                </a:lnTo>
                <a:cubicBezTo>
                  <a:pt x="0" y="2750"/>
                  <a:pt x="250" y="3001"/>
                  <a:pt x="500" y="3001"/>
                </a:cubicBezTo>
                <a:lnTo>
                  <a:pt x="4300" y="3001"/>
                </a:lnTo>
                <a:cubicBezTo>
                  <a:pt x="4550" y="3001"/>
                  <a:pt x="4801" y="2750"/>
                  <a:pt x="4801" y="2500"/>
                </a:cubicBezTo>
                <a:lnTo>
                  <a:pt x="4801" y="500"/>
                </a:lnTo>
                <a:cubicBezTo>
                  <a:pt x="4801" y="250"/>
                  <a:pt x="4550" y="0"/>
                  <a:pt x="4300" y="0"/>
                </a:cubicBezTo>
                <a:lnTo>
                  <a:pt x="5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models.py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NetworkConfigModel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NetworkListModel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NetworkTrainLocsModel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NetworkTestResultModel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" name="CustomShape 10"/>
          <p:cNvSpPr/>
          <p:nvPr/>
        </p:nvSpPr>
        <p:spPr>
          <a:xfrm>
            <a:off x="4248000" y="3420000"/>
            <a:ext cx="1798920" cy="790920"/>
          </a:xfrm>
          <a:custGeom>
            <a:avLst/>
            <a:gdLst/>
            <a:ahLst/>
            <a:rect l="l" t="t" r="r" b="b"/>
            <a:pathLst>
              <a:path w="5002" h="2202">
                <a:moveTo>
                  <a:pt x="366" y="0"/>
                </a:moveTo>
                <a:cubicBezTo>
                  <a:pt x="183" y="0"/>
                  <a:pt x="0" y="183"/>
                  <a:pt x="0" y="366"/>
                </a:cubicBezTo>
                <a:lnTo>
                  <a:pt x="0" y="1834"/>
                </a:lnTo>
                <a:cubicBezTo>
                  <a:pt x="0" y="2017"/>
                  <a:pt x="183" y="2201"/>
                  <a:pt x="366" y="2201"/>
                </a:cubicBezTo>
                <a:lnTo>
                  <a:pt x="4634" y="2201"/>
                </a:lnTo>
                <a:cubicBezTo>
                  <a:pt x="4817" y="2201"/>
                  <a:pt x="5001" y="2017"/>
                  <a:pt x="5001" y="1834"/>
                </a:cubicBezTo>
                <a:lnTo>
                  <a:pt x="5001" y="366"/>
                </a:lnTo>
                <a:cubicBezTo>
                  <a:pt x="5001" y="183"/>
                  <a:pt x="4817" y="0"/>
                  <a:pt x="4634" y="0"/>
                </a:cubicBezTo>
                <a:lnTo>
                  <a:pt x="3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nn_data_master.py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TrainResultSaver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TrainResultLoader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" name="CustomShape 11"/>
          <p:cNvSpPr/>
          <p:nvPr/>
        </p:nvSpPr>
        <p:spPr>
          <a:xfrm>
            <a:off x="6696360" y="4284360"/>
            <a:ext cx="1726920" cy="538560"/>
          </a:xfrm>
          <a:custGeom>
            <a:avLst/>
            <a:gdLst/>
            <a:ahLst/>
            <a:rect l="l" t="t" r="r" b="b"/>
            <a:pathLst>
              <a:path w="4802" h="1501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0"/>
                  <a:pt x="250" y="1500"/>
                </a:cubicBezTo>
                <a:lnTo>
                  <a:pt x="4551" y="1500"/>
                </a:lnTo>
                <a:cubicBezTo>
                  <a:pt x="4676" y="1500"/>
                  <a:pt x="4801" y="1375"/>
                  <a:pt x="4801" y="1250"/>
                </a:cubicBezTo>
                <a:lnTo>
                  <a:pt x="4801" y="250"/>
                </a:lnTo>
                <a:cubicBezTo>
                  <a:pt x="4801" y="125"/>
                  <a:pt x="4676" y="0"/>
                  <a:pt x="4551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tensor_msa_spark.py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SparkDataLoader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CustomShape 12"/>
          <p:cNvSpPr/>
          <p:nvPr/>
        </p:nvSpPr>
        <p:spPr>
          <a:xfrm>
            <a:off x="1800000" y="1800000"/>
            <a:ext cx="1798920" cy="574560"/>
          </a:xfrm>
          <a:custGeom>
            <a:avLst/>
            <a:gdLst/>
            <a:ahLst/>
            <a:rect l="l" t="t" r="r" b="b"/>
            <a:pathLst>
              <a:path w="5002" h="1601">
                <a:moveTo>
                  <a:pt x="266" y="0"/>
                </a:moveTo>
                <a:cubicBezTo>
                  <a:pt x="133" y="0"/>
                  <a:pt x="0" y="133"/>
                  <a:pt x="0" y="266"/>
                </a:cubicBezTo>
                <a:lnTo>
                  <a:pt x="0" y="1333"/>
                </a:lnTo>
                <a:cubicBezTo>
                  <a:pt x="0" y="1466"/>
                  <a:pt x="133" y="1600"/>
                  <a:pt x="266" y="1600"/>
                </a:cubicBezTo>
                <a:lnTo>
                  <a:pt x="4734" y="1600"/>
                </a:lnTo>
                <a:cubicBezTo>
                  <a:pt x="4867" y="1600"/>
                  <a:pt x="5001" y="1466"/>
                  <a:pt x="5001" y="1333"/>
                </a:cubicBezTo>
                <a:lnTo>
                  <a:pt x="5001" y="266"/>
                </a:lnTo>
                <a:cubicBezTo>
                  <a:pt x="5001" y="133"/>
                  <a:pt x="4867" y="0"/>
                  <a:pt x="4734" y="0"/>
                </a:cubicBezTo>
                <a:lnTo>
                  <a:pt x="2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tensor_msa_train.py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TensorMsaTrainModule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1" name="CustomShape 13"/>
          <p:cNvSpPr/>
          <p:nvPr/>
        </p:nvSpPr>
        <p:spPr>
          <a:xfrm>
            <a:off x="1800360" y="3168720"/>
            <a:ext cx="1798920" cy="538200"/>
          </a:xfrm>
          <a:custGeom>
            <a:avLst/>
            <a:gdLst/>
            <a:ahLst/>
            <a:rect l="l" t="t" r="r" b="b"/>
            <a:pathLst>
              <a:path w="5001" h="1500">
                <a:moveTo>
                  <a:pt x="249" y="0"/>
                </a:moveTo>
                <a:cubicBezTo>
                  <a:pt x="124" y="0"/>
                  <a:pt x="0" y="124"/>
                  <a:pt x="0" y="249"/>
                </a:cubicBezTo>
                <a:lnTo>
                  <a:pt x="0" y="1249"/>
                </a:lnTo>
                <a:cubicBezTo>
                  <a:pt x="0" y="1374"/>
                  <a:pt x="124" y="1499"/>
                  <a:pt x="249" y="1499"/>
                </a:cubicBezTo>
                <a:lnTo>
                  <a:pt x="4751" y="1499"/>
                </a:lnTo>
                <a:cubicBezTo>
                  <a:pt x="4875" y="1499"/>
                  <a:pt x="5000" y="1374"/>
                  <a:pt x="5000" y="1249"/>
                </a:cubicBezTo>
                <a:lnTo>
                  <a:pt x="5000" y="249"/>
                </a:lnTo>
                <a:cubicBezTo>
                  <a:pt x="5000" y="124"/>
                  <a:pt x="4875" y="0"/>
                  <a:pt x="4751" y="0"/>
                </a:cubicBezTo>
                <a:lnTo>
                  <a:pt x="24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tensor_msa_predict.py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TensorMsaPredictModule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2" name="CustomShape 14"/>
          <p:cNvSpPr/>
          <p:nvPr/>
        </p:nvSpPr>
        <p:spPr>
          <a:xfrm>
            <a:off x="1800720" y="4537080"/>
            <a:ext cx="1798920" cy="538200"/>
          </a:xfrm>
          <a:custGeom>
            <a:avLst/>
            <a:gdLst/>
            <a:ahLst/>
            <a:rect l="l" t="t" r="r" b="b"/>
            <a:pathLst>
              <a:path w="5001" h="1500">
                <a:moveTo>
                  <a:pt x="249" y="0"/>
                </a:moveTo>
                <a:cubicBezTo>
                  <a:pt x="124" y="0"/>
                  <a:pt x="0" y="124"/>
                  <a:pt x="0" y="249"/>
                </a:cubicBezTo>
                <a:lnTo>
                  <a:pt x="0" y="1249"/>
                </a:lnTo>
                <a:cubicBezTo>
                  <a:pt x="0" y="1374"/>
                  <a:pt x="124" y="1499"/>
                  <a:pt x="249" y="1499"/>
                </a:cubicBezTo>
                <a:lnTo>
                  <a:pt x="4751" y="1499"/>
                </a:lnTo>
                <a:cubicBezTo>
                  <a:pt x="4875" y="1499"/>
                  <a:pt x="5000" y="1374"/>
                  <a:pt x="5000" y="1249"/>
                </a:cubicBezTo>
                <a:lnTo>
                  <a:pt x="5000" y="249"/>
                </a:lnTo>
                <a:cubicBezTo>
                  <a:pt x="5000" y="124"/>
                  <a:pt x="4875" y="0"/>
                  <a:pt x="4751" y="0"/>
                </a:cubicBezTo>
                <a:lnTo>
                  <a:pt x="24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tensor_msa_common.py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TensorMsaCommonModule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3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1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1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2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Line 2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2"/>
          <p:cNvSpPr/>
          <p:nvPr/>
        </p:nvSpPr>
        <p:spPr>
          <a:xfrm>
            <a:off x="252720" y="3168000"/>
            <a:ext cx="1186200" cy="4298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MSA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1" name="CustomShape 23"/>
          <p:cNvSpPr/>
          <p:nvPr/>
        </p:nvSpPr>
        <p:spPr>
          <a:xfrm>
            <a:off x="253080" y="4104000"/>
            <a:ext cx="1186200" cy="4298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UI/UX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CustomShape 24"/>
          <p:cNvSpPr/>
          <p:nvPr/>
        </p:nvSpPr>
        <p:spPr>
          <a:xfrm>
            <a:off x="7164720" y="5473080"/>
            <a:ext cx="1186200" cy="4298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Line 2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2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2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2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2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Line 3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3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3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Line 3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3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Line 3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Line 3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Line 3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Line 3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3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Line 4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Line 4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Line 4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4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Line 44"/>
          <p:cNvSpPr/>
          <p:nvPr/>
        </p:nvSpPr>
        <p:spPr>
          <a:xfrm>
            <a:off x="1439280" y="3384000"/>
            <a:ext cx="21672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Line 45"/>
          <p:cNvSpPr/>
          <p:nvPr/>
        </p:nvSpPr>
        <p:spPr>
          <a:xfrm>
            <a:off x="1656000" y="2088000"/>
            <a:ext cx="360" cy="129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46"/>
          <p:cNvSpPr/>
          <p:nvPr/>
        </p:nvSpPr>
        <p:spPr>
          <a:xfrm>
            <a:off x="1656000" y="3384000"/>
            <a:ext cx="360" cy="1440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47"/>
          <p:cNvSpPr/>
          <p:nvPr/>
        </p:nvSpPr>
        <p:spPr>
          <a:xfrm flipH="1">
            <a:off x="1656000" y="4824000"/>
            <a:ext cx="14472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48"/>
          <p:cNvSpPr/>
          <p:nvPr/>
        </p:nvSpPr>
        <p:spPr>
          <a:xfrm flipH="1">
            <a:off x="1656000" y="3384000"/>
            <a:ext cx="14472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49"/>
          <p:cNvSpPr/>
          <p:nvPr/>
        </p:nvSpPr>
        <p:spPr>
          <a:xfrm flipH="1">
            <a:off x="1656000" y="2088000"/>
            <a:ext cx="14472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Line 50"/>
          <p:cNvSpPr/>
          <p:nvPr/>
        </p:nvSpPr>
        <p:spPr>
          <a:xfrm>
            <a:off x="3888000" y="2088000"/>
            <a:ext cx="360" cy="273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Line 51"/>
          <p:cNvSpPr/>
          <p:nvPr/>
        </p:nvSpPr>
        <p:spPr>
          <a:xfrm>
            <a:off x="3888000" y="2304000"/>
            <a:ext cx="360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52"/>
          <p:cNvSpPr/>
          <p:nvPr/>
        </p:nvSpPr>
        <p:spPr>
          <a:xfrm>
            <a:off x="3888000" y="3852000"/>
            <a:ext cx="360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53"/>
          <p:cNvSpPr/>
          <p:nvPr/>
        </p:nvSpPr>
        <p:spPr>
          <a:xfrm>
            <a:off x="3600000" y="4824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54"/>
          <p:cNvSpPr/>
          <p:nvPr/>
        </p:nvSpPr>
        <p:spPr>
          <a:xfrm>
            <a:off x="3600000" y="3420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55"/>
          <p:cNvSpPr/>
          <p:nvPr/>
        </p:nvSpPr>
        <p:spPr>
          <a:xfrm>
            <a:off x="3600000" y="2088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56"/>
          <p:cNvSpPr/>
          <p:nvPr/>
        </p:nvSpPr>
        <p:spPr>
          <a:xfrm>
            <a:off x="6372000" y="2304000"/>
            <a:ext cx="360" cy="223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57"/>
          <p:cNvSpPr/>
          <p:nvPr/>
        </p:nvSpPr>
        <p:spPr>
          <a:xfrm>
            <a:off x="6372000" y="4536000"/>
            <a:ext cx="324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58"/>
          <p:cNvSpPr/>
          <p:nvPr/>
        </p:nvSpPr>
        <p:spPr>
          <a:xfrm>
            <a:off x="6372360" y="2844000"/>
            <a:ext cx="324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59"/>
          <p:cNvSpPr/>
          <p:nvPr/>
        </p:nvSpPr>
        <p:spPr>
          <a:xfrm>
            <a:off x="6048720" y="2304000"/>
            <a:ext cx="324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60"/>
          <p:cNvSpPr/>
          <p:nvPr/>
        </p:nvSpPr>
        <p:spPr>
          <a:xfrm>
            <a:off x="6049080" y="3816000"/>
            <a:ext cx="324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61"/>
          <p:cNvSpPr/>
          <p:nvPr/>
        </p:nvSpPr>
        <p:spPr>
          <a:xfrm>
            <a:off x="864000" y="3598200"/>
            <a:ext cx="360" cy="5058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62"/>
          <p:cNvSpPr/>
          <p:nvPr/>
        </p:nvSpPr>
        <p:spPr>
          <a:xfrm>
            <a:off x="8784000" y="2880000"/>
            <a:ext cx="360" cy="280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Line 63"/>
          <p:cNvSpPr/>
          <p:nvPr/>
        </p:nvSpPr>
        <p:spPr>
          <a:xfrm flipH="1">
            <a:off x="8351280" y="5688000"/>
            <a:ext cx="43272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64"/>
          <p:cNvSpPr/>
          <p:nvPr/>
        </p:nvSpPr>
        <p:spPr>
          <a:xfrm flipH="1">
            <a:off x="8423640" y="4536000"/>
            <a:ext cx="360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65"/>
          <p:cNvSpPr/>
          <p:nvPr/>
        </p:nvSpPr>
        <p:spPr>
          <a:xfrm flipH="1">
            <a:off x="8424000" y="2880000"/>
            <a:ext cx="360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2"/>
          <p:cNvSpPr/>
          <p:nvPr/>
        </p:nvSpPr>
        <p:spPr>
          <a:xfrm>
            <a:off x="8504280" y="6337800"/>
            <a:ext cx="51984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BBB2DED1-645C-4AFB-BF65-ECA6098FF7D6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255600" y="6300360"/>
            <a:ext cx="1183320" cy="37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POSCO ICT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7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5"/>
          <p:cNvSpPr/>
          <p:nvPr/>
        </p:nvSpPr>
        <p:spPr>
          <a:xfrm>
            <a:off x="321480" y="777600"/>
            <a:ext cx="20124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FUNCTION LIST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9" name="CustomShape 6"/>
          <p:cNvSpPr/>
          <p:nvPr/>
        </p:nvSpPr>
        <p:spPr>
          <a:xfrm>
            <a:off x="363600" y="210960"/>
            <a:ext cx="229968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 Tensor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0" name="CustomShape 7"/>
          <p:cNvSpPr/>
          <p:nvPr/>
        </p:nvSpPr>
        <p:spPr>
          <a:xfrm>
            <a:off x="2301480" y="817200"/>
            <a:ext cx="25909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2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나눔고딕 ExtraBold"/>
              </a:rPr>
              <a:t>A) tensor_msa_train.py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1" name="CustomShape 8"/>
          <p:cNvSpPr/>
          <p:nvPr/>
        </p:nvSpPr>
        <p:spPr>
          <a:xfrm>
            <a:off x="2406600" y="1147320"/>
            <a:ext cx="575928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네트워크를 훈련 시키는 것과 관련된 기능 전반을 제공하는 기능으로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이 모듈은 스파크에서 수행되며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훈련된 모델 데이터와 그 정합성에 대한 테스트 결과는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RDB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로 저장되어 관리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2" name="CustomShape 9"/>
          <p:cNvSpPr/>
          <p:nvPr/>
        </p:nvSpPr>
        <p:spPr>
          <a:xfrm>
            <a:off x="2301480" y="1702440"/>
            <a:ext cx="25909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2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나눔고딕 ExtraBold"/>
              </a:rPr>
              <a:t>B) tensor_msa_predict.py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3" name="CustomShape 10"/>
          <p:cNvSpPr/>
          <p:nvPr/>
        </p:nvSpPr>
        <p:spPr>
          <a:xfrm>
            <a:off x="2406600" y="2032560"/>
            <a:ext cx="575928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기 학습된 모델을 활용하여 결과를 예측하는 서비스를 수행하는 전반적인 기능을 제공하는 기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4" name="CustomShape 11"/>
          <p:cNvSpPr/>
          <p:nvPr/>
        </p:nvSpPr>
        <p:spPr>
          <a:xfrm>
            <a:off x="2301480" y="2401920"/>
            <a:ext cx="25909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2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DejaVu Sans"/>
              </a:rPr>
              <a:t>C) tensor_msa_common.py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5" name="CustomShape 12"/>
          <p:cNvSpPr/>
          <p:nvPr/>
        </p:nvSpPr>
        <p:spPr>
          <a:xfrm>
            <a:off x="2406600" y="2732040"/>
            <a:ext cx="575928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UI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레벨에서 네트워크의 구조를 변경하는 경우 변경 정보를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JSON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으로 받아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Network Config DB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에 저장처리 하는 등 직접적인 네트워크 훈련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,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예측과 관련이 없지만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Network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메타화를 위한 각종 기능 제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6" name="CustomShape 13"/>
          <p:cNvSpPr/>
          <p:nvPr/>
        </p:nvSpPr>
        <p:spPr>
          <a:xfrm>
            <a:off x="2301480" y="3276000"/>
            <a:ext cx="25909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2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DejaVu Sans"/>
              </a:rPr>
              <a:t>D) nn_config_master.py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7" name="CustomShape 14"/>
          <p:cNvSpPr/>
          <p:nvPr/>
        </p:nvSpPr>
        <p:spPr>
          <a:xfrm>
            <a:off x="2406600" y="3606120"/>
            <a:ext cx="575928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 정의하는 부분은 본래 직접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Python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코드로 정의해야 하는 부분입니다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이 부분을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UI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와 연동하기 위해서는 네트워크 구성을 데이터화하여 저장하고 그 데이터를 기반으로 네트워크 구성을 역으로 재 구성 할 수 있어야 합니다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8" name="CustomShape 15"/>
          <p:cNvSpPr/>
          <p:nvPr/>
        </p:nvSpPr>
        <p:spPr>
          <a:xfrm>
            <a:off x="2301480" y="4274640"/>
            <a:ext cx="25909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2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DejaVu Sans"/>
              </a:rPr>
              <a:t>E) nn_data_master.py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9" name="CustomShape 16"/>
          <p:cNvSpPr/>
          <p:nvPr/>
        </p:nvSpPr>
        <p:spPr>
          <a:xfrm>
            <a:off x="2406600" y="4604760"/>
            <a:ext cx="575928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네트워크가 학습 결과인 각 노드의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Weight, Bias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등의 값을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DB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 저장하고 불러내어 네트워크를 재구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0" name="CustomShape 17"/>
          <p:cNvSpPr/>
          <p:nvPr/>
        </p:nvSpPr>
        <p:spPr>
          <a:xfrm>
            <a:off x="2301480" y="4851000"/>
            <a:ext cx="25909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2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DejaVu Sans"/>
              </a:rPr>
              <a:t>E) models.py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1" name="CustomShape 18"/>
          <p:cNvSpPr/>
          <p:nvPr/>
        </p:nvSpPr>
        <p:spPr>
          <a:xfrm>
            <a:off x="2406600" y="5181120"/>
            <a:ext cx="575928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RDB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 데이터를 관리하는 요건 전반에 대한 기능을 제공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2" name="CustomShape 19"/>
          <p:cNvSpPr/>
          <p:nvPr/>
        </p:nvSpPr>
        <p:spPr>
          <a:xfrm>
            <a:off x="2301480" y="5427360"/>
            <a:ext cx="25909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2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DejaVu Sans"/>
              </a:rPr>
              <a:t>E) spark_conn.py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3" name="CustomShape 20"/>
          <p:cNvSpPr/>
          <p:nvPr/>
        </p:nvSpPr>
        <p:spPr>
          <a:xfrm>
            <a:off x="2406600" y="5757480"/>
            <a:ext cx="575928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Spark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에서 데이터를 처리해야 하는 요건 전반에 대한 기능을 제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"/>
          <p:cNvSpPr/>
          <p:nvPr/>
        </p:nvSpPr>
        <p:spPr>
          <a:xfrm>
            <a:off x="8504280" y="6337800"/>
            <a:ext cx="51984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6F71AE6D-DC33-4AC5-AA32-95BF471BF746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255600" y="6300360"/>
            <a:ext cx="1183320" cy="37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PO</a:t>
            </a:r>
            <a:r>
              <a:rPr b="0" lang="en-US" sz="15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SC</a:t>
            </a:r>
            <a:r>
              <a:rPr b="0" lang="en-US" sz="15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 </a:t>
            </a:r>
            <a:r>
              <a:rPr b="0" lang="en-US" sz="15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ICT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7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5"/>
          <p:cNvSpPr/>
          <p:nvPr/>
        </p:nvSpPr>
        <p:spPr>
          <a:xfrm>
            <a:off x="321480" y="777600"/>
            <a:ext cx="20124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</a:t>
            </a: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</a:t>
            </a: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</a:t>
            </a: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</a:t>
            </a: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I</a:t>
            </a: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</a:t>
            </a: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</a:t>
            </a: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</a:t>
            </a: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</a:t>
            </a: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I</a:t>
            </a: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L</a:t>
            </a: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</a:t>
            </a: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</a:t>
            </a: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</a:t>
            </a: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I</a:t>
            </a: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G</a:t>
            </a: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9" name="CustomShape 6"/>
          <p:cNvSpPr/>
          <p:nvPr/>
        </p:nvSpPr>
        <p:spPr>
          <a:xfrm>
            <a:off x="363600" y="210960"/>
            <a:ext cx="229968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</a:t>
            </a: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</a:t>
            </a: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</a:t>
            </a: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</a:t>
            </a: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</a:t>
            </a: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</a:t>
            </a: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</a:t>
            </a: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</a:t>
            </a: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</a:t>
            </a: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8639640" y="6337800"/>
            <a:ext cx="24876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F0E27093-8140-477B-915A-DDAE4C2FB151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255600" y="6300360"/>
            <a:ext cx="1183320" cy="37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POSCO ICT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3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5"/>
          <p:cNvSpPr/>
          <p:nvPr/>
        </p:nvSpPr>
        <p:spPr>
          <a:xfrm>
            <a:off x="321480" y="777600"/>
            <a:ext cx="20124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BUSINESS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DEFINITION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5" name="CustomShape 6"/>
          <p:cNvSpPr/>
          <p:nvPr/>
        </p:nvSpPr>
        <p:spPr>
          <a:xfrm>
            <a:off x="363600" y="210960"/>
            <a:ext cx="229968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 Data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6" name="CustomShape 7"/>
          <p:cNvSpPr/>
          <p:nvPr/>
        </p:nvSpPr>
        <p:spPr>
          <a:xfrm>
            <a:off x="2406600" y="786960"/>
            <a:ext cx="575928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8504280" y="6337800"/>
            <a:ext cx="51984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90098D70-D0D9-44B6-8BAC-EF3ED649BD44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255600" y="6300360"/>
            <a:ext cx="1183320" cy="37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POSCO ICT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0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5"/>
          <p:cNvSpPr/>
          <p:nvPr/>
        </p:nvSpPr>
        <p:spPr>
          <a:xfrm>
            <a:off x="321480" y="777600"/>
            <a:ext cx="20124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DATA STRUCTURE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1" lang="en-US" sz="1800" spc="-4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(1)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2" name="CustomShape 6"/>
          <p:cNvSpPr/>
          <p:nvPr/>
        </p:nvSpPr>
        <p:spPr>
          <a:xfrm>
            <a:off x="363600" y="210960"/>
            <a:ext cx="229968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80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 Data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3" name="CustomShape 7"/>
          <p:cNvSpPr/>
          <p:nvPr/>
        </p:nvSpPr>
        <p:spPr>
          <a:xfrm>
            <a:off x="2406600" y="786960"/>
            <a:ext cx="630432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어떤 비지니스이던 상관없이 공통적으로 데이터 구성시 적용되는 원칙입니다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Neural Network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사용을 위한 데이터 구성을 위해서는 모든 데이터는 병렬화 되어야만 합니다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단 수치상으로 표현이 가능한 영어 점수 등은 그대로 점수로 표현 합니다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NN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에서는 모델의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Output Layer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까지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Input Layer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에서 입력한 내용이 전달되어 결과에 영향을 주도록 설계하여 각 코드의 가중치는 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NN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학습을 통해 자동을 결정되도록 하고자 합니다</a:t>
            </a:r>
            <a:r>
              <a:rPr b="0" lang="en-US" sz="1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360000" y="4176000"/>
            <a:ext cx="8532000" cy="1918440"/>
          </a:xfrm>
          <a:prstGeom prst="rect">
            <a:avLst/>
          </a:prstGeom>
          <a:ln>
            <a:noFill/>
          </a:ln>
        </p:spPr>
      </p:pic>
      <p:pic>
        <p:nvPicPr>
          <p:cNvPr id="285" name="" descr=""/>
          <p:cNvPicPr/>
          <p:nvPr/>
        </p:nvPicPr>
        <p:blipFill>
          <a:blip r:embed="rId2"/>
          <a:stretch/>
        </p:blipFill>
        <p:spPr>
          <a:xfrm>
            <a:off x="396000" y="1836000"/>
            <a:ext cx="2153880" cy="1968120"/>
          </a:xfrm>
          <a:prstGeom prst="rect">
            <a:avLst/>
          </a:prstGeom>
          <a:ln>
            <a:noFill/>
          </a:ln>
        </p:spPr>
      </p:pic>
      <p:sp>
        <p:nvSpPr>
          <p:cNvPr id="286" name="CustomShape 8"/>
          <p:cNvSpPr/>
          <p:nvPr/>
        </p:nvSpPr>
        <p:spPr>
          <a:xfrm rot="10800000">
            <a:off x="1656000" y="4128120"/>
            <a:ext cx="396000" cy="276120"/>
          </a:xfrm>
          <a:custGeom>
            <a:avLst/>
            <a:gdLst/>
            <a:ahLst/>
            <a:rect l="0" t="0" r="r" b="b"/>
            <a:pathLst>
              <a:path w="1102" h="769">
                <a:moveTo>
                  <a:pt x="550" y="0"/>
                </a:moveTo>
                <a:lnTo>
                  <a:pt x="1101" y="768"/>
                </a:lnTo>
                <a:lnTo>
                  <a:pt x="0" y="768"/>
                </a:lnTo>
                <a:lnTo>
                  <a:pt x="5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9"/>
          <p:cNvSpPr/>
          <p:nvPr/>
        </p:nvSpPr>
        <p:spPr>
          <a:xfrm>
            <a:off x="2658600" y="1980000"/>
            <a:ext cx="634140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3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함수</a:t>
            </a:r>
            <a:r>
              <a:rPr b="0" lang="en-US" sz="3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</a:t>
            </a:r>
            <a:r>
              <a:rPr b="0" lang="en-US" sz="3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서울</a:t>
            </a:r>
            <a:r>
              <a:rPr b="0" lang="en-US" sz="3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대</a:t>
            </a:r>
            <a:r>
              <a:rPr b="0" lang="en-US" sz="3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(0,1) * </a:t>
            </a:r>
            <a:r>
              <a:rPr b="0" lang="en-US" sz="3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가중치 </a:t>
            </a:r>
            <a:r>
              <a:rPr b="0" lang="en-US" sz="3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+ </a:t>
            </a:r>
            <a:r>
              <a:rPr b="0" lang="en-US" sz="3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보정치</a:t>
            </a:r>
            <a:r>
              <a:rPr b="0" lang="en-US" sz="30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)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8" name="CustomShape 10"/>
          <p:cNvSpPr/>
          <p:nvPr/>
        </p:nvSpPr>
        <p:spPr>
          <a:xfrm>
            <a:off x="4260600" y="2616120"/>
            <a:ext cx="324720" cy="287280"/>
          </a:xfrm>
          <a:custGeom>
            <a:avLst/>
            <a:gdLst/>
            <a:ahLst/>
            <a:rect l="0" t="0" r="r" b="b"/>
            <a:pathLst>
              <a:path w="904" h="800">
                <a:moveTo>
                  <a:pt x="451" y="0"/>
                </a:moveTo>
                <a:lnTo>
                  <a:pt x="903" y="799"/>
                </a:lnTo>
                <a:lnTo>
                  <a:pt x="0" y="799"/>
                </a:lnTo>
                <a:lnTo>
                  <a:pt x="451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1"/>
          <p:cNvSpPr/>
          <p:nvPr/>
        </p:nvSpPr>
        <p:spPr>
          <a:xfrm>
            <a:off x="6305400" y="2616480"/>
            <a:ext cx="324720" cy="287280"/>
          </a:xfrm>
          <a:custGeom>
            <a:avLst/>
            <a:gdLst/>
            <a:ahLst/>
            <a:rect l="0" t="0" r="r" b="b"/>
            <a:pathLst>
              <a:path w="904" h="800">
                <a:moveTo>
                  <a:pt x="451" y="0"/>
                </a:moveTo>
                <a:lnTo>
                  <a:pt x="903" y="799"/>
                </a:lnTo>
                <a:lnTo>
                  <a:pt x="0" y="799"/>
                </a:lnTo>
                <a:lnTo>
                  <a:pt x="451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2"/>
          <p:cNvSpPr/>
          <p:nvPr/>
        </p:nvSpPr>
        <p:spPr>
          <a:xfrm>
            <a:off x="7858080" y="2616840"/>
            <a:ext cx="325080" cy="287280"/>
          </a:xfrm>
          <a:custGeom>
            <a:avLst/>
            <a:gdLst/>
            <a:ahLst/>
            <a:rect l="0" t="0" r="r" b="b"/>
            <a:pathLst>
              <a:path w="904" h="800">
                <a:moveTo>
                  <a:pt x="451" y="0"/>
                </a:moveTo>
                <a:lnTo>
                  <a:pt x="903" y="799"/>
                </a:lnTo>
                <a:lnTo>
                  <a:pt x="0" y="799"/>
                </a:lnTo>
                <a:lnTo>
                  <a:pt x="451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TextShape 13"/>
          <p:cNvSpPr txBox="1"/>
          <p:nvPr/>
        </p:nvSpPr>
        <p:spPr>
          <a:xfrm>
            <a:off x="5868000" y="2952000"/>
            <a:ext cx="1368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학습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대상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2" name="TextShape 14"/>
          <p:cNvSpPr txBox="1"/>
          <p:nvPr/>
        </p:nvSpPr>
        <p:spPr>
          <a:xfrm>
            <a:off x="7488000" y="2952360"/>
            <a:ext cx="1368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학습 대상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3" name="TextShape 15"/>
          <p:cNvSpPr txBox="1"/>
          <p:nvPr/>
        </p:nvSpPr>
        <p:spPr>
          <a:xfrm>
            <a:off x="4104000" y="2952360"/>
            <a:ext cx="1368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입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력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5472</TotalTime>
  <Application>LibreOffice/5.1.4.2$Linux_X86_64 LibreOffice_project/10m0$Build-2</Application>
  <Words>412</Words>
  <Paragraphs>157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2011-08-23T09:45:48Z</dcterms:created>
  <dc:creator>네이버 한글캠페인</dc:creator>
  <dc:description/>
  <dc:language>ko-KR</dc:language>
  <cp:lastModifiedBy/>
  <dcterms:modified xsi:type="dcterms:W3CDTF">2016-09-04T10:46:49Z</dcterms:modified>
  <cp:revision>26</cp:revision>
  <dc:subject/>
  <dc:title>슬라이드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