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gruntjs.or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workshop.azurewebsites.net/ap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chris/WorkshopAngular/blob/master/Gruntfile.js" TargetMode="External"/><Relationship Id="rId2" Type="http://schemas.openxmlformats.org/officeDocument/2006/relationships/hyperlink" Target="http://gruntj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Grunt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Part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AngularJS</a:t>
            </a:r>
            <a:r>
              <a:rPr lang="sv-SE" dirty="0" smtClean="0"/>
              <a:t> presentation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08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Grunt?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Task </a:t>
            </a:r>
            <a:r>
              <a:rPr lang="sv-SE" dirty="0" err="1" smtClean="0"/>
              <a:t>runner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helps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automate</a:t>
            </a:r>
            <a:r>
              <a:rPr lang="sv-SE" dirty="0" smtClean="0"/>
              <a:t> common tasks like</a:t>
            </a:r>
          </a:p>
          <a:p>
            <a:pPr lvl="1"/>
            <a:r>
              <a:rPr lang="sv-SE" dirty="0" err="1" smtClean="0"/>
              <a:t>Minification</a:t>
            </a:r>
            <a:endParaRPr lang="sv-SE" dirty="0" smtClean="0"/>
          </a:p>
          <a:p>
            <a:pPr lvl="1"/>
            <a:r>
              <a:rPr lang="sv-SE" dirty="0" err="1" smtClean="0"/>
              <a:t>Concatenation</a:t>
            </a:r>
            <a:endParaRPr lang="sv-SE" dirty="0" smtClean="0"/>
          </a:p>
          <a:p>
            <a:pPr lvl="1"/>
            <a:r>
              <a:rPr lang="sv-SE" dirty="0" err="1" smtClean="0"/>
              <a:t>Lint</a:t>
            </a:r>
            <a:endParaRPr lang="sv-SE" dirty="0" smtClean="0"/>
          </a:p>
          <a:p>
            <a:pPr lvl="1"/>
            <a:r>
              <a:rPr lang="sv-SE" dirty="0" err="1" smtClean="0"/>
              <a:t>Automated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etc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Installed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b="1" dirty="0" err="1" smtClean="0"/>
              <a:t>npm</a:t>
            </a:r>
            <a:r>
              <a:rPr lang="sv-SE" dirty="0" smtClean="0"/>
              <a:t> from </a:t>
            </a:r>
            <a:r>
              <a:rPr lang="sv-SE" dirty="0" err="1" smtClean="0"/>
              <a:t>NodeJS</a:t>
            </a:r>
            <a:r>
              <a:rPr lang="sv-SE" dirty="0" smtClean="0"/>
              <a:t>.</a:t>
            </a:r>
            <a:endParaRPr lang="sv-SE" dirty="0"/>
          </a:p>
          <a:p>
            <a:r>
              <a:rPr lang="sv-SE" dirty="0" smtClean="0"/>
              <a:t>Simple </a:t>
            </a:r>
            <a:r>
              <a:rPr lang="sv-SE" dirty="0" err="1" smtClean="0"/>
              <a:t>configuration</a:t>
            </a:r>
            <a:endParaRPr lang="sv-SE" dirty="0"/>
          </a:p>
          <a:p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active</a:t>
            </a:r>
            <a:r>
              <a:rPr lang="sv-SE" dirty="0" smtClean="0"/>
              <a:t> </a:t>
            </a:r>
            <a:r>
              <a:rPr lang="sv-SE" dirty="0" err="1" smtClean="0"/>
              <a:t>userbase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3692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/>
              <a:t>NodeJS</a:t>
            </a:r>
            <a:endParaRPr lang="sv-SE" dirty="0"/>
          </a:p>
          <a:p>
            <a:r>
              <a:rPr lang="sv-SE" i="1" dirty="0" err="1"/>
              <a:t>npm</a:t>
            </a:r>
            <a:r>
              <a:rPr lang="sv-SE" i="1" dirty="0"/>
              <a:t> </a:t>
            </a:r>
            <a:r>
              <a:rPr lang="sv-SE" i="1" dirty="0" err="1"/>
              <a:t>install</a:t>
            </a:r>
            <a:r>
              <a:rPr lang="sv-SE" i="1" dirty="0"/>
              <a:t> -g </a:t>
            </a:r>
            <a:r>
              <a:rPr lang="sv-SE" i="1" dirty="0" smtClean="0"/>
              <a:t>grunt-cli</a:t>
            </a:r>
          </a:p>
          <a:p>
            <a:r>
              <a:rPr lang="sv-SE" dirty="0" err="1" smtClean="0"/>
              <a:t>Download</a:t>
            </a:r>
            <a:r>
              <a:rPr lang="sv-SE" dirty="0" smtClean="0"/>
              <a:t>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prepared</a:t>
            </a:r>
            <a:r>
              <a:rPr lang="sv-SE" dirty="0" smtClean="0"/>
              <a:t> Gruntfile.js and </a:t>
            </a:r>
            <a:r>
              <a:rPr lang="sv-SE" dirty="0" err="1" smtClean="0"/>
              <a:t>package.json</a:t>
            </a:r>
            <a:r>
              <a:rPr lang="sv-SE" dirty="0" smtClean="0"/>
              <a:t> from </a:t>
            </a:r>
            <a:r>
              <a:rPr lang="sv-SE" dirty="0" err="1" smtClean="0"/>
              <a:t>github</a:t>
            </a:r>
            <a:endParaRPr lang="sv-SE" dirty="0" smtClean="0"/>
          </a:p>
          <a:p>
            <a:endParaRPr lang="sv-SE" dirty="0" smtClean="0"/>
          </a:p>
          <a:p>
            <a:r>
              <a:rPr lang="sv-SE" i="1" dirty="0" err="1" smtClean="0"/>
              <a:t>npm</a:t>
            </a:r>
            <a:r>
              <a:rPr lang="sv-SE" i="1" dirty="0" smtClean="0"/>
              <a:t> </a:t>
            </a:r>
            <a:r>
              <a:rPr lang="sv-SE" i="1" dirty="0" err="1" smtClean="0"/>
              <a:t>install</a:t>
            </a:r>
            <a:r>
              <a:rPr lang="sv-SE" i="1" dirty="0" smtClean="0"/>
              <a:t> </a:t>
            </a:r>
            <a:r>
              <a:rPr lang="sv-SE" dirty="0" smtClean="0"/>
              <a:t> </a:t>
            </a:r>
          </a:p>
          <a:p>
            <a:r>
              <a:rPr lang="sv-SE" dirty="0"/>
              <a:t> </a:t>
            </a:r>
            <a:r>
              <a:rPr lang="sv-SE" dirty="0" smtClean="0"/>
              <a:t>- </a:t>
            </a:r>
            <a:r>
              <a:rPr lang="sv-SE" dirty="0" err="1" smtClean="0"/>
              <a:t>Downloads</a:t>
            </a:r>
            <a:r>
              <a:rPr lang="sv-SE" dirty="0" smtClean="0"/>
              <a:t> </a:t>
            </a:r>
            <a:r>
              <a:rPr lang="sv-SE" dirty="0" err="1" smtClean="0"/>
              <a:t>everything</a:t>
            </a:r>
            <a:r>
              <a:rPr lang="sv-SE" dirty="0" smtClean="0"/>
              <a:t> in </a:t>
            </a:r>
            <a:r>
              <a:rPr lang="sv-SE" dirty="0" err="1" smtClean="0"/>
              <a:t>package.json</a:t>
            </a:r>
            <a:endParaRPr lang="sv-SE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072" y="3554519"/>
            <a:ext cx="36480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Using</a:t>
            </a:r>
            <a:r>
              <a:rPr lang="sv-SE" dirty="0" smtClean="0"/>
              <a:t> the </a:t>
            </a:r>
            <a:r>
              <a:rPr lang="sv-SE" dirty="0" err="1" smtClean="0"/>
              <a:t>prepared</a:t>
            </a:r>
            <a:r>
              <a:rPr lang="sv-SE" dirty="0" smtClean="0"/>
              <a:t> </a:t>
            </a:r>
            <a:r>
              <a:rPr lang="sv-SE" dirty="0" err="1" smtClean="0"/>
              <a:t>configuration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smtClean="0"/>
              <a:t>grunt</a:t>
            </a:r>
          </a:p>
          <a:p>
            <a:r>
              <a:rPr lang="sv-SE" dirty="0" err="1" smtClean="0"/>
              <a:t>Runs</a:t>
            </a:r>
            <a:r>
              <a:rPr lang="sv-SE" dirty="0" smtClean="0"/>
              <a:t> tests,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r>
              <a:rPr lang="sv-SE" dirty="0" smtClean="0"/>
              <a:t>, </a:t>
            </a:r>
            <a:r>
              <a:rPr lang="sv-SE" smtClean="0"/>
              <a:t>concatenation</a:t>
            </a:r>
            <a:r>
              <a:rPr lang="sv-SE" dirty="0" smtClean="0"/>
              <a:t>, </a:t>
            </a:r>
            <a:r>
              <a:rPr lang="sv-SE" dirty="0" err="1" smtClean="0"/>
              <a:t>css</a:t>
            </a:r>
            <a:r>
              <a:rPr lang="sv-SE" dirty="0" smtClean="0"/>
              <a:t>/</a:t>
            </a:r>
            <a:r>
              <a:rPr lang="sv-SE" dirty="0" err="1" smtClean="0"/>
              <a:t>js</a:t>
            </a:r>
            <a:r>
              <a:rPr lang="sv-SE" dirty="0" smtClean="0"/>
              <a:t>/image </a:t>
            </a:r>
            <a:r>
              <a:rPr lang="sv-SE" dirty="0" err="1" smtClean="0"/>
              <a:t>minification</a:t>
            </a:r>
            <a:endParaRPr lang="sv-SE" dirty="0" smtClean="0"/>
          </a:p>
          <a:p>
            <a:r>
              <a:rPr lang="sv-SE" i="1" dirty="0" smtClean="0"/>
              <a:t>grunt test</a:t>
            </a:r>
          </a:p>
          <a:p>
            <a:r>
              <a:rPr lang="sv-SE" dirty="0" err="1" smtClean="0"/>
              <a:t>Runs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r>
              <a:rPr lang="sv-SE" dirty="0" smtClean="0"/>
              <a:t> and </a:t>
            </a:r>
            <a:r>
              <a:rPr lang="sv-SE" dirty="0" err="1" smtClean="0"/>
              <a:t>runs</a:t>
            </a:r>
            <a:r>
              <a:rPr lang="sv-SE" dirty="0" smtClean="0"/>
              <a:t> tests </a:t>
            </a:r>
            <a:r>
              <a:rPr lang="sv-SE" dirty="0" err="1" smtClean="0"/>
              <a:t>using</a:t>
            </a:r>
            <a:r>
              <a:rPr lang="sv-SE" dirty="0" smtClean="0"/>
              <a:t> Jasmine and Karma</a:t>
            </a:r>
          </a:p>
          <a:p>
            <a:r>
              <a:rPr lang="sv-SE" i="1" dirty="0" smtClean="0"/>
              <a:t>grunt </a:t>
            </a:r>
            <a:r>
              <a:rPr lang="sv-SE" i="1" dirty="0" err="1" smtClean="0"/>
              <a:t>watch</a:t>
            </a:r>
            <a:endParaRPr lang="sv-SE" i="1" dirty="0" smtClean="0"/>
          </a:p>
          <a:p>
            <a:r>
              <a:rPr lang="sv-SE" dirty="0" err="1" smtClean="0"/>
              <a:t>Keeps</a:t>
            </a:r>
            <a:r>
              <a:rPr lang="sv-SE" dirty="0" smtClean="0"/>
              <a:t> </a:t>
            </a:r>
            <a:r>
              <a:rPr lang="sv-SE" dirty="0" err="1" smtClean="0"/>
              <a:t>watch</a:t>
            </a:r>
            <a:r>
              <a:rPr lang="sv-SE" dirty="0" smtClean="0"/>
              <a:t> on </a:t>
            </a:r>
            <a:r>
              <a:rPr lang="sv-SE" dirty="0" err="1" smtClean="0"/>
              <a:t>your</a:t>
            </a:r>
            <a:r>
              <a:rPr lang="sv-SE" dirty="0" smtClean="0"/>
              <a:t> folders. As </a:t>
            </a:r>
            <a:r>
              <a:rPr lang="sv-SE" dirty="0" err="1" smtClean="0"/>
              <a:t>soon</a:t>
            </a:r>
            <a:r>
              <a:rPr lang="sv-SE" dirty="0" smtClean="0"/>
              <a:t> as </a:t>
            </a:r>
            <a:r>
              <a:rPr lang="sv-SE" dirty="0" err="1" smtClean="0"/>
              <a:t>you</a:t>
            </a:r>
            <a:r>
              <a:rPr lang="sv-SE" dirty="0" smtClean="0"/>
              <a:t> save a </a:t>
            </a:r>
            <a:r>
              <a:rPr lang="sv-SE" dirty="0" err="1" smtClean="0"/>
              <a:t>file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r>
              <a:rPr lang="sv-SE" dirty="0" smtClean="0"/>
              <a:t> and </a:t>
            </a:r>
            <a:r>
              <a:rPr lang="sv-SE" dirty="0" err="1" smtClean="0"/>
              <a:t>unit</a:t>
            </a:r>
            <a:r>
              <a:rPr lang="sv-SE" dirty="0" smtClean="0"/>
              <a:t> tests </a:t>
            </a:r>
            <a:r>
              <a:rPr lang="sv-SE" dirty="0" err="1" smtClean="0"/>
              <a:t>runs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948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Adding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plugins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Find</a:t>
            </a:r>
            <a:r>
              <a:rPr lang="sv-SE" dirty="0" smtClean="0"/>
              <a:t> the plugin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Add</a:t>
            </a:r>
            <a:r>
              <a:rPr lang="sv-SE" dirty="0" smtClean="0"/>
              <a:t> the </a:t>
            </a:r>
            <a:r>
              <a:rPr lang="sv-SE" dirty="0" err="1" smtClean="0"/>
              <a:t>name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plugin to </a:t>
            </a:r>
            <a:r>
              <a:rPr lang="sv-SE" dirty="0" err="1" smtClean="0"/>
              <a:t>package.json</a:t>
            </a:r>
            <a:r>
              <a:rPr lang="sv-SE" dirty="0" smtClean="0"/>
              <a:t>.</a:t>
            </a:r>
          </a:p>
          <a:p>
            <a:pPr algn="r"/>
            <a:r>
              <a:rPr lang="sv-SE" dirty="0"/>
              <a:t> "grunt-</a:t>
            </a:r>
            <a:r>
              <a:rPr lang="sv-SE" dirty="0" err="1"/>
              <a:t>pngmin</a:t>
            </a:r>
            <a:r>
              <a:rPr lang="sv-SE" dirty="0"/>
              <a:t>" : ""</a:t>
            </a:r>
            <a:endParaRPr lang="sv-SE" dirty="0" smtClean="0"/>
          </a:p>
          <a:p>
            <a:r>
              <a:rPr lang="sv-SE" dirty="0" err="1" smtClean="0"/>
              <a:t>Add</a:t>
            </a:r>
            <a:r>
              <a:rPr lang="sv-SE" dirty="0" smtClean="0"/>
              <a:t> the </a:t>
            </a:r>
            <a:r>
              <a:rPr lang="sv-SE" dirty="0" err="1" smtClean="0"/>
              <a:t>name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plugin to Gruntfile.js</a:t>
            </a:r>
          </a:p>
          <a:p>
            <a:pPr algn="r"/>
            <a:r>
              <a:rPr lang="sv-SE" dirty="0"/>
              <a:t> </a:t>
            </a:r>
            <a:r>
              <a:rPr lang="sv-SE" dirty="0" err="1"/>
              <a:t>grunt.loadNpmTasks</a:t>
            </a:r>
            <a:r>
              <a:rPr lang="sv-SE" dirty="0"/>
              <a:t>('grunt-</a:t>
            </a:r>
            <a:r>
              <a:rPr lang="sv-SE" dirty="0" err="1"/>
              <a:t>pngmin</a:t>
            </a:r>
            <a:r>
              <a:rPr lang="sv-SE" dirty="0" smtClean="0"/>
              <a:t>');</a:t>
            </a:r>
          </a:p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configuration</a:t>
            </a:r>
            <a:r>
              <a:rPr lang="sv-SE" dirty="0" smtClean="0"/>
              <a:t> to Gruntfile.js (</a:t>
            </a:r>
            <a:r>
              <a:rPr lang="sv-SE" dirty="0" err="1" smtClean="0"/>
              <a:t>usually</a:t>
            </a:r>
            <a:r>
              <a:rPr lang="sv-SE" dirty="0" smtClean="0"/>
              <a:t> </a:t>
            </a:r>
            <a:r>
              <a:rPr lang="sv-SE" dirty="0" err="1" smtClean="0"/>
              <a:t>documented</a:t>
            </a:r>
            <a:r>
              <a:rPr lang="sv-SE" dirty="0" smtClean="0"/>
              <a:t> on </a:t>
            </a:r>
            <a:r>
              <a:rPr lang="sv-SE" dirty="0" smtClean="0">
                <a:hlinkClick r:id="rId2" action="ppaction://hlinkfile"/>
              </a:rPr>
              <a:t>gruntjs.org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Add</a:t>
            </a:r>
            <a:r>
              <a:rPr lang="sv-SE" dirty="0" smtClean="0"/>
              <a:t> the plugin to a task</a:t>
            </a:r>
          </a:p>
          <a:p>
            <a:pPr algn="r"/>
            <a:r>
              <a:rPr lang="sv-SE" dirty="0"/>
              <a:t> </a:t>
            </a:r>
            <a:r>
              <a:rPr lang="sv-SE" dirty="0" err="1"/>
              <a:t>grunt.registerTask</a:t>
            </a:r>
            <a:r>
              <a:rPr lang="sv-SE" dirty="0"/>
              <a:t>('test', ['</a:t>
            </a:r>
            <a:r>
              <a:rPr lang="sv-SE" dirty="0" err="1"/>
              <a:t>jshint</a:t>
            </a:r>
            <a:r>
              <a:rPr lang="sv-SE" dirty="0"/>
              <a:t>', '</a:t>
            </a:r>
            <a:r>
              <a:rPr lang="sv-SE" dirty="0" err="1"/>
              <a:t>qunit</a:t>
            </a:r>
            <a:r>
              <a:rPr lang="sv-SE" dirty="0"/>
              <a:t>']);</a:t>
            </a:r>
          </a:p>
        </p:txBody>
      </p:sp>
    </p:spTree>
    <p:extLst>
      <p:ext uri="{BB962C8B-B14F-4D97-AF65-F5344CB8AC3E}">
        <p14:creationId xmlns:p14="http://schemas.microsoft.com/office/powerpoint/2010/main" val="3387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Backend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Backend</a:t>
            </a:r>
            <a:r>
              <a:rPr lang="sv-SE" dirty="0" smtClean="0"/>
              <a:t> för kvällen levereras av </a:t>
            </a:r>
            <a:r>
              <a:rPr lang="sv-SE" dirty="0" err="1" smtClean="0"/>
              <a:t>Azure</a:t>
            </a:r>
            <a:endParaRPr lang="sv-SE" dirty="0" smtClean="0"/>
          </a:p>
          <a:p>
            <a:pPr lvl="1"/>
            <a:r>
              <a:rPr lang="sv-SE" dirty="0" err="1" smtClean="0"/>
              <a:t>Azure</a:t>
            </a:r>
            <a:r>
              <a:rPr lang="sv-SE" dirty="0" smtClean="0"/>
              <a:t> </a:t>
            </a:r>
            <a:r>
              <a:rPr lang="sv-SE" dirty="0" err="1" smtClean="0"/>
              <a:t>Website</a:t>
            </a:r>
            <a:r>
              <a:rPr lang="sv-SE" dirty="0" smtClean="0"/>
              <a:t> (</a:t>
            </a:r>
            <a:r>
              <a:rPr lang="sv-SE" dirty="0" err="1" smtClean="0"/>
              <a:t>WebAPI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Sql</a:t>
            </a:r>
            <a:r>
              <a:rPr lang="sv-SE" dirty="0" smtClean="0"/>
              <a:t> Server </a:t>
            </a:r>
            <a:r>
              <a:rPr lang="sv-SE" dirty="0" err="1" smtClean="0"/>
              <a:t>Azure</a:t>
            </a:r>
            <a:endParaRPr lang="sv-SE" dirty="0" smtClean="0"/>
          </a:p>
          <a:p>
            <a:pPr lvl="1"/>
            <a:endParaRPr lang="sv-SE" dirty="0"/>
          </a:p>
          <a:p>
            <a:pPr lvl="1"/>
            <a:r>
              <a:rPr lang="sv-SE" dirty="0">
                <a:hlinkClick r:id="rId2"/>
              </a:rPr>
              <a:t>http://angularworkshop.azurewebsites.net/api</a:t>
            </a:r>
            <a:r>
              <a:rPr lang="sv-SE" dirty="0" smtClean="0">
                <a:hlinkClick r:id="rId2"/>
              </a:rPr>
              <a:t>/</a:t>
            </a:r>
            <a:endParaRPr lang="sv-SE" dirty="0" smtClean="0"/>
          </a:p>
          <a:p>
            <a:pPr lvl="1"/>
            <a:endParaRPr lang="sv-SE" dirty="0"/>
          </a:p>
          <a:p>
            <a:r>
              <a:rPr lang="sv-SE" dirty="0" smtClean="0"/>
              <a:t>All kod för </a:t>
            </a:r>
            <a:r>
              <a:rPr lang="sv-SE" dirty="0" err="1" smtClean="0"/>
              <a:t>backend</a:t>
            </a:r>
            <a:r>
              <a:rPr lang="sv-SE" dirty="0" smtClean="0"/>
              <a:t> finns på </a:t>
            </a:r>
            <a:r>
              <a:rPr lang="sv-SE" dirty="0" err="1" smtClean="0"/>
              <a:t>Github</a:t>
            </a:r>
            <a:r>
              <a:rPr lang="sv-SE" dirty="0" smtClean="0"/>
              <a:t> i samma </a:t>
            </a:r>
            <a:r>
              <a:rPr lang="sv-SE" dirty="0" err="1" smtClean="0"/>
              <a:t>repository</a:t>
            </a:r>
            <a:r>
              <a:rPr lang="sv-SE" dirty="0" smtClean="0"/>
              <a:t> som </a:t>
            </a:r>
            <a:r>
              <a:rPr lang="sv-SE" dirty="0" err="1" smtClean="0"/>
              <a:t>Angular</a:t>
            </a:r>
            <a:r>
              <a:rPr lang="sv-SE" dirty="0" smtClean="0"/>
              <a:t>-koden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91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Något helt annat…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Ett enkelt sätt att </a:t>
            </a:r>
            <a:r>
              <a:rPr lang="sv-SE" dirty="0" err="1" smtClean="0"/>
              <a:t>host:a</a:t>
            </a:r>
            <a:r>
              <a:rPr lang="sv-SE" dirty="0" smtClean="0"/>
              <a:t> sin </a:t>
            </a:r>
            <a:r>
              <a:rPr lang="sv-SE" dirty="0" err="1" smtClean="0"/>
              <a:t>website</a:t>
            </a:r>
            <a:r>
              <a:rPr lang="sv-SE" dirty="0" smtClean="0"/>
              <a:t> är att använda </a:t>
            </a:r>
            <a:r>
              <a:rPr lang="sv-SE" dirty="0" err="1" smtClean="0"/>
              <a:t>Python</a:t>
            </a:r>
            <a:r>
              <a:rPr lang="sv-SE" dirty="0" smtClean="0"/>
              <a:t>. Ladda hem, installera och starta i katalogen för din </a:t>
            </a:r>
            <a:r>
              <a:rPr lang="sv-SE" dirty="0" err="1" smtClean="0"/>
              <a:t>app</a:t>
            </a:r>
            <a:r>
              <a:rPr lang="sv-SE" dirty="0" smtClean="0"/>
              <a:t>: </a:t>
            </a:r>
          </a:p>
          <a:p>
            <a:r>
              <a:rPr lang="sv-SE" dirty="0" err="1" smtClean="0"/>
              <a:t>Python</a:t>
            </a:r>
            <a:r>
              <a:rPr lang="sv-SE" dirty="0" smtClean="0"/>
              <a:t> 2:</a:t>
            </a:r>
            <a:endParaRPr lang="sv-SE" dirty="0"/>
          </a:p>
          <a:p>
            <a:r>
              <a:rPr lang="sv-SE" dirty="0" err="1" smtClean="0"/>
              <a:t>python</a:t>
            </a:r>
            <a:r>
              <a:rPr lang="sv-SE" dirty="0" smtClean="0"/>
              <a:t> –m </a:t>
            </a:r>
            <a:r>
              <a:rPr lang="sv-SE" dirty="0" err="1" smtClean="0"/>
              <a:t>simplehttpserver</a:t>
            </a:r>
            <a:endParaRPr lang="sv-SE" dirty="0" smtClean="0"/>
          </a:p>
          <a:p>
            <a:r>
              <a:rPr lang="sv-SE" dirty="0" err="1" smtClean="0"/>
              <a:t>Python</a:t>
            </a:r>
            <a:r>
              <a:rPr lang="sv-SE" dirty="0" smtClean="0"/>
              <a:t> 3:</a:t>
            </a:r>
            <a:endParaRPr lang="sv-SE" dirty="0"/>
          </a:p>
          <a:p>
            <a:r>
              <a:rPr lang="sv-SE" i="1" dirty="0" err="1" smtClean="0"/>
              <a:t>python</a:t>
            </a:r>
            <a:r>
              <a:rPr lang="sv-SE" i="1" dirty="0" smtClean="0"/>
              <a:t> –m </a:t>
            </a:r>
            <a:r>
              <a:rPr lang="sv-SE" i="1" dirty="0" err="1" smtClean="0"/>
              <a:t>http.server</a:t>
            </a:r>
            <a:endParaRPr lang="sv-SE" i="1" dirty="0" smtClean="0"/>
          </a:p>
          <a:p>
            <a:endParaRPr lang="sv-SE" i="1" dirty="0" smtClean="0"/>
          </a:p>
        </p:txBody>
      </p:sp>
    </p:spTree>
    <p:extLst>
      <p:ext uri="{BB962C8B-B14F-4D97-AF65-F5344CB8AC3E}">
        <p14:creationId xmlns:p14="http://schemas.microsoft.com/office/powerpoint/2010/main" val="13359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further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http://gruntjs.com</a:t>
            </a:r>
            <a:r>
              <a:rPr lang="sv-SE" dirty="0" smtClean="0">
                <a:hlinkClick r:id="rId2"/>
              </a:rPr>
              <a:t>/</a:t>
            </a:r>
            <a:r>
              <a:rPr lang="sv-SE" dirty="0" smtClean="0"/>
              <a:t> - </a:t>
            </a:r>
            <a:r>
              <a:rPr lang="sv-SE" dirty="0" err="1" smtClean="0"/>
              <a:t>Great</a:t>
            </a:r>
            <a:r>
              <a:rPr lang="sv-SE" dirty="0" smtClean="0"/>
              <a:t> </a:t>
            </a:r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guide and </a:t>
            </a:r>
            <a:r>
              <a:rPr lang="sv-SE" dirty="0" err="1" smtClean="0"/>
              <a:t>library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modules</a:t>
            </a:r>
            <a:endParaRPr lang="sv-SE" dirty="0" smtClean="0"/>
          </a:p>
          <a:p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github.com/softchris/WorkshopAngular/blob/master/Gruntfile.js</a:t>
            </a:r>
            <a:r>
              <a:rPr lang="sv-SE" dirty="0" smtClean="0"/>
              <a:t> - The </a:t>
            </a:r>
            <a:r>
              <a:rPr lang="sv-SE" dirty="0" err="1" smtClean="0"/>
              <a:t>grunfile</a:t>
            </a:r>
            <a:r>
              <a:rPr lang="sv-SE" dirty="0" smtClean="0"/>
              <a:t> for </a:t>
            </a:r>
            <a:r>
              <a:rPr lang="sv-SE" dirty="0" err="1" smtClean="0"/>
              <a:t>this</a:t>
            </a:r>
            <a:r>
              <a:rPr lang="sv-SE" dirty="0" smtClean="0"/>
              <a:t> workshop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778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269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Grunt</vt:lpstr>
      <vt:lpstr>What is Grunt?</vt:lpstr>
      <vt:lpstr>Getting started</vt:lpstr>
      <vt:lpstr>Using the prepared configuration</vt:lpstr>
      <vt:lpstr>Adding more plugins</vt:lpstr>
      <vt:lpstr>Backend</vt:lpstr>
      <vt:lpstr>Något helt annat…</vt:lpstr>
      <vt:lpstr>Getting further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Grunt</dc:title>
  <dc:creator>Johan Kardell</dc:creator>
  <cp:lastModifiedBy>Johan Kardell</cp:lastModifiedBy>
  <cp:revision>28</cp:revision>
  <dcterms:created xsi:type="dcterms:W3CDTF">2014-05-13T15:44:42Z</dcterms:created>
  <dcterms:modified xsi:type="dcterms:W3CDTF">2014-05-23T08:24:14Z</dcterms:modified>
</cp:coreProperties>
</file>