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dddafba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dddafba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ddafba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dddafba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490805c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490805c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490805c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490805c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490805c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490805c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490805cd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490805cd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90805cd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490805cd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490805cd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490805cd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ddafba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ddafba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90805c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490805c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90805cd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490805cd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90805cdd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490805cd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ddafba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dddafba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ddafba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dddafba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90805c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490805c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dddafba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dddafba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21105/joss.0065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3975" y="5890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67: Evaluating Identifier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Mid-year Progress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 Chu, Jafar Maash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Coordinator: Ewan Tempero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Identifier splitting 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Two options: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Implement a greedy algorithm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Not as efficient 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Find and leverage a third party library </a:t>
            </a:r>
            <a:endParaRPr sz="17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700"/>
              <a:t>Spiral:  "SPlitters for IdentifieRs: A Library". </a:t>
            </a:r>
            <a:r>
              <a:rPr lang="en-GB" sz="1000"/>
              <a:t>[1]</a:t>
            </a:r>
            <a:endParaRPr sz="10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Python Library that implements an algorithm based on the “Samurai” algorithm</a:t>
            </a:r>
            <a:endParaRPr sz="15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 sz="1500"/>
              <a:t>Samurai best performing algorithm when compared with others </a:t>
            </a:r>
            <a:r>
              <a:rPr lang="en-GB" sz="1000"/>
              <a:t>[2]</a:t>
            </a:r>
            <a:endParaRPr sz="1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Very easy to use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3" name="Google Shape;193;p22"/>
          <p:cNvSpPr txBox="1"/>
          <p:nvPr/>
        </p:nvSpPr>
        <p:spPr>
          <a:xfrm>
            <a:off x="521700" y="4424400"/>
            <a:ext cx="8017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i="1" lang="en-GB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Hucka, M. (2018). Spiral: splitters for identifiers in source code files. Journal of Open Source Software, 3(24), 653, </a:t>
            </a:r>
            <a:r>
              <a:rPr i="1" lang="en-GB" sz="7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https://doi.org/10.21105/joss.00653</a:t>
            </a:r>
            <a:endParaRPr i="1" sz="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i="1" lang="en-GB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E. Hill, D. Binkley, D. Lawrie, L. Pollock and K. Vijay-Shanker, "An empirical study of identifier splitting techniques", Empirical Software Engineering, vol. 19, no. 6, pp. 1754-1780, 2013. Available: 10.1007/s10664-013-9261-0 [Accessed 21 July 2022].</a:t>
            </a:r>
            <a:endParaRPr i="1"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Identifier splitting (cont.)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list of all identifiers which don’t pass basic regex camelCase check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Split them 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If they split into multiple words, camelCase violation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600"/>
              <a:t>Otherwise it should have passed initial basic regex check</a:t>
            </a:r>
            <a:r>
              <a:rPr lang="en-GB" sz="1800"/>
              <a:t> 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-GB" sz="1800"/>
              <a:t>E.g.</a:t>
            </a:r>
            <a:r>
              <a:rPr lang="en-GB" sz="1500"/>
              <a:t> </a:t>
            </a:r>
            <a:endParaRPr sz="15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00" y="3548650"/>
            <a:ext cx="4829752" cy="3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700" y="4017643"/>
            <a:ext cx="4865950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00" y="1014426"/>
            <a:ext cx="6282275" cy="3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6228450" y="1047300"/>
            <a:ext cx="26208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Popular testing library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High method length violations</a:t>
            </a:r>
            <a:endParaRPr/>
          </a:p>
        </p:txBody>
      </p:sp>
      <p:pic>
        <p:nvPicPr>
          <p:cNvPr id="214" name="Google Shape;21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47262"/>
            <a:ext cx="4930950" cy="304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FreeCol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6225975" y="1048025"/>
            <a:ext cx="28386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Open source colonisation game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Number of identifiers and methods are closer together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Once again more length violations in methods</a:t>
            </a:r>
            <a:endParaRPr/>
          </a:p>
        </p:txBody>
      </p:sp>
      <p:pic>
        <p:nvPicPr>
          <p:cNvPr id="221" name="Google Shape;221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665" y="1082950"/>
            <a:ext cx="4928409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ApacheAnt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553425" y="305300"/>
            <a:ext cx="31878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library and command-line tool to help build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Analysis of two different versions of ApacheAnt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Percentage remains somewhat consistent as code size increases.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Underscores removed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25" y="2535875"/>
            <a:ext cx="2529600" cy="1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899775" y="4193900"/>
            <a:ext cx="24951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700"/>
              <a:t>3 underscore violations found in ApacheAnt 1.9.16</a:t>
            </a:r>
            <a:endParaRPr i="1" sz="700"/>
          </a:p>
        </p:txBody>
      </p:sp>
      <p:pic>
        <p:nvPicPr>
          <p:cNvPr id="230" name="Google Shape;230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5" y="1470700"/>
            <a:ext cx="5248623" cy="32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 methods to evaluate usages of other case types, e.g. snake case, </a:t>
            </a:r>
            <a:r>
              <a:rPr lang="en-GB"/>
              <a:t>kebab</a:t>
            </a:r>
            <a:r>
              <a:rPr lang="en-GB"/>
              <a:t> case, pascal case etc.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Other guidelines, e.g. single letter abbreviations, such as “f” for File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Evaluate multiple code bases from similar categories, e.g. </a:t>
            </a:r>
            <a:r>
              <a:rPr lang="en-GB"/>
              <a:t>libraries</a:t>
            </a:r>
            <a:r>
              <a:rPr lang="en-GB"/>
              <a:t>, games, applications etc.</a:t>
            </a:r>
            <a:br>
              <a:rPr lang="en-GB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Compare results using different explanatory variables (pre/post introduction of IDEs, etc)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Investigate relationship between class/method names and their respective identifiers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ctrTitle"/>
          </p:nvPr>
        </p:nvSpPr>
        <p:spPr>
          <a:xfrm>
            <a:off x="3281250" y="1578400"/>
            <a:ext cx="5602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Watching</a:t>
            </a:r>
            <a:endParaRPr/>
          </a:p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context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Identifiers make up over 70% of code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Having good identifiers </a:t>
            </a:r>
            <a:r>
              <a:rPr lang="en-GB" sz="1800"/>
              <a:t>leads to better comprehensibility + maintainability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literature lays out a number of guidelines for identifier naming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Intent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wish to answer the question 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“How closely do developers follow rules and guidelines when naming identifiers?”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Are there any patterns when it comes to identifier naming?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at time of literature review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Develop code to extract identifiers from source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Javaparser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Categorise/analyse identifiers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Part of  speech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Length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Casing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Compare results using different explanatory variables (pre/post introduction of IDEs, etc)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Investigate relationship between class/method names and their respective identifiers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thus far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GB" sz="1500">
                <a:solidFill>
                  <a:schemeClr val="lt2"/>
                </a:solidFill>
              </a:rPr>
              <a:t>Develop code to extract identifiers from source</a:t>
            </a:r>
            <a:endParaRPr b="1" sz="1500">
              <a:solidFill>
                <a:schemeClr val="l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b="1" lang="en-GB" sz="1300">
                <a:solidFill>
                  <a:schemeClr val="lt2"/>
                </a:solidFill>
              </a:rPr>
              <a:t>Javaparser</a:t>
            </a:r>
            <a:endParaRPr b="1" sz="13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Categorise/analyse identifiers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Part of  speech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b="1" lang="en-GB" sz="1300">
                <a:solidFill>
                  <a:schemeClr val="lt2"/>
                </a:solidFill>
              </a:rPr>
              <a:t>Length </a:t>
            </a:r>
            <a:endParaRPr b="1" sz="1300">
              <a:solidFill>
                <a:schemeClr val="l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b="1" lang="en-GB" sz="1300">
                <a:solidFill>
                  <a:schemeClr val="lt2"/>
                </a:solidFill>
              </a:rPr>
              <a:t>Casing </a:t>
            </a:r>
            <a:endParaRPr b="1" sz="13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Compare results using different explanatory variables (pre/post introduction of IDEs, etc)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Investigate relationship between class/method names and their respective identifiers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Javaparser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library for analysing Java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Implemented a tool to extract all method and variable names from a project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Store in a Hashmap with their type/return type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Analyse modifiers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</a:t>
            </a:r>
            <a:r>
              <a:rPr lang="en-GB" sz="1500"/>
              <a:t>tatic, final, abstract etc.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Abide by a different set of guidelines in some cases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identifiers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7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Currently evaluating typography of guidelines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Casing (usage of upper vs lower case)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Underscores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Length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Evaluating camelCase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Need for splitting of identifiers into their constituent words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CamelCase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Basic r</a:t>
            </a:r>
            <a:r>
              <a:rPr lang="en-GB" sz="1800"/>
              <a:t>egex patterns assume an identifier is made up of &gt;1 word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600"/>
              <a:t>All fully lowercase identifiers counted as violations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Need a way to split identifiers to see if they contain multiple words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Will also be useful later for part of speech analysis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47226" t="0"/>
          <a:stretch/>
        </p:blipFill>
        <p:spPr>
          <a:xfrm>
            <a:off x="1878675" y="2704275"/>
            <a:ext cx="24228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32863" r="0" t="0"/>
          <a:stretch/>
        </p:blipFill>
        <p:spPr>
          <a:xfrm>
            <a:off x="1878675" y="2276050"/>
            <a:ext cx="196960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3947400" y="2252163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375500" y="2680388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