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62" r:id="rId3"/>
    <p:sldId id="258" r:id="rId4"/>
    <p:sldId id="257" r:id="rId5"/>
    <p:sldId id="263" r:id="rId6"/>
    <p:sldId id="264" r:id="rId7"/>
    <p:sldId id="259" r:id="rId8"/>
    <p:sldId id="261" r:id="rId9"/>
    <p:sldId id="266" r:id="rId10"/>
    <p:sldId id="267" r:id="rId11"/>
    <p:sldId id="268" r:id="rId12"/>
    <p:sldId id="269" r:id="rId13"/>
    <p:sldId id="274" r:id="rId14"/>
    <p:sldId id="271" r:id="rId15"/>
    <p:sldId id="272" r:id="rId16"/>
    <p:sldId id="273" r:id="rId17"/>
    <p:sldId id="276" r:id="rId18"/>
    <p:sldId id="275" r:id="rId19"/>
    <p:sldId id="278" r:id="rId20"/>
    <p:sldId id="277" r:id="rId21"/>
    <p:sldId id="279"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moa" initials="b" lastIdx="2" clrIdx="0">
    <p:extLst>
      <p:ext uri="{19B8F6BF-5375-455C-9EA6-DF929625EA0E}">
        <p15:presenceInfo xmlns:p15="http://schemas.microsoft.com/office/powerpoint/2012/main" userId="bmo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3" autoAdjust="0"/>
    <p:restoredTop sz="94660"/>
  </p:normalViewPr>
  <p:slideViewPr>
    <p:cSldViewPr snapToGrid="0">
      <p:cViewPr varScale="1">
        <p:scale>
          <a:sx n="68" d="100"/>
          <a:sy n="68" d="100"/>
        </p:scale>
        <p:origin x="42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6T15:47:43.404" idx="1">
    <p:pos x="3838" y="1267"/>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07T20:27:17.442" idx="2">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FD7914-5080-4899-A87B-BC7293036740}"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750D98AD-7E79-4F04-87A3-E4E9A221326F}">
      <dgm:prSet phldrT="[Text]"/>
      <dgm:spPr/>
      <dgm:t>
        <a:bodyPr/>
        <a:lstStyle/>
        <a:p>
          <a:r>
            <a:rPr lang="en-US" dirty="0" smtClean="0"/>
            <a:t>Hardware</a:t>
          </a:r>
          <a:endParaRPr lang="en-US" dirty="0"/>
        </a:p>
      </dgm:t>
    </dgm:pt>
    <dgm:pt modelId="{E36A8D5B-86FD-405A-A9ED-5211F3FA09B0}" type="parTrans" cxnId="{DC864B8D-C76D-4F81-8439-C9E15790EC03}">
      <dgm:prSet/>
      <dgm:spPr/>
      <dgm:t>
        <a:bodyPr/>
        <a:lstStyle/>
        <a:p>
          <a:endParaRPr lang="en-US"/>
        </a:p>
      </dgm:t>
    </dgm:pt>
    <dgm:pt modelId="{79315E83-9A27-40A8-920F-B21CF6FA0DE6}" type="sibTrans" cxnId="{DC864B8D-C76D-4F81-8439-C9E15790EC03}">
      <dgm:prSet/>
      <dgm:spPr/>
      <dgm:t>
        <a:bodyPr/>
        <a:lstStyle/>
        <a:p>
          <a:endParaRPr lang="en-US"/>
        </a:p>
      </dgm:t>
    </dgm:pt>
    <dgm:pt modelId="{FED02DA6-9336-417B-99C0-4B8A860DF4DA}">
      <dgm:prSet phldrT="[Text]"/>
      <dgm:spPr/>
      <dgm:t>
        <a:bodyPr/>
        <a:lstStyle/>
        <a:p>
          <a:r>
            <a:rPr lang="en-US" dirty="0" smtClean="0"/>
            <a:t>OS</a:t>
          </a:r>
          <a:endParaRPr lang="en-US" dirty="0"/>
        </a:p>
      </dgm:t>
    </dgm:pt>
    <dgm:pt modelId="{9638ED8C-11D3-4B34-8249-0A42BF27FBA1}" type="parTrans" cxnId="{1276E719-1218-4A41-95F1-16899E856508}">
      <dgm:prSet/>
      <dgm:spPr/>
      <dgm:t>
        <a:bodyPr/>
        <a:lstStyle/>
        <a:p>
          <a:endParaRPr lang="en-US"/>
        </a:p>
      </dgm:t>
    </dgm:pt>
    <dgm:pt modelId="{0DFFB3E7-E329-4D42-9BC5-360B21B59329}" type="sibTrans" cxnId="{1276E719-1218-4A41-95F1-16899E856508}">
      <dgm:prSet/>
      <dgm:spPr/>
      <dgm:t>
        <a:bodyPr/>
        <a:lstStyle/>
        <a:p>
          <a:endParaRPr lang="en-US"/>
        </a:p>
      </dgm:t>
    </dgm:pt>
    <dgm:pt modelId="{5D2D8721-2CAD-4799-8697-5B083C62C4F6}">
      <dgm:prSet phldrT="[Text]"/>
      <dgm:spPr/>
      <dgm:t>
        <a:bodyPr/>
        <a:lstStyle/>
        <a:p>
          <a:r>
            <a:rPr lang="en-US" dirty="0" smtClean="0"/>
            <a:t>Hypervisor</a:t>
          </a:r>
          <a:endParaRPr lang="en-US" dirty="0"/>
        </a:p>
      </dgm:t>
    </dgm:pt>
    <dgm:pt modelId="{0167E12C-8FF2-428C-9EB5-F2EA63585C04}" type="parTrans" cxnId="{EE7F1D9E-E362-49E7-A494-B294328BDD87}">
      <dgm:prSet/>
      <dgm:spPr/>
      <dgm:t>
        <a:bodyPr/>
        <a:lstStyle/>
        <a:p>
          <a:endParaRPr lang="en-US"/>
        </a:p>
      </dgm:t>
    </dgm:pt>
    <dgm:pt modelId="{D2631EFE-5975-46AA-B7E7-80209613D573}" type="sibTrans" cxnId="{EE7F1D9E-E362-49E7-A494-B294328BDD87}">
      <dgm:prSet/>
      <dgm:spPr/>
      <dgm:t>
        <a:bodyPr/>
        <a:lstStyle/>
        <a:p>
          <a:endParaRPr lang="en-US"/>
        </a:p>
      </dgm:t>
    </dgm:pt>
    <dgm:pt modelId="{5D19ED57-2E3B-4A06-B5F4-2E684FFB79C1}">
      <dgm:prSet phldrT="[Text]"/>
      <dgm:spPr/>
      <dgm:t>
        <a:bodyPr/>
        <a:lstStyle/>
        <a:p>
          <a:r>
            <a:rPr lang="en-US" dirty="0" smtClean="0"/>
            <a:t>    Application</a:t>
          </a:r>
        </a:p>
        <a:p>
          <a:r>
            <a:rPr lang="en-US" dirty="0" smtClean="0"/>
            <a:t>Bins/Libs</a:t>
          </a:r>
          <a:br>
            <a:rPr lang="en-US" dirty="0" smtClean="0"/>
          </a:br>
          <a:r>
            <a:rPr lang="en-US" dirty="0" smtClean="0"/>
            <a:t>OS</a:t>
          </a:r>
          <a:endParaRPr lang="en-US" dirty="0"/>
        </a:p>
      </dgm:t>
    </dgm:pt>
    <dgm:pt modelId="{FF306F36-F801-49A6-8983-C4F789E9DCE6}" type="parTrans" cxnId="{A9A4F7A9-D66A-472D-9497-3B80A119919C}">
      <dgm:prSet/>
      <dgm:spPr/>
      <dgm:t>
        <a:bodyPr/>
        <a:lstStyle/>
        <a:p>
          <a:endParaRPr lang="en-US"/>
        </a:p>
      </dgm:t>
    </dgm:pt>
    <dgm:pt modelId="{10C5CCEC-B2BF-4196-9FCB-410CD90EBFD7}" type="sibTrans" cxnId="{A9A4F7A9-D66A-472D-9497-3B80A119919C}">
      <dgm:prSet/>
      <dgm:spPr/>
      <dgm:t>
        <a:bodyPr/>
        <a:lstStyle/>
        <a:p>
          <a:endParaRPr lang="en-US"/>
        </a:p>
      </dgm:t>
    </dgm:pt>
    <dgm:pt modelId="{7A82B2EC-0C6A-411F-85A0-B38CA48D663C}">
      <dgm:prSet phldrT="[Text]"/>
      <dgm:spPr/>
      <dgm:t>
        <a:bodyPr/>
        <a:lstStyle/>
        <a:p>
          <a:r>
            <a:rPr lang="en-US" dirty="0" smtClean="0"/>
            <a:t>Application</a:t>
          </a:r>
        </a:p>
        <a:p>
          <a:r>
            <a:rPr lang="en-US" dirty="0" smtClean="0"/>
            <a:t>Bins/Libs</a:t>
          </a:r>
          <a:br>
            <a:rPr lang="en-US" dirty="0" smtClean="0"/>
          </a:br>
          <a:r>
            <a:rPr lang="en-US" dirty="0" smtClean="0"/>
            <a:t>OS</a:t>
          </a:r>
          <a:endParaRPr lang="en-US" dirty="0"/>
        </a:p>
      </dgm:t>
    </dgm:pt>
    <dgm:pt modelId="{3AE50A7F-A33E-493F-AE25-0E8461DDDCA5}" type="parTrans" cxnId="{905B4A32-867D-455D-B7F0-BFD7A52DB35B}">
      <dgm:prSet/>
      <dgm:spPr/>
      <dgm:t>
        <a:bodyPr/>
        <a:lstStyle/>
        <a:p>
          <a:endParaRPr lang="en-US"/>
        </a:p>
      </dgm:t>
    </dgm:pt>
    <dgm:pt modelId="{7979ECFC-284F-4B6F-9679-21EB218E2779}" type="sibTrans" cxnId="{905B4A32-867D-455D-B7F0-BFD7A52DB35B}">
      <dgm:prSet/>
      <dgm:spPr/>
      <dgm:t>
        <a:bodyPr/>
        <a:lstStyle/>
        <a:p>
          <a:endParaRPr lang="en-US"/>
        </a:p>
      </dgm:t>
    </dgm:pt>
    <dgm:pt modelId="{938DE521-B4CA-431A-B93F-FC5CACA09041}">
      <dgm:prSet phldrT="[Text]"/>
      <dgm:spPr/>
      <dgm:t>
        <a:bodyPr/>
        <a:lstStyle/>
        <a:p>
          <a:r>
            <a:rPr lang="en-US" dirty="0" smtClean="0"/>
            <a:t>…</a:t>
          </a:r>
          <a:endParaRPr lang="en-US" dirty="0"/>
        </a:p>
      </dgm:t>
    </dgm:pt>
    <dgm:pt modelId="{34926481-1623-40EE-A824-6627BEE77B4C}" type="parTrans" cxnId="{11213AE7-465E-474A-8284-1D8295CE4AEF}">
      <dgm:prSet/>
      <dgm:spPr/>
      <dgm:t>
        <a:bodyPr/>
        <a:lstStyle/>
        <a:p>
          <a:endParaRPr lang="en-US"/>
        </a:p>
      </dgm:t>
    </dgm:pt>
    <dgm:pt modelId="{E56A25DF-528A-4424-947A-FB7049AC921B}" type="sibTrans" cxnId="{11213AE7-465E-474A-8284-1D8295CE4AEF}">
      <dgm:prSet/>
      <dgm:spPr/>
      <dgm:t>
        <a:bodyPr/>
        <a:lstStyle/>
        <a:p>
          <a:endParaRPr lang="en-US"/>
        </a:p>
      </dgm:t>
    </dgm:pt>
    <dgm:pt modelId="{85B18FE9-C89E-46D9-B4F3-6A8082440F94}" type="pres">
      <dgm:prSet presAssocID="{3CFD7914-5080-4899-A87B-BC7293036740}" presName="Name0" presStyleCnt="0">
        <dgm:presLayoutVars>
          <dgm:chPref val="1"/>
          <dgm:dir/>
          <dgm:animOne val="branch"/>
          <dgm:animLvl val="lvl"/>
          <dgm:resizeHandles/>
        </dgm:presLayoutVars>
      </dgm:prSet>
      <dgm:spPr/>
      <dgm:t>
        <a:bodyPr/>
        <a:lstStyle/>
        <a:p>
          <a:endParaRPr lang="en-US"/>
        </a:p>
      </dgm:t>
    </dgm:pt>
    <dgm:pt modelId="{0BA13FBD-845A-45E3-843E-86D28B058226}" type="pres">
      <dgm:prSet presAssocID="{750D98AD-7E79-4F04-87A3-E4E9A221326F}" presName="vertOne" presStyleCnt="0"/>
      <dgm:spPr/>
    </dgm:pt>
    <dgm:pt modelId="{CC881952-3012-4412-9F42-D625EA374827}" type="pres">
      <dgm:prSet presAssocID="{750D98AD-7E79-4F04-87A3-E4E9A221326F}" presName="txOne" presStyleLbl="node0" presStyleIdx="0" presStyleCnt="1">
        <dgm:presLayoutVars>
          <dgm:chPref val="3"/>
        </dgm:presLayoutVars>
      </dgm:prSet>
      <dgm:spPr/>
      <dgm:t>
        <a:bodyPr/>
        <a:lstStyle/>
        <a:p>
          <a:endParaRPr lang="en-US"/>
        </a:p>
      </dgm:t>
    </dgm:pt>
    <dgm:pt modelId="{0EFFC854-F04E-4CB3-A95B-7039B7F85F40}" type="pres">
      <dgm:prSet presAssocID="{750D98AD-7E79-4F04-87A3-E4E9A221326F}" presName="parTransOne" presStyleCnt="0"/>
      <dgm:spPr/>
    </dgm:pt>
    <dgm:pt modelId="{F8C5B488-464F-422B-9DF5-81A5BBF0A463}" type="pres">
      <dgm:prSet presAssocID="{750D98AD-7E79-4F04-87A3-E4E9A221326F}" presName="horzOne" presStyleCnt="0"/>
      <dgm:spPr/>
    </dgm:pt>
    <dgm:pt modelId="{C597F6DA-385C-4A4A-99FC-7A13344BAD52}" type="pres">
      <dgm:prSet presAssocID="{FED02DA6-9336-417B-99C0-4B8A860DF4DA}" presName="vertTwo" presStyleCnt="0"/>
      <dgm:spPr/>
    </dgm:pt>
    <dgm:pt modelId="{E09D185D-B219-4F38-AE27-A87D344B95C2}" type="pres">
      <dgm:prSet presAssocID="{FED02DA6-9336-417B-99C0-4B8A860DF4DA}" presName="txTwo" presStyleLbl="node2" presStyleIdx="0" presStyleCnt="1">
        <dgm:presLayoutVars>
          <dgm:chPref val="3"/>
        </dgm:presLayoutVars>
      </dgm:prSet>
      <dgm:spPr/>
      <dgm:t>
        <a:bodyPr/>
        <a:lstStyle/>
        <a:p>
          <a:endParaRPr lang="en-US"/>
        </a:p>
      </dgm:t>
    </dgm:pt>
    <dgm:pt modelId="{2729D5C8-31CC-44B7-992B-FD8FAC531EFA}" type="pres">
      <dgm:prSet presAssocID="{FED02DA6-9336-417B-99C0-4B8A860DF4DA}" presName="parTransTwo" presStyleCnt="0"/>
      <dgm:spPr/>
    </dgm:pt>
    <dgm:pt modelId="{E5771366-CE3F-43D4-A226-D140C1FE57DC}" type="pres">
      <dgm:prSet presAssocID="{FED02DA6-9336-417B-99C0-4B8A860DF4DA}" presName="horzTwo" presStyleCnt="0"/>
      <dgm:spPr/>
    </dgm:pt>
    <dgm:pt modelId="{375DAE64-9722-4CB5-B938-36F901EEAA01}" type="pres">
      <dgm:prSet presAssocID="{5D2D8721-2CAD-4799-8697-5B083C62C4F6}" presName="vertThree" presStyleCnt="0"/>
      <dgm:spPr/>
    </dgm:pt>
    <dgm:pt modelId="{4F447E67-FD71-4310-B11A-B47A93CC7002}" type="pres">
      <dgm:prSet presAssocID="{5D2D8721-2CAD-4799-8697-5B083C62C4F6}" presName="txThree" presStyleLbl="node3" presStyleIdx="0" presStyleCnt="1">
        <dgm:presLayoutVars>
          <dgm:chPref val="3"/>
        </dgm:presLayoutVars>
      </dgm:prSet>
      <dgm:spPr/>
      <dgm:t>
        <a:bodyPr/>
        <a:lstStyle/>
        <a:p>
          <a:endParaRPr lang="en-US"/>
        </a:p>
      </dgm:t>
    </dgm:pt>
    <dgm:pt modelId="{67E00FA1-6956-4654-8903-27DA48F2A245}" type="pres">
      <dgm:prSet presAssocID="{5D2D8721-2CAD-4799-8697-5B083C62C4F6}" presName="parTransThree" presStyleCnt="0"/>
      <dgm:spPr/>
    </dgm:pt>
    <dgm:pt modelId="{73174188-3E4F-4BC1-81A1-AAC91086C7F6}" type="pres">
      <dgm:prSet presAssocID="{5D2D8721-2CAD-4799-8697-5B083C62C4F6}" presName="horzThree" presStyleCnt="0"/>
      <dgm:spPr/>
    </dgm:pt>
    <dgm:pt modelId="{6377A71B-491D-4624-AD83-A606FD7135CC}" type="pres">
      <dgm:prSet presAssocID="{5D19ED57-2E3B-4A06-B5F4-2E684FFB79C1}" presName="vertFour" presStyleCnt="0">
        <dgm:presLayoutVars>
          <dgm:chPref val="3"/>
        </dgm:presLayoutVars>
      </dgm:prSet>
      <dgm:spPr/>
    </dgm:pt>
    <dgm:pt modelId="{FE1D5FCE-0FFA-4238-A135-5DC0FB3EE29D}" type="pres">
      <dgm:prSet presAssocID="{5D19ED57-2E3B-4A06-B5F4-2E684FFB79C1}" presName="txFour" presStyleLbl="node4" presStyleIdx="0" presStyleCnt="3">
        <dgm:presLayoutVars>
          <dgm:chPref val="3"/>
        </dgm:presLayoutVars>
      </dgm:prSet>
      <dgm:spPr/>
      <dgm:t>
        <a:bodyPr/>
        <a:lstStyle/>
        <a:p>
          <a:endParaRPr lang="en-US"/>
        </a:p>
      </dgm:t>
    </dgm:pt>
    <dgm:pt modelId="{BC8C8D9C-CBB0-43A4-B856-C26C44D4BEC0}" type="pres">
      <dgm:prSet presAssocID="{5D19ED57-2E3B-4A06-B5F4-2E684FFB79C1}" presName="horzFour" presStyleCnt="0"/>
      <dgm:spPr/>
    </dgm:pt>
    <dgm:pt modelId="{A8422662-4F3E-4044-8BF9-A86AFF1B581A}" type="pres">
      <dgm:prSet presAssocID="{10C5CCEC-B2BF-4196-9FCB-410CD90EBFD7}" presName="sibSpaceFour" presStyleCnt="0"/>
      <dgm:spPr/>
    </dgm:pt>
    <dgm:pt modelId="{BB604919-EA59-49A6-AB3B-835CBAA5B31A}" type="pres">
      <dgm:prSet presAssocID="{7A82B2EC-0C6A-411F-85A0-B38CA48D663C}" presName="vertFour" presStyleCnt="0">
        <dgm:presLayoutVars>
          <dgm:chPref val="3"/>
        </dgm:presLayoutVars>
      </dgm:prSet>
      <dgm:spPr/>
    </dgm:pt>
    <dgm:pt modelId="{F5B4A676-DB78-44AD-A3E6-467ADBE3FFB1}" type="pres">
      <dgm:prSet presAssocID="{7A82B2EC-0C6A-411F-85A0-B38CA48D663C}" presName="txFour" presStyleLbl="node4" presStyleIdx="1" presStyleCnt="3">
        <dgm:presLayoutVars>
          <dgm:chPref val="3"/>
        </dgm:presLayoutVars>
      </dgm:prSet>
      <dgm:spPr/>
      <dgm:t>
        <a:bodyPr/>
        <a:lstStyle/>
        <a:p>
          <a:endParaRPr lang="en-US"/>
        </a:p>
      </dgm:t>
    </dgm:pt>
    <dgm:pt modelId="{0C80EC64-96D4-49C5-B1D2-BB024F8D5BBF}" type="pres">
      <dgm:prSet presAssocID="{7A82B2EC-0C6A-411F-85A0-B38CA48D663C}" presName="horzFour" presStyleCnt="0"/>
      <dgm:spPr/>
    </dgm:pt>
    <dgm:pt modelId="{EE6517D0-BB68-447E-9DEE-981278FF6E4D}" type="pres">
      <dgm:prSet presAssocID="{7979ECFC-284F-4B6F-9679-21EB218E2779}" presName="sibSpaceFour" presStyleCnt="0"/>
      <dgm:spPr/>
    </dgm:pt>
    <dgm:pt modelId="{44462785-97B3-4356-AF6B-A027F4FB9938}" type="pres">
      <dgm:prSet presAssocID="{938DE521-B4CA-431A-B93F-FC5CACA09041}" presName="vertFour" presStyleCnt="0">
        <dgm:presLayoutVars>
          <dgm:chPref val="3"/>
        </dgm:presLayoutVars>
      </dgm:prSet>
      <dgm:spPr/>
    </dgm:pt>
    <dgm:pt modelId="{3097FCA1-9CCC-4B34-8B2A-FA42BE54B751}" type="pres">
      <dgm:prSet presAssocID="{938DE521-B4CA-431A-B93F-FC5CACA09041}" presName="txFour" presStyleLbl="node4" presStyleIdx="2" presStyleCnt="3">
        <dgm:presLayoutVars>
          <dgm:chPref val="3"/>
        </dgm:presLayoutVars>
      </dgm:prSet>
      <dgm:spPr/>
      <dgm:t>
        <a:bodyPr/>
        <a:lstStyle/>
        <a:p>
          <a:endParaRPr lang="en-US"/>
        </a:p>
      </dgm:t>
    </dgm:pt>
    <dgm:pt modelId="{6854E1D1-F642-428F-8CD2-5AAC84DEFBC0}" type="pres">
      <dgm:prSet presAssocID="{938DE521-B4CA-431A-B93F-FC5CACA09041}" presName="horzFour" presStyleCnt="0"/>
      <dgm:spPr/>
    </dgm:pt>
  </dgm:ptLst>
  <dgm:cxnLst>
    <dgm:cxn modelId="{A02352C0-A2A5-40AA-B8FF-5F5F22D9083B}" type="presOf" srcId="{FED02DA6-9336-417B-99C0-4B8A860DF4DA}" destId="{E09D185D-B219-4F38-AE27-A87D344B95C2}" srcOrd="0" destOrd="0" presId="urn:microsoft.com/office/officeart/2005/8/layout/architecture"/>
    <dgm:cxn modelId="{13F17851-B21A-49D0-857C-679EF50FFF6D}" type="presOf" srcId="{5D19ED57-2E3B-4A06-B5F4-2E684FFB79C1}" destId="{FE1D5FCE-0FFA-4238-A135-5DC0FB3EE29D}" srcOrd="0" destOrd="0" presId="urn:microsoft.com/office/officeart/2005/8/layout/architecture"/>
    <dgm:cxn modelId="{A9A4F7A9-D66A-472D-9497-3B80A119919C}" srcId="{5D2D8721-2CAD-4799-8697-5B083C62C4F6}" destId="{5D19ED57-2E3B-4A06-B5F4-2E684FFB79C1}" srcOrd="0" destOrd="0" parTransId="{FF306F36-F801-49A6-8983-C4F789E9DCE6}" sibTransId="{10C5CCEC-B2BF-4196-9FCB-410CD90EBFD7}"/>
    <dgm:cxn modelId="{7712ADF9-6631-4121-B9F7-9E1D66D32042}" type="presOf" srcId="{750D98AD-7E79-4F04-87A3-E4E9A221326F}" destId="{CC881952-3012-4412-9F42-D625EA374827}" srcOrd="0" destOrd="0" presId="urn:microsoft.com/office/officeart/2005/8/layout/architecture"/>
    <dgm:cxn modelId="{DC864B8D-C76D-4F81-8439-C9E15790EC03}" srcId="{3CFD7914-5080-4899-A87B-BC7293036740}" destId="{750D98AD-7E79-4F04-87A3-E4E9A221326F}" srcOrd="0" destOrd="0" parTransId="{E36A8D5B-86FD-405A-A9ED-5211F3FA09B0}" sibTransId="{79315E83-9A27-40A8-920F-B21CF6FA0DE6}"/>
    <dgm:cxn modelId="{905B4A32-867D-455D-B7F0-BFD7A52DB35B}" srcId="{5D2D8721-2CAD-4799-8697-5B083C62C4F6}" destId="{7A82B2EC-0C6A-411F-85A0-B38CA48D663C}" srcOrd="1" destOrd="0" parTransId="{3AE50A7F-A33E-493F-AE25-0E8461DDDCA5}" sibTransId="{7979ECFC-284F-4B6F-9679-21EB218E2779}"/>
    <dgm:cxn modelId="{1276E719-1218-4A41-95F1-16899E856508}" srcId="{750D98AD-7E79-4F04-87A3-E4E9A221326F}" destId="{FED02DA6-9336-417B-99C0-4B8A860DF4DA}" srcOrd="0" destOrd="0" parTransId="{9638ED8C-11D3-4B34-8249-0A42BF27FBA1}" sibTransId="{0DFFB3E7-E329-4D42-9BC5-360B21B59329}"/>
    <dgm:cxn modelId="{1EF157F4-B133-49AE-B3FD-DAE38753FD8C}" type="presOf" srcId="{7A82B2EC-0C6A-411F-85A0-B38CA48D663C}" destId="{F5B4A676-DB78-44AD-A3E6-467ADBE3FFB1}" srcOrd="0" destOrd="0" presId="urn:microsoft.com/office/officeart/2005/8/layout/architecture"/>
    <dgm:cxn modelId="{11213AE7-465E-474A-8284-1D8295CE4AEF}" srcId="{5D2D8721-2CAD-4799-8697-5B083C62C4F6}" destId="{938DE521-B4CA-431A-B93F-FC5CACA09041}" srcOrd="2" destOrd="0" parTransId="{34926481-1623-40EE-A824-6627BEE77B4C}" sibTransId="{E56A25DF-528A-4424-947A-FB7049AC921B}"/>
    <dgm:cxn modelId="{3330640D-059F-4987-8369-85D164DD0BA2}" type="presOf" srcId="{5D2D8721-2CAD-4799-8697-5B083C62C4F6}" destId="{4F447E67-FD71-4310-B11A-B47A93CC7002}" srcOrd="0" destOrd="0" presId="urn:microsoft.com/office/officeart/2005/8/layout/architecture"/>
    <dgm:cxn modelId="{371C1107-F342-4040-BDE1-7A088385A31A}" type="presOf" srcId="{938DE521-B4CA-431A-B93F-FC5CACA09041}" destId="{3097FCA1-9CCC-4B34-8B2A-FA42BE54B751}" srcOrd="0" destOrd="0" presId="urn:microsoft.com/office/officeart/2005/8/layout/architecture"/>
    <dgm:cxn modelId="{87141F95-2E2C-4A5E-89D5-82DE4C3057A8}" type="presOf" srcId="{3CFD7914-5080-4899-A87B-BC7293036740}" destId="{85B18FE9-C89E-46D9-B4F3-6A8082440F94}" srcOrd="0" destOrd="0" presId="urn:microsoft.com/office/officeart/2005/8/layout/architecture"/>
    <dgm:cxn modelId="{EE7F1D9E-E362-49E7-A494-B294328BDD87}" srcId="{FED02DA6-9336-417B-99C0-4B8A860DF4DA}" destId="{5D2D8721-2CAD-4799-8697-5B083C62C4F6}" srcOrd="0" destOrd="0" parTransId="{0167E12C-8FF2-428C-9EB5-F2EA63585C04}" sibTransId="{D2631EFE-5975-46AA-B7E7-80209613D573}"/>
    <dgm:cxn modelId="{3FD3EEDB-CFD3-41CC-8BAB-8B738B8D2D87}" type="presParOf" srcId="{85B18FE9-C89E-46D9-B4F3-6A8082440F94}" destId="{0BA13FBD-845A-45E3-843E-86D28B058226}" srcOrd="0" destOrd="0" presId="urn:microsoft.com/office/officeart/2005/8/layout/architecture"/>
    <dgm:cxn modelId="{F3803EF8-37B3-4D19-94B2-E9FC0ACC5A15}" type="presParOf" srcId="{0BA13FBD-845A-45E3-843E-86D28B058226}" destId="{CC881952-3012-4412-9F42-D625EA374827}" srcOrd="0" destOrd="0" presId="urn:microsoft.com/office/officeart/2005/8/layout/architecture"/>
    <dgm:cxn modelId="{4D6065DA-B4E6-40A3-9459-6DD33359F455}" type="presParOf" srcId="{0BA13FBD-845A-45E3-843E-86D28B058226}" destId="{0EFFC854-F04E-4CB3-A95B-7039B7F85F40}" srcOrd="1" destOrd="0" presId="urn:microsoft.com/office/officeart/2005/8/layout/architecture"/>
    <dgm:cxn modelId="{2230FDBA-50DF-4ED2-BD96-B7C9655C2583}" type="presParOf" srcId="{0BA13FBD-845A-45E3-843E-86D28B058226}" destId="{F8C5B488-464F-422B-9DF5-81A5BBF0A463}" srcOrd="2" destOrd="0" presId="urn:microsoft.com/office/officeart/2005/8/layout/architecture"/>
    <dgm:cxn modelId="{61A27B79-8395-45CA-A64B-E5161FFAD4EE}" type="presParOf" srcId="{F8C5B488-464F-422B-9DF5-81A5BBF0A463}" destId="{C597F6DA-385C-4A4A-99FC-7A13344BAD52}" srcOrd="0" destOrd="0" presId="urn:microsoft.com/office/officeart/2005/8/layout/architecture"/>
    <dgm:cxn modelId="{EB93CD6E-98FD-4504-8F4F-4FFD548B92C7}" type="presParOf" srcId="{C597F6DA-385C-4A4A-99FC-7A13344BAD52}" destId="{E09D185D-B219-4F38-AE27-A87D344B95C2}" srcOrd="0" destOrd="0" presId="urn:microsoft.com/office/officeart/2005/8/layout/architecture"/>
    <dgm:cxn modelId="{AD7FBDF4-8779-4A81-A3FD-C4DD498D77E8}" type="presParOf" srcId="{C597F6DA-385C-4A4A-99FC-7A13344BAD52}" destId="{2729D5C8-31CC-44B7-992B-FD8FAC531EFA}" srcOrd="1" destOrd="0" presId="urn:microsoft.com/office/officeart/2005/8/layout/architecture"/>
    <dgm:cxn modelId="{281C11E6-D60B-4856-96D0-709FC6C90DEC}" type="presParOf" srcId="{C597F6DA-385C-4A4A-99FC-7A13344BAD52}" destId="{E5771366-CE3F-43D4-A226-D140C1FE57DC}" srcOrd="2" destOrd="0" presId="urn:microsoft.com/office/officeart/2005/8/layout/architecture"/>
    <dgm:cxn modelId="{551C5D3A-0954-4AE2-9B5E-651A409320C7}" type="presParOf" srcId="{E5771366-CE3F-43D4-A226-D140C1FE57DC}" destId="{375DAE64-9722-4CB5-B938-36F901EEAA01}" srcOrd="0" destOrd="0" presId="urn:microsoft.com/office/officeart/2005/8/layout/architecture"/>
    <dgm:cxn modelId="{4E3EF355-BB0F-494D-8BFB-94A6026619AD}" type="presParOf" srcId="{375DAE64-9722-4CB5-B938-36F901EEAA01}" destId="{4F447E67-FD71-4310-B11A-B47A93CC7002}" srcOrd="0" destOrd="0" presId="urn:microsoft.com/office/officeart/2005/8/layout/architecture"/>
    <dgm:cxn modelId="{4025D5CE-B364-4D9C-8C25-6776195128E7}" type="presParOf" srcId="{375DAE64-9722-4CB5-B938-36F901EEAA01}" destId="{67E00FA1-6956-4654-8903-27DA48F2A245}" srcOrd="1" destOrd="0" presId="urn:microsoft.com/office/officeart/2005/8/layout/architecture"/>
    <dgm:cxn modelId="{DAEA2E67-0EA2-4B5A-9F80-9F0F23440C61}" type="presParOf" srcId="{375DAE64-9722-4CB5-B938-36F901EEAA01}" destId="{73174188-3E4F-4BC1-81A1-AAC91086C7F6}" srcOrd="2" destOrd="0" presId="urn:microsoft.com/office/officeart/2005/8/layout/architecture"/>
    <dgm:cxn modelId="{9F969557-0493-4112-9965-857A7535C02D}" type="presParOf" srcId="{73174188-3E4F-4BC1-81A1-AAC91086C7F6}" destId="{6377A71B-491D-4624-AD83-A606FD7135CC}" srcOrd="0" destOrd="0" presId="urn:microsoft.com/office/officeart/2005/8/layout/architecture"/>
    <dgm:cxn modelId="{475AD027-E995-4429-A075-CAEA56F03555}" type="presParOf" srcId="{6377A71B-491D-4624-AD83-A606FD7135CC}" destId="{FE1D5FCE-0FFA-4238-A135-5DC0FB3EE29D}" srcOrd="0" destOrd="0" presId="urn:microsoft.com/office/officeart/2005/8/layout/architecture"/>
    <dgm:cxn modelId="{BB52DAD9-974B-4F74-8110-FADD2974701F}" type="presParOf" srcId="{6377A71B-491D-4624-AD83-A606FD7135CC}" destId="{BC8C8D9C-CBB0-43A4-B856-C26C44D4BEC0}" srcOrd="1" destOrd="0" presId="urn:microsoft.com/office/officeart/2005/8/layout/architecture"/>
    <dgm:cxn modelId="{25C530B2-BC01-4F76-8CE7-E08753945190}" type="presParOf" srcId="{73174188-3E4F-4BC1-81A1-AAC91086C7F6}" destId="{A8422662-4F3E-4044-8BF9-A86AFF1B581A}" srcOrd="1" destOrd="0" presId="urn:microsoft.com/office/officeart/2005/8/layout/architecture"/>
    <dgm:cxn modelId="{BF672344-1C70-4B4D-942C-54D6DBC2A8D0}" type="presParOf" srcId="{73174188-3E4F-4BC1-81A1-AAC91086C7F6}" destId="{BB604919-EA59-49A6-AB3B-835CBAA5B31A}" srcOrd="2" destOrd="0" presId="urn:microsoft.com/office/officeart/2005/8/layout/architecture"/>
    <dgm:cxn modelId="{A4665866-90EC-4582-A7E7-7CACDD07B4BB}" type="presParOf" srcId="{BB604919-EA59-49A6-AB3B-835CBAA5B31A}" destId="{F5B4A676-DB78-44AD-A3E6-467ADBE3FFB1}" srcOrd="0" destOrd="0" presId="urn:microsoft.com/office/officeart/2005/8/layout/architecture"/>
    <dgm:cxn modelId="{9F5D898A-E433-411C-8F1D-4C17A6BA7341}" type="presParOf" srcId="{BB604919-EA59-49A6-AB3B-835CBAA5B31A}" destId="{0C80EC64-96D4-49C5-B1D2-BB024F8D5BBF}" srcOrd="1" destOrd="0" presId="urn:microsoft.com/office/officeart/2005/8/layout/architecture"/>
    <dgm:cxn modelId="{8BD36D68-EAD0-4A31-A760-7EBB2CA815A4}" type="presParOf" srcId="{73174188-3E4F-4BC1-81A1-AAC91086C7F6}" destId="{EE6517D0-BB68-447E-9DEE-981278FF6E4D}" srcOrd="3" destOrd="0" presId="urn:microsoft.com/office/officeart/2005/8/layout/architecture"/>
    <dgm:cxn modelId="{7A10A588-54E8-4E8A-B17B-0C99CD9DF906}" type="presParOf" srcId="{73174188-3E4F-4BC1-81A1-AAC91086C7F6}" destId="{44462785-97B3-4356-AF6B-A027F4FB9938}" srcOrd="4" destOrd="0" presId="urn:microsoft.com/office/officeart/2005/8/layout/architecture"/>
    <dgm:cxn modelId="{F0FA9147-C28E-44DA-B3D5-26CE6162FEB0}" type="presParOf" srcId="{44462785-97B3-4356-AF6B-A027F4FB9938}" destId="{3097FCA1-9CCC-4B34-8B2A-FA42BE54B751}" srcOrd="0" destOrd="0" presId="urn:microsoft.com/office/officeart/2005/8/layout/architecture"/>
    <dgm:cxn modelId="{28300DA2-24EC-4BA9-A84C-8B5012C69152}" type="presParOf" srcId="{44462785-97B3-4356-AF6B-A027F4FB9938}" destId="{6854E1D1-F642-428F-8CD2-5AAC84DEFBC0}"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FD7914-5080-4899-A87B-BC7293036740}"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750D98AD-7E79-4F04-87A3-E4E9A221326F}">
      <dgm:prSet phldrT="[Text]"/>
      <dgm:spPr/>
      <dgm:t>
        <a:bodyPr/>
        <a:lstStyle/>
        <a:p>
          <a:r>
            <a:rPr lang="en-US" dirty="0" smtClean="0"/>
            <a:t>Hardware</a:t>
          </a:r>
          <a:endParaRPr lang="en-US" dirty="0"/>
        </a:p>
      </dgm:t>
    </dgm:pt>
    <dgm:pt modelId="{E36A8D5B-86FD-405A-A9ED-5211F3FA09B0}" type="parTrans" cxnId="{DC864B8D-C76D-4F81-8439-C9E15790EC03}">
      <dgm:prSet/>
      <dgm:spPr/>
      <dgm:t>
        <a:bodyPr/>
        <a:lstStyle/>
        <a:p>
          <a:endParaRPr lang="en-US"/>
        </a:p>
      </dgm:t>
    </dgm:pt>
    <dgm:pt modelId="{79315E83-9A27-40A8-920F-B21CF6FA0DE6}" type="sibTrans" cxnId="{DC864B8D-C76D-4F81-8439-C9E15790EC03}">
      <dgm:prSet/>
      <dgm:spPr/>
      <dgm:t>
        <a:bodyPr/>
        <a:lstStyle/>
        <a:p>
          <a:endParaRPr lang="en-US"/>
        </a:p>
      </dgm:t>
    </dgm:pt>
    <dgm:pt modelId="{FED02DA6-9336-417B-99C0-4B8A860DF4DA}">
      <dgm:prSet phldrT="[Text]"/>
      <dgm:spPr/>
      <dgm:t>
        <a:bodyPr/>
        <a:lstStyle/>
        <a:p>
          <a:r>
            <a:rPr lang="en-US" dirty="0" smtClean="0"/>
            <a:t>OS</a:t>
          </a:r>
          <a:endParaRPr lang="en-US" dirty="0"/>
        </a:p>
      </dgm:t>
    </dgm:pt>
    <dgm:pt modelId="{9638ED8C-11D3-4B34-8249-0A42BF27FBA1}" type="parTrans" cxnId="{1276E719-1218-4A41-95F1-16899E856508}">
      <dgm:prSet/>
      <dgm:spPr/>
      <dgm:t>
        <a:bodyPr/>
        <a:lstStyle/>
        <a:p>
          <a:endParaRPr lang="en-US"/>
        </a:p>
      </dgm:t>
    </dgm:pt>
    <dgm:pt modelId="{0DFFB3E7-E329-4D42-9BC5-360B21B59329}" type="sibTrans" cxnId="{1276E719-1218-4A41-95F1-16899E856508}">
      <dgm:prSet/>
      <dgm:spPr/>
      <dgm:t>
        <a:bodyPr/>
        <a:lstStyle/>
        <a:p>
          <a:endParaRPr lang="en-US"/>
        </a:p>
      </dgm:t>
    </dgm:pt>
    <dgm:pt modelId="{5D2D8721-2CAD-4799-8697-5B083C62C4F6}">
      <dgm:prSet phldrT="[Text]"/>
      <dgm:spPr/>
      <dgm:t>
        <a:bodyPr/>
        <a:lstStyle/>
        <a:p>
          <a:r>
            <a:rPr lang="en-US" dirty="0" smtClean="0"/>
            <a:t>Docker Engine</a:t>
          </a:r>
          <a:endParaRPr lang="en-US" dirty="0"/>
        </a:p>
      </dgm:t>
    </dgm:pt>
    <dgm:pt modelId="{0167E12C-8FF2-428C-9EB5-F2EA63585C04}" type="parTrans" cxnId="{EE7F1D9E-E362-49E7-A494-B294328BDD87}">
      <dgm:prSet/>
      <dgm:spPr/>
      <dgm:t>
        <a:bodyPr/>
        <a:lstStyle/>
        <a:p>
          <a:endParaRPr lang="en-US"/>
        </a:p>
      </dgm:t>
    </dgm:pt>
    <dgm:pt modelId="{D2631EFE-5975-46AA-B7E7-80209613D573}" type="sibTrans" cxnId="{EE7F1D9E-E362-49E7-A494-B294328BDD87}">
      <dgm:prSet/>
      <dgm:spPr/>
      <dgm:t>
        <a:bodyPr/>
        <a:lstStyle/>
        <a:p>
          <a:endParaRPr lang="en-US"/>
        </a:p>
      </dgm:t>
    </dgm:pt>
    <dgm:pt modelId="{5D19ED57-2E3B-4A06-B5F4-2E684FFB79C1}">
      <dgm:prSet phldrT="[Text]"/>
      <dgm:spPr/>
      <dgm:t>
        <a:bodyPr/>
        <a:lstStyle/>
        <a:p>
          <a:r>
            <a:rPr lang="en-US" dirty="0" smtClean="0"/>
            <a:t>Application</a:t>
          </a:r>
          <a:br>
            <a:rPr lang="en-US" dirty="0" smtClean="0"/>
          </a:br>
          <a:r>
            <a:rPr lang="en-US" dirty="0" smtClean="0"/>
            <a:t>Bins/Libs</a:t>
          </a:r>
          <a:endParaRPr lang="en-US" dirty="0"/>
        </a:p>
      </dgm:t>
    </dgm:pt>
    <dgm:pt modelId="{FF306F36-F801-49A6-8983-C4F789E9DCE6}" type="parTrans" cxnId="{A9A4F7A9-D66A-472D-9497-3B80A119919C}">
      <dgm:prSet/>
      <dgm:spPr/>
      <dgm:t>
        <a:bodyPr/>
        <a:lstStyle/>
        <a:p>
          <a:endParaRPr lang="en-US"/>
        </a:p>
      </dgm:t>
    </dgm:pt>
    <dgm:pt modelId="{10C5CCEC-B2BF-4196-9FCB-410CD90EBFD7}" type="sibTrans" cxnId="{A9A4F7A9-D66A-472D-9497-3B80A119919C}">
      <dgm:prSet/>
      <dgm:spPr/>
      <dgm:t>
        <a:bodyPr/>
        <a:lstStyle/>
        <a:p>
          <a:endParaRPr lang="en-US"/>
        </a:p>
      </dgm:t>
    </dgm:pt>
    <dgm:pt modelId="{7A82B2EC-0C6A-411F-85A0-B38CA48D663C}">
      <dgm:prSet phldrT="[Text]"/>
      <dgm:spPr/>
      <dgm:t>
        <a:bodyPr/>
        <a:lstStyle/>
        <a:p>
          <a:r>
            <a:rPr lang="en-US" dirty="0" smtClean="0"/>
            <a:t>Application</a:t>
          </a:r>
          <a:br>
            <a:rPr lang="en-US" dirty="0" smtClean="0"/>
          </a:br>
          <a:r>
            <a:rPr lang="en-US" dirty="0" smtClean="0"/>
            <a:t>Bins/Libs</a:t>
          </a:r>
          <a:endParaRPr lang="en-US" dirty="0"/>
        </a:p>
      </dgm:t>
    </dgm:pt>
    <dgm:pt modelId="{3AE50A7F-A33E-493F-AE25-0E8461DDDCA5}" type="parTrans" cxnId="{905B4A32-867D-455D-B7F0-BFD7A52DB35B}">
      <dgm:prSet/>
      <dgm:spPr/>
      <dgm:t>
        <a:bodyPr/>
        <a:lstStyle/>
        <a:p>
          <a:endParaRPr lang="en-US"/>
        </a:p>
      </dgm:t>
    </dgm:pt>
    <dgm:pt modelId="{7979ECFC-284F-4B6F-9679-21EB218E2779}" type="sibTrans" cxnId="{905B4A32-867D-455D-B7F0-BFD7A52DB35B}">
      <dgm:prSet/>
      <dgm:spPr/>
      <dgm:t>
        <a:bodyPr/>
        <a:lstStyle/>
        <a:p>
          <a:endParaRPr lang="en-US"/>
        </a:p>
      </dgm:t>
    </dgm:pt>
    <dgm:pt modelId="{81D719E6-9367-45DE-880A-2FFDE9517B1E}">
      <dgm:prSet phldrT="[Text]"/>
      <dgm:spPr/>
      <dgm:t>
        <a:bodyPr/>
        <a:lstStyle/>
        <a:p>
          <a:r>
            <a:rPr lang="en-US" dirty="0" smtClean="0"/>
            <a:t>…</a:t>
          </a:r>
          <a:endParaRPr lang="en-US" dirty="0"/>
        </a:p>
      </dgm:t>
    </dgm:pt>
    <dgm:pt modelId="{3CC70D40-CB2F-4206-B750-60995663B2BA}" type="parTrans" cxnId="{96A77FD9-7849-410D-97DB-B30153A0ADB0}">
      <dgm:prSet/>
      <dgm:spPr/>
      <dgm:t>
        <a:bodyPr/>
        <a:lstStyle/>
        <a:p>
          <a:endParaRPr lang="en-US"/>
        </a:p>
      </dgm:t>
    </dgm:pt>
    <dgm:pt modelId="{E08F127E-5638-4A5F-934B-245FD2025F86}" type="sibTrans" cxnId="{96A77FD9-7849-410D-97DB-B30153A0ADB0}">
      <dgm:prSet/>
      <dgm:spPr/>
      <dgm:t>
        <a:bodyPr/>
        <a:lstStyle/>
        <a:p>
          <a:endParaRPr lang="en-US"/>
        </a:p>
      </dgm:t>
    </dgm:pt>
    <dgm:pt modelId="{85B18FE9-C89E-46D9-B4F3-6A8082440F94}" type="pres">
      <dgm:prSet presAssocID="{3CFD7914-5080-4899-A87B-BC7293036740}" presName="Name0" presStyleCnt="0">
        <dgm:presLayoutVars>
          <dgm:chPref val="1"/>
          <dgm:dir/>
          <dgm:animOne val="branch"/>
          <dgm:animLvl val="lvl"/>
          <dgm:resizeHandles/>
        </dgm:presLayoutVars>
      </dgm:prSet>
      <dgm:spPr/>
      <dgm:t>
        <a:bodyPr/>
        <a:lstStyle/>
        <a:p>
          <a:endParaRPr lang="en-US"/>
        </a:p>
      </dgm:t>
    </dgm:pt>
    <dgm:pt modelId="{0BA13FBD-845A-45E3-843E-86D28B058226}" type="pres">
      <dgm:prSet presAssocID="{750D98AD-7E79-4F04-87A3-E4E9A221326F}" presName="vertOne" presStyleCnt="0"/>
      <dgm:spPr/>
    </dgm:pt>
    <dgm:pt modelId="{CC881952-3012-4412-9F42-D625EA374827}" type="pres">
      <dgm:prSet presAssocID="{750D98AD-7E79-4F04-87A3-E4E9A221326F}" presName="txOne" presStyleLbl="node0" presStyleIdx="0" presStyleCnt="1">
        <dgm:presLayoutVars>
          <dgm:chPref val="3"/>
        </dgm:presLayoutVars>
      </dgm:prSet>
      <dgm:spPr/>
      <dgm:t>
        <a:bodyPr/>
        <a:lstStyle/>
        <a:p>
          <a:endParaRPr lang="en-US"/>
        </a:p>
      </dgm:t>
    </dgm:pt>
    <dgm:pt modelId="{0EFFC854-F04E-4CB3-A95B-7039B7F85F40}" type="pres">
      <dgm:prSet presAssocID="{750D98AD-7E79-4F04-87A3-E4E9A221326F}" presName="parTransOne" presStyleCnt="0"/>
      <dgm:spPr/>
    </dgm:pt>
    <dgm:pt modelId="{F8C5B488-464F-422B-9DF5-81A5BBF0A463}" type="pres">
      <dgm:prSet presAssocID="{750D98AD-7E79-4F04-87A3-E4E9A221326F}" presName="horzOne" presStyleCnt="0"/>
      <dgm:spPr/>
    </dgm:pt>
    <dgm:pt modelId="{C597F6DA-385C-4A4A-99FC-7A13344BAD52}" type="pres">
      <dgm:prSet presAssocID="{FED02DA6-9336-417B-99C0-4B8A860DF4DA}" presName="vertTwo" presStyleCnt="0"/>
      <dgm:spPr/>
    </dgm:pt>
    <dgm:pt modelId="{E09D185D-B219-4F38-AE27-A87D344B95C2}" type="pres">
      <dgm:prSet presAssocID="{FED02DA6-9336-417B-99C0-4B8A860DF4DA}" presName="txTwo" presStyleLbl="node2" presStyleIdx="0" presStyleCnt="1">
        <dgm:presLayoutVars>
          <dgm:chPref val="3"/>
        </dgm:presLayoutVars>
      </dgm:prSet>
      <dgm:spPr/>
      <dgm:t>
        <a:bodyPr/>
        <a:lstStyle/>
        <a:p>
          <a:endParaRPr lang="en-US"/>
        </a:p>
      </dgm:t>
    </dgm:pt>
    <dgm:pt modelId="{2729D5C8-31CC-44B7-992B-FD8FAC531EFA}" type="pres">
      <dgm:prSet presAssocID="{FED02DA6-9336-417B-99C0-4B8A860DF4DA}" presName="parTransTwo" presStyleCnt="0"/>
      <dgm:spPr/>
    </dgm:pt>
    <dgm:pt modelId="{E5771366-CE3F-43D4-A226-D140C1FE57DC}" type="pres">
      <dgm:prSet presAssocID="{FED02DA6-9336-417B-99C0-4B8A860DF4DA}" presName="horzTwo" presStyleCnt="0"/>
      <dgm:spPr/>
    </dgm:pt>
    <dgm:pt modelId="{375DAE64-9722-4CB5-B938-36F901EEAA01}" type="pres">
      <dgm:prSet presAssocID="{5D2D8721-2CAD-4799-8697-5B083C62C4F6}" presName="vertThree" presStyleCnt="0"/>
      <dgm:spPr/>
    </dgm:pt>
    <dgm:pt modelId="{4F447E67-FD71-4310-B11A-B47A93CC7002}" type="pres">
      <dgm:prSet presAssocID="{5D2D8721-2CAD-4799-8697-5B083C62C4F6}" presName="txThree" presStyleLbl="node3" presStyleIdx="0" presStyleCnt="1">
        <dgm:presLayoutVars>
          <dgm:chPref val="3"/>
        </dgm:presLayoutVars>
      </dgm:prSet>
      <dgm:spPr/>
      <dgm:t>
        <a:bodyPr/>
        <a:lstStyle/>
        <a:p>
          <a:endParaRPr lang="en-US"/>
        </a:p>
      </dgm:t>
    </dgm:pt>
    <dgm:pt modelId="{67E00FA1-6956-4654-8903-27DA48F2A245}" type="pres">
      <dgm:prSet presAssocID="{5D2D8721-2CAD-4799-8697-5B083C62C4F6}" presName="parTransThree" presStyleCnt="0"/>
      <dgm:spPr/>
    </dgm:pt>
    <dgm:pt modelId="{73174188-3E4F-4BC1-81A1-AAC91086C7F6}" type="pres">
      <dgm:prSet presAssocID="{5D2D8721-2CAD-4799-8697-5B083C62C4F6}" presName="horzThree" presStyleCnt="0"/>
      <dgm:spPr/>
    </dgm:pt>
    <dgm:pt modelId="{1D4602AA-FCD3-4ABE-93B6-5C28DECE2305}" type="pres">
      <dgm:prSet presAssocID="{81D719E6-9367-45DE-880A-2FFDE9517B1E}" presName="vertFour" presStyleCnt="0">
        <dgm:presLayoutVars>
          <dgm:chPref val="3"/>
        </dgm:presLayoutVars>
      </dgm:prSet>
      <dgm:spPr/>
    </dgm:pt>
    <dgm:pt modelId="{65ED74E4-F94B-4628-A11C-E65BF3B8AAFB}" type="pres">
      <dgm:prSet presAssocID="{81D719E6-9367-45DE-880A-2FFDE9517B1E}" presName="txFour" presStyleLbl="node4" presStyleIdx="0" presStyleCnt="3">
        <dgm:presLayoutVars>
          <dgm:chPref val="3"/>
        </dgm:presLayoutVars>
      </dgm:prSet>
      <dgm:spPr/>
      <dgm:t>
        <a:bodyPr/>
        <a:lstStyle/>
        <a:p>
          <a:endParaRPr lang="en-US"/>
        </a:p>
      </dgm:t>
    </dgm:pt>
    <dgm:pt modelId="{529E39DF-8D75-4BB1-BDA8-7AE61CFD4AC0}" type="pres">
      <dgm:prSet presAssocID="{81D719E6-9367-45DE-880A-2FFDE9517B1E}" presName="horzFour" presStyleCnt="0"/>
      <dgm:spPr/>
    </dgm:pt>
    <dgm:pt modelId="{0CA84CF4-8D3E-4453-96E3-FF752A194277}" type="pres">
      <dgm:prSet presAssocID="{E08F127E-5638-4A5F-934B-245FD2025F86}" presName="sibSpaceFour" presStyleCnt="0"/>
      <dgm:spPr/>
    </dgm:pt>
    <dgm:pt modelId="{6377A71B-491D-4624-AD83-A606FD7135CC}" type="pres">
      <dgm:prSet presAssocID="{5D19ED57-2E3B-4A06-B5F4-2E684FFB79C1}" presName="vertFour" presStyleCnt="0">
        <dgm:presLayoutVars>
          <dgm:chPref val="3"/>
        </dgm:presLayoutVars>
      </dgm:prSet>
      <dgm:spPr/>
    </dgm:pt>
    <dgm:pt modelId="{FE1D5FCE-0FFA-4238-A135-5DC0FB3EE29D}" type="pres">
      <dgm:prSet presAssocID="{5D19ED57-2E3B-4A06-B5F4-2E684FFB79C1}" presName="txFour" presStyleLbl="node4" presStyleIdx="1" presStyleCnt="3">
        <dgm:presLayoutVars>
          <dgm:chPref val="3"/>
        </dgm:presLayoutVars>
      </dgm:prSet>
      <dgm:spPr/>
      <dgm:t>
        <a:bodyPr/>
        <a:lstStyle/>
        <a:p>
          <a:endParaRPr lang="en-US"/>
        </a:p>
      </dgm:t>
    </dgm:pt>
    <dgm:pt modelId="{BC8C8D9C-CBB0-43A4-B856-C26C44D4BEC0}" type="pres">
      <dgm:prSet presAssocID="{5D19ED57-2E3B-4A06-B5F4-2E684FFB79C1}" presName="horzFour" presStyleCnt="0"/>
      <dgm:spPr/>
    </dgm:pt>
    <dgm:pt modelId="{A8422662-4F3E-4044-8BF9-A86AFF1B581A}" type="pres">
      <dgm:prSet presAssocID="{10C5CCEC-B2BF-4196-9FCB-410CD90EBFD7}" presName="sibSpaceFour" presStyleCnt="0"/>
      <dgm:spPr/>
    </dgm:pt>
    <dgm:pt modelId="{BB604919-EA59-49A6-AB3B-835CBAA5B31A}" type="pres">
      <dgm:prSet presAssocID="{7A82B2EC-0C6A-411F-85A0-B38CA48D663C}" presName="vertFour" presStyleCnt="0">
        <dgm:presLayoutVars>
          <dgm:chPref val="3"/>
        </dgm:presLayoutVars>
      </dgm:prSet>
      <dgm:spPr/>
    </dgm:pt>
    <dgm:pt modelId="{F5B4A676-DB78-44AD-A3E6-467ADBE3FFB1}" type="pres">
      <dgm:prSet presAssocID="{7A82B2EC-0C6A-411F-85A0-B38CA48D663C}" presName="txFour" presStyleLbl="node4" presStyleIdx="2" presStyleCnt="3">
        <dgm:presLayoutVars>
          <dgm:chPref val="3"/>
        </dgm:presLayoutVars>
      </dgm:prSet>
      <dgm:spPr/>
      <dgm:t>
        <a:bodyPr/>
        <a:lstStyle/>
        <a:p>
          <a:endParaRPr lang="en-US"/>
        </a:p>
      </dgm:t>
    </dgm:pt>
    <dgm:pt modelId="{0C80EC64-96D4-49C5-B1D2-BB024F8D5BBF}" type="pres">
      <dgm:prSet presAssocID="{7A82B2EC-0C6A-411F-85A0-B38CA48D663C}" presName="horzFour" presStyleCnt="0"/>
      <dgm:spPr/>
    </dgm:pt>
  </dgm:ptLst>
  <dgm:cxnLst>
    <dgm:cxn modelId="{1276E719-1218-4A41-95F1-16899E856508}" srcId="{750D98AD-7E79-4F04-87A3-E4E9A221326F}" destId="{FED02DA6-9336-417B-99C0-4B8A860DF4DA}" srcOrd="0" destOrd="0" parTransId="{9638ED8C-11D3-4B34-8249-0A42BF27FBA1}" sibTransId="{0DFFB3E7-E329-4D42-9BC5-360B21B59329}"/>
    <dgm:cxn modelId="{7712ADF9-6631-4121-B9F7-9E1D66D32042}" type="presOf" srcId="{750D98AD-7E79-4F04-87A3-E4E9A221326F}" destId="{CC881952-3012-4412-9F42-D625EA374827}" srcOrd="0" destOrd="0" presId="urn:microsoft.com/office/officeart/2005/8/layout/architecture"/>
    <dgm:cxn modelId="{476EAE3A-443E-4479-87D8-2D42CFC5676A}" type="presOf" srcId="{7A82B2EC-0C6A-411F-85A0-B38CA48D663C}" destId="{F5B4A676-DB78-44AD-A3E6-467ADBE3FFB1}" srcOrd="0" destOrd="0" presId="urn:microsoft.com/office/officeart/2005/8/layout/architecture"/>
    <dgm:cxn modelId="{6D588869-E69B-45EF-82D8-D5F66CE5C85E}" type="presOf" srcId="{5D19ED57-2E3B-4A06-B5F4-2E684FFB79C1}" destId="{FE1D5FCE-0FFA-4238-A135-5DC0FB3EE29D}" srcOrd="0" destOrd="0" presId="urn:microsoft.com/office/officeart/2005/8/layout/architecture"/>
    <dgm:cxn modelId="{3330640D-059F-4987-8369-85D164DD0BA2}" type="presOf" srcId="{5D2D8721-2CAD-4799-8697-5B083C62C4F6}" destId="{4F447E67-FD71-4310-B11A-B47A93CC7002}" srcOrd="0" destOrd="0" presId="urn:microsoft.com/office/officeart/2005/8/layout/architecture"/>
    <dgm:cxn modelId="{87141F95-2E2C-4A5E-89D5-82DE4C3057A8}" type="presOf" srcId="{3CFD7914-5080-4899-A87B-BC7293036740}" destId="{85B18FE9-C89E-46D9-B4F3-6A8082440F94}" srcOrd="0" destOrd="0" presId="urn:microsoft.com/office/officeart/2005/8/layout/architecture"/>
    <dgm:cxn modelId="{86F33D7E-B3E7-4553-9E04-663E8C9EBB05}" type="presOf" srcId="{81D719E6-9367-45DE-880A-2FFDE9517B1E}" destId="{65ED74E4-F94B-4628-A11C-E65BF3B8AAFB}" srcOrd="0" destOrd="0" presId="urn:microsoft.com/office/officeart/2005/8/layout/architecture"/>
    <dgm:cxn modelId="{A9A4F7A9-D66A-472D-9497-3B80A119919C}" srcId="{5D2D8721-2CAD-4799-8697-5B083C62C4F6}" destId="{5D19ED57-2E3B-4A06-B5F4-2E684FFB79C1}" srcOrd="1" destOrd="0" parTransId="{FF306F36-F801-49A6-8983-C4F789E9DCE6}" sibTransId="{10C5CCEC-B2BF-4196-9FCB-410CD90EBFD7}"/>
    <dgm:cxn modelId="{A02352C0-A2A5-40AA-B8FF-5F5F22D9083B}" type="presOf" srcId="{FED02DA6-9336-417B-99C0-4B8A860DF4DA}" destId="{E09D185D-B219-4F38-AE27-A87D344B95C2}" srcOrd="0" destOrd="0" presId="urn:microsoft.com/office/officeart/2005/8/layout/architecture"/>
    <dgm:cxn modelId="{EE7F1D9E-E362-49E7-A494-B294328BDD87}" srcId="{FED02DA6-9336-417B-99C0-4B8A860DF4DA}" destId="{5D2D8721-2CAD-4799-8697-5B083C62C4F6}" srcOrd="0" destOrd="0" parTransId="{0167E12C-8FF2-428C-9EB5-F2EA63585C04}" sibTransId="{D2631EFE-5975-46AA-B7E7-80209613D573}"/>
    <dgm:cxn modelId="{96A77FD9-7849-410D-97DB-B30153A0ADB0}" srcId="{5D2D8721-2CAD-4799-8697-5B083C62C4F6}" destId="{81D719E6-9367-45DE-880A-2FFDE9517B1E}" srcOrd="0" destOrd="0" parTransId="{3CC70D40-CB2F-4206-B750-60995663B2BA}" sibTransId="{E08F127E-5638-4A5F-934B-245FD2025F86}"/>
    <dgm:cxn modelId="{DC864B8D-C76D-4F81-8439-C9E15790EC03}" srcId="{3CFD7914-5080-4899-A87B-BC7293036740}" destId="{750D98AD-7E79-4F04-87A3-E4E9A221326F}" srcOrd="0" destOrd="0" parTransId="{E36A8D5B-86FD-405A-A9ED-5211F3FA09B0}" sibTransId="{79315E83-9A27-40A8-920F-B21CF6FA0DE6}"/>
    <dgm:cxn modelId="{905B4A32-867D-455D-B7F0-BFD7A52DB35B}" srcId="{5D2D8721-2CAD-4799-8697-5B083C62C4F6}" destId="{7A82B2EC-0C6A-411F-85A0-B38CA48D663C}" srcOrd="2" destOrd="0" parTransId="{3AE50A7F-A33E-493F-AE25-0E8461DDDCA5}" sibTransId="{7979ECFC-284F-4B6F-9679-21EB218E2779}"/>
    <dgm:cxn modelId="{3FD3EEDB-CFD3-41CC-8BAB-8B738B8D2D87}" type="presParOf" srcId="{85B18FE9-C89E-46D9-B4F3-6A8082440F94}" destId="{0BA13FBD-845A-45E3-843E-86D28B058226}" srcOrd="0" destOrd="0" presId="urn:microsoft.com/office/officeart/2005/8/layout/architecture"/>
    <dgm:cxn modelId="{F3803EF8-37B3-4D19-94B2-E9FC0ACC5A15}" type="presParOf" srcId="{0BA13FBD-845A-45E3-843E-86D28B058226}" destId="{CC881952-3012-4412-9F42-D625EA374827}" srcOrd="0" destOrd="0" presId="urn:microsoft.com/office/officeart/2005/8/layout/architecture"/>
    <dgm:cxn modelId="{4D6065DA-B4E6-40A3-9459-6DD33359F455}" type="presParOf" srcId="{0BA13FBD-845A-45E3-843E-86D28B058226}" destId="{0EFFC854-F04E-4CB3-A95B-7039B7F85F40}" srcOrd="1" destOrd="0" presId="urn:microsoft.com/office/officeart/2005/8/layout/architecture"/>
    <dgm:cxn modelId="{2230FDBA-50DF-4ED2-BD96-B7C9655C2583}" type="presParOf" srcId="{0BA13FBD-845A-45E3-843E-86D28B058226}" destId="{F8C5B488-464F-422B-9DF5-81A5BBF0A463}" srcOrd="2" destOrd="0" presId="urn:microsoft.com/office/officeart/2005/8/layout/architecture"/>
    <dgm:cxn modelId="{61A27B79-8395-45CA-A64B-E5161FFAD4EE}" type="presParOf" srcId="{F8C5B488-464F-422B-9DF5-81A5BBF0A463}" destId="{C597F6DA-385C-4A4A-99FC-7A13344BAD52}" srcOrd="0" destOrd="0" presId="urn:microsoft.com/office/officeart/2005/8/layout/architecture"/>
    <dgm:cxn modelId="{EB93CD6E-98FD-4504-8F4F-4FFD548B92C7}" type="presParOf" srcId="{C597F6DA-385C-4A4A-99FC-7A13344BAD52}" destId="{E09D185D-B219-4F38-AE27-A87D344B95C2}" srcOrd="0" destOrd="0" presId="urn:microsoft.com/office/officeart/2005/8/layout/architecture"/>
    <dgm:cxn modelId="{AD7FBDF4-8779-4A81-A3FD-C4DD498D77E8}" type="presParOf" srcId="{C597F6DA-385C-4A4A-99FC-7A13344BAD52}" destId="{2729D5C8-31CC-44B7-992B-FD8FAC531EFA}" srcOrd="1" destOrd="0" presId="urn:microsoft.com/office/officeart/2005/8/layout/architecture"/>
    <dgm:cxn modelId="{281C11E6-D60B-4856-96D0-709FC6C90DEC}" type="presParOf" srcId="{C597F6DA-385C-4A4A-99FC-7A13344BAD52}" destId="{E5771366-CE3F-43D4-A226-D140C1FE57DC}" srcOrd="2" destOrd="0" presId="urn:microsoft.com/office/officeart/2005/8/layout/architecture"/>
    <dgm:cxn modelId="{551C5D3A-0954-4AE2-9B5E-651A409320C7}" type="presParOf" srcId="{E5771366-CE3F-43D4-A226-D140C1FE57DC}" destId="{375DAE64-9722-4CB5-B938-36F901EEAA01}" srcOrd="0" destOrd="0" presId="urn:microsoft.com/office/officeart/2005/8/layout/architecture"/>
    <dgm:cxn modelId="{4E3EF355-BB0F-494D-8BFB-94A6026619AD}" type="presParOf" srcId="{375DAE64-9722-4CB5-B938-36F901EEAA01}" destId="{4F447E67-FD71-4310-B11A-B47A93CC7002}" srcOrd="0" destOrd="0" presId="urn:microsoft.com/office/officeart/2005/8/layout/architecture"/>
    <dgm:cxn modelId="{128B0DB9-5591-4A77-B6E1-F111FF669285}" type="presParOf" srcId="{375DAE64-9722-4CB5-B938-36F901EEAA01}" destId="{67E00FA1-6956-4654-8903-27DA48F2A245}" srcOrd="1" destOrd="0" presId="urn:microsoft.com/office/officeart/2005/8/layout/architecture"/>
    <dgm:cxn modelId="{DAEA2E67-0EA2-4B5A-9F80-9F0F23440C61}" type="presParOf" srcId="{375DAE64-9722-4CB5-B938-36F901EEAA01}" destId="{73174188-3E4F-4BC1-81A1-AAC91086C7F6}" srcOrd="2" destOrd="0" presId="urn:microsoft.com/office/officeart/2005/8/layout/architecture"/>
    <dgm:cxn modelId="{4DB89A0D-DDB0-48CE-919F-0A0ED276B38D}" type="presParOf" srcId="{73174188-3E4F-4BC1-81A1-AAC91086C7F6}" destId="{1D4602AA-FCD3-4ABE-93B6-5C28DECE2305}" srcOrd="0" destOrd="0" presId="urn:microsoft.com/office/officeart/2005/8/layout/architecture"/>
    <dgm:cxn modelId="{D985838B-6966-4ADE-9CAB-02CE764E37CA}" type="presParOf" srcId="{1D4602AA-FCD3-4ABE-93B6-5C28DECE2305}" destId="{65ED74E4-F94B-4628-A11C-E65BF3B8AAFB}" srcOrd="0" destOrd="0" presId="urn:microsoft.com/office/officeart/2005/8/layout/architecture"/>
    <dgm:cxn modelId="{DB419C92-3D96-425C-9692-BF0BD57BE787}" type="presParOf" srcId="{1D4602AA-FCD3-4ABE-93B6-5C28DECE2305}" destId="{529E39DF-8D75-4BB1-BDA8-7AE61CFD4AC0}" srcOrd="1" destOrd="0" presId="urn:microsoft.com/office/officeart/2005/8/layout/architecture"/>
    <dgm:cxn modelId="{9D516B1F-2CA0-4116-9F4C-61A3B20B583F}" type="presParOf" srcId="{73174188-3E4F-4BC1-81A1-AAC91086C7F6}" destId="{0CA84CF4-8D3E-4453-96E3-FF752A194277}" srcOrd="1" destOrd="0" presId="urn:microsoft.com/office/officeart/2005/8/layout/architecture"/>
    <dgm:cxn modelId="{D8762EB6-A5B7-4AB9-99AB-262E19735763}" type="presParOf" srcId="{73174188-3E4F-4BC1-81A1-AAC91086C7F6}" destId="{6377A71B-491D-4624-AD83-A606FD7135CC}" srcOrd="2" destOrd="0" presId="urn:microsoft.com/office/officeart/2005/8/layout/architecture"/>
    <dgm:cxn modelId="{0A8FF943-84FA-4FDD-A4CC-9E0F8F218B85}" type="presParOf" srcId="{6377A71B-491D-4624-AD83-A606FD7135CC}" destId="{FE1D5FCE-0FFA-4238-A135-5DC0FB3EE29D}" srcOrd="0" destOrd="0" presId="urn:microsoft.com/office/officeart/2005/8/layout/architecture"/>
    <dgm:cxn modelId="{47F0EF76-48E4-470D-B1A4-1850072BE4C6}" type="presParOf" srcId="{6377A71B-491D-4624-AD83-A606FD7135CC}" destId="{BC8C8D9C-CBB0-43A4-B856-C26C44D4BEC0}" srcOrd="1" destOrd="0" presId="urn:microsoft.com/office/officeart/2005/8/layout/architecture"/>
    <dgm:cxn modelId="{00440A4F-AF7B-4CC3-BA11-3943937B112E}" type="presParOf" srcId="{73174188-3E4F-4BC1-81A1-AAC91086C7F6}" destId="{A8422662-4F3E-4044-8BF9-A86AFF1B581A}" srcOrd="3" destOrd="0" presId="urn:microsoft.com/office/officeart/2005/8/layout/architecture"/>
    <dgm:cxn modelId="{7AC73A8D-1254-44E9-AB09-70F8A1D8EEB9}" type="presParOf" srcId="{73174188-3E4F-4BC1-81A1-AAC91086C7F6}" destId="{BB604919-EA59-49A6-AB3B-835CBAA5B31A}" srcOrd="4" destOrd="0" presId="urn:microsoft.com/office/officeart/2005/8/layout/architecture"/>
    <dgm:cxn modelId="{CBDECDA1-A608-485C-8775-CB463BF34446}" type="presParOf" srcId="{BB604919-EA59-49A6-AB3B-835CBAA5B31A}" destId="{F5B4A676-DB78-44AD-A3E6-467ADBE3FFB1}" srcOrd="0" destOrd="0" presId="urn:microsoft.com/office/officeart/2005/8/layout/architecture"/>
    <dgm:cxn modelId="{E06DA846-FBDD-4D02-9832-458E38067148}" type="presParOf" srcId="{BB604919-EA59-49A6-AB3B-835CBAA5B31A}" destId="{0C80EC64-96D4-49C5-B1D2-BB024F8D5BBF}" srcOrd="1" destOrd="0" presId="urn:microsoft.com/office/officeart/2005/8/layout/architectur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FD7914-5080-4899-A87B-BC7293036740}"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750D98AD-7E79-4F04-87A3-E4E9A221326F}">
      <dgm:prSet phldrT="[Text]"/>
      <dgm:spPr/>
      <dgm:t>
        <a:bodyPr/>
        <a:lstStyle/>
        <a:p>
          <a:r>
            <a:rPr lang="en-US" dirty="0" smtClean="0"/>
            <a:t>Hardware</a:t>
          </a:r>
          <a:endParaRPr lang="en-US" dirty="0"/>
        </a:p>
      </dgm:t>
    </dgm:pt>
    <dgm:pt modelId="{E36A8D5B-86FD-405A-A9ED-5211F3FA09B0}" type="parTrans" cxnId="{DC864B8D-C76D-4F81-8439-C9E15790EC03}">
      <dgm:prSet/>
      <dgm:spPr/>
      <dgm:t>
        <a:bodyPr/>
        <a:lstStyle/>
        <a:p>
          <a:endParaRPr lang="en-US"/>
        </a:p>
      </dgm:t>
    </dgm:pt>
    <dgm:pt modelId="{79315E83-9A27-40A8-920F-B21CF6FA0DE6}" type="sibTrans" cxnId="{DC864B8D-C76D-4F81-8439-C9E15790EC03}">
      <dgm:prSet/>
      <dgm:spPr/>
      <dgm:t>
        <a:bodyPr/>
        <a:lstStyle/>
        <a:p>
          <a:endParaRPr lang="en-US"/>
        </a:p>
      </dgm:t>
    </dgm:pt>
    <dgm:pt modelId="{FED02DA6-9336-417B-99C0-4B8A860DF4DA}">
      <dgm:prSet phldrT="[Text]"/>
      <dgm:spPr/>
      <dgm:t>
        <a:bodyPr/>
        <a:lstStyle/>
        <a:p>
          <a:r>
            <a:rPr lang="en-US" dirty="0" smtClean="0"/>
            <a:t>OS</a:t>
          </a:r>
          <a:endParaRPr lang="en-US" dirty="0"/>
        </a:p>
      </dgm:t>
    </dgm:pt>
    <dgm:pt modelId="{9638ED8C-11D3-4B34-8249-0A42BF27FBA1}" type="parTrans" cxnId="{1276E719-1218-4A41-95F1-16899E856508}">
      <dgm:prSet/>
      <dgm:spPr/>
      <dgm:t>
        <a:bodyPr/>
        <a:lstStyle/>
        <a:p>
          <a:endParaRPr lang="en-US"/>
        </a:p>
      </dgm:t>
    </dgm:pt>
    <dgm:pt modelId="{0DFFB3E7-E329-4D42-9BC5-360B21B59329}" type="sibTrans" cxnId="{1276E719-1218-4A41-95F1-16899E856508}">
      <dgm:prSet/>
      <dgm:spPr/>
      <dgm:t>
        <a:bodyPr/>
        <a:lstStyle/>
        <a:p>
          <a:endParaRPr lang="en-US"/>
        </a:p>
      </dgm:t>
    </dgm:pt>
    <dgm:pt modelId="{5D2D8721-2CAD-4799-8697-5B083C62C4F6}">
      <dgm:prSet phldrT="[Text]"/>
      <dgm:spPr/>
      <dgm:t>
        <a:bodyPr/>
        <a:lstStyle/>
        <a:p>
          <a:r>
            <a:rPr lang="en-US" dirty="0" smtClean="0"/>
            <a:t>LIBs</a:t>
          </a:r>
          <a:endParaRPr lang="en-US" dirty="0"/>
        </a:p>
      </dgm:t>
    </dgm:pt>
    <dgm:pt modelId="{0167E12C-8FF2-428C-9EB5-F2EA63585C04}" type="parTrans" cxnId="{EE7F1D9E-E362-49E7-A494-B294328BDD87}">
      <dgm:prSet/>
      <dgm:spPr/>
      <dgm:t>
        <a:bodyPr/>
        <a:lstStyle/>
        <a:p>
          <a:endParaRPr lang="en-US"/>
        </a:p>
      </dgm:t>
    </dgm:pt>
    <dgm:pt modelId="{D2631EFE-5975-46AA-B7E7-80209613D573}" type="sibTrans" cxnId="{EE7F1D9E-E362-49E7-A494-B294328BDD87}">
      <dgm:prSet/>
      <dgm:spPr/>
      <dgm:t>
        <a:bodyPr/>
        <a:lstStyle/>
        <a:p>
          <a:endParaRPr lang="en-US"/>
        </a:p>
      </dgm:t>
    </dgm:pt>
    <dgm:pt modelId="{5D19ED57-2E3B-4A06-B5F4-2E684FFB79C1}">
      <dgm:prSet phldrT="[Text]"/>
      <dgm:spPr/>
      <dgm:t>
        <a:bodyPr/>
        <a:lstStyle/>
        <a:p>
          <a:r>
            <a:rPr lang="en-US" dirty="0" smtClean="0"/>
            <a:t>    Process</a:t>
          </a:r>
          <a:endParaRPr lang="en-US" dirty="0"/>
        </a:p>
      </dgm:t>
    </dgm:pt>
    <dgm:pt modelId="{FF306F36-F801-49A6-8983-C4F789E9DCE6}" type="parTrans" cxnId="{A9A4F7A9-D66A-472D-9497-3B80A119919C}">
      <dgm:prSet/>
      <dgm:spPr/>
      <dgm:t>
        <a:bodyPr/>
        <a:lstStyle/>
        <a:p>
          <a:endParaRPr lang="en-US"/>
        </a:p>
      </dgm:t>
    </dgm:pt>
    <dgm:pt modelId="{10C5CCEC-B2BF-4196-9FCB-410CD90EBFD7}" type="sibTrans" cxnId="{A9A4F7A9-D66A-472D-9497-3B80A119919C}">
      <dgm:prSet/>
      <dgm:spPr/>
      <dgm:t>
        <a:bodyPr/>
        <a:lstStyle/>
        <a:p>
          <a:endParaRPr lang="en-US"/>
        </a:p>
      </dgm:t>
    </dgm:pt>
    <dgm:pt modelId="{7A82B2EC-0C6A-411F-85A0-B38CA48D663C}">
      <dgm:prSet phldrT="[Text]"/>
      <dgm:spPr/>
      <dgm:t>
        <a:bodyPr/>
        <a:lstStyle/>
        <a:p>
          <a:r>
            <a:rPr lang="en-US" dirty="0" smtClean="0"/>
            <a:t>Applications</a:t>
          </a:r>
          <a:endParaRPr lang="en-US" dirty="0"/>
        </a:p>
      </dgm:t>
    </dgm:pt>
    <dgm:pt modelId="{3AE50A7F-A33E-493F-AE25-0E8461DDDCA5}" type="parTrans" cxnId="{905B4A32-867D-455D-B7F0-BFD7A52DB35B}">
      <dgm:prSet/>
      <dgm:spPr/>
      <dgm:t>
        <a:bodyPr/>
        <a:lstStyle/>
        <a:p>
          <a:endParaRPr lang="en-US"/>
        </a:p>
      </dgm:t>
    </dgm:pt>
    <dgm:pt modelId="{7979ECFC-284F-4B6F-9679-21EB218E2779}" type="sibTrans" cxnId="{905B4A32-867D-455D-B7F0-BFD7A52DB35B}">
      <dgm:prSet/>
      <dgm:spPr/>
      <dgm:t>
        <a:bodyPr/>
        <a:lstStyle/>
        <a:p>
          <a:endParaRPr lang="en-US"/>
        </a:p>
      </dgm:t>
    </dgm:pt>
    <dgm:pt modelId="{938DE521-B4CA-431A-B93F-FC5CACA09041}">
      <dgm:prSet phldrT="[Text]"/>
      <dgm:spPr/>
      <dgm:t>
        <a:bodyPr/>
        <a:lstStyle/>
        <a:p>
          <a:r>
            <a:rPr lang="en-US" dirty="0" smtClean="0"/>
            <a:t>…</a:t>
          </a:r>
          <a:endParaRPr lang="en-US" dirty="0"/>
        </a:p>
      </dgm:t>
    </dgm:pt>
    <dgm:pt modelId="{34926481-1623-40EE-A824-6627BEE77B4C}" type="parTrans" cxnId="{11213AE7-465E-474A-8284-1D8295CE4AEF}">
      <dgm:prSet/>
      <dgm:spPr/>
      <dgm:t>
        <a:bodyPr/>
        <a:lstStyle/>
        <a:p>
          <a:endParaRPr lang="en-US"/>
        </a:p>
      </dgm:t>
    </dgm:pt>
    <dgm:pt modelId="{E56A25DF-528A-4424-947A-FB7049AC921B}" type="sibTrans" cxnId="{11213AE7-465E-474A-8284-1D8295CE4AEF}">
      <dgm:prSet/>
      <dgm:spPr/>
      <dgm:t>
        <a:bodyPr/>
        <a:lstStyle/>
        <a:p>
          <a:endParaRPr lang="en-US"/>
        </a:p>
      </dgm:t>
    </dgm:pt>
    <dgm:pt modelId="{85B18FE9-C89E-46D9-B4F3-6A8082440F94}" type="pres">
      <dgm:prSet presAssocID="{3CFD7914-5080-4899-A87B-BC7293036740}" presName="Name0" presStyleCnt="0">
        <dgm:presLayoutVars>
          <dgm:chPref val="1"/>
          <dgm:dir/>
          <dgm:animOne val="branch"/>
          <dgm:animLvl val="lvl"/>
          <dgm:resizeHandles/>
        </dgm:presLayoutVars>
      </dgm:prSet>
      <dgm:spPr/>
      <dgm:t>
        <a:bodyPr/>
        <a:lstStyle/>
        <a:p>
          <a:endParaRPr lang="en-US"/>
        </a:p>
      </dgm:t>
    </dgm:pt>
    <dgm:pt modelId="{0BA13FBD-845A-45E3-843E-86D28B058226}" type="pres">
      <dgm:prSet presAssocID="{750D98AD-7E79-4F04-87A3-E4E9A221326F}" presName="vertOne" presStyleCnt="0"/>
      <dgm:spPr/>
    </dgm:pt>
    <dgm:pt modelId="{CC881952-3012-4412-9F42-D625EA374827}" type="pres">
      <dgm:prSet presAssocID="{750D98AD-7E79-4F04-87A3-E4E9A221326F}" presName="txOne" presStyleLbl="node0" presStyleIdx="0" presStyleCnt="1">
        <dgm:presLayoutVars>
          <dgm:chPref val="3"/>
        </dgm:presLayoutVars>
      </dgm:prSet>
      <dgm:spPr/>
      <dgm:t>
        <a:bodyPr/>
        <a:lstStyle/>
        <a:p>
          <a:endParaRPr lang="en-US"/>
        </a:p>
      </dgm:t>
    </dgm:pt>
    <dgm:pt modelId="{0EFFC854-F04E-4CB3-A95B-7039B7F85F40}" type="pres">
      <dgm:prSet presAssocID="{750D98AD-7E79-4F04-87A3-E4E9A221326F}" presName="parTransOne" presStyleCnt="0"/>
      <dgm:spPr/>
    </dgm:pt>
    <dgm:pt modelId="{F8C5B488-464F-422B-9DF5-81A5BBF0A463}" type="pres">
      <dgm:prSet presAssocID="{750D98AD-7E79-4F04-87A3-E4E9A221326F}" presName="horzOne" presStyleCnt="0"/>
      <dgm:spPr/>
    </dgm:pt>
    <dgm:pt modelId="{C597F6DA-385C-4A4A-99FC-7A13344BAD52}" type="pres">
      <dgm:prSet presAssocID="{FED02DA6-9336-417B-99C0-4B8A860DF4DA}" presName="vertTwo" presStyleCnt="0"/>
      <dgm:spPr/>
    </dgm:pt>
    <dgm:pt modelId="{E09D185D-B219-4F38-AE27-A87D344B95C2}" type="pres">
      <dgm:prSet presAssocID="{FED02DA6-9336-417B-99C0-4B8A860DF4DA}" presName="txTwo" presStyleLbl="node2" presStyleIdx="0" presStyleCnt="1">
        <dgm:presLayoutVars>
          <dgm:chPref val="3"/>
        </dgm:presLayoutVars>
      </dgm:prSet>
      <dgm:spPr/>
      <dgm:t>
        <a:bodyPr/>
        <a:lstStyle/>
        <a:p>
          <a:endParaRPr lang="en-US"/>
        </a:p>
      </dgm:t>
    </dgm:pt>
    <dgm:pt modelId="{2729D5C8-31CC-44B7-992B-FD8FAC531EFA}" type="pres">
      <dgm:prSet presAssocID="{FED02DA6-9336-417B-99C0-4B8A860DF4DA}" presName="parTransTwo" presStyleCnt="0"/>
      <dgm:spPr/>
    </dgm:pt>
    <dgm:pt modelId="{E5771366-CE3F-43D4-A226-D140C1FE57DC}" type="pres">
      <dgm:prSet presAssocID="{FED02DA6-9336-417B-99C0-4B8A860DF4DA}" presName="horzTwo" presStyleCnt="0"/>
      <dgm:spPr/>
    </dgm:pt>
    <dgm:pt modelId="{375DAE64-9722-4CB5-B938-36F901EEAA01}" type="pres">
      <dgm:prSet presAssocID="{5D2D8721-2CAD-4799-8697-5B083C62C4F6}" presName="vertThree" presStyleCnt="0"/>
      <dgm:spPr/>
    </dgm:pt>
    <dgm:pt modelId="{4F447E67-FD71-4310-B11A-B47A93CC7002}" type="pres">
      <dgm:prSet presAssocID="{5D2D8721-2CAD-4799-8697-5B083C62C4F6}" presName="txThree" presStyleLbl="node3" presStyleIdx="0" presStyleCnt="1">
        <dgm:presLayoutVars>
          <dgm:chPref val="3"/>
        </dgm:presLayoutVars>
      </dgm:prSet>
      <dgm:spPr/>
      <dgm:t>
        <a:bodyPr/>
        <a:lstStyle/>
        <a:p>
          <a:endParaRPr lang="en-US"/>
        </a:p>
      </dgm:t>
    </dgm:pt>
    <dgm:pt modelId="{67E00FA1-6956-4654-8903-27DA48F2A245}" type="pres">
      <dgm:prSet presAssocID="{5D2D8721-2CAD-4799-8697-5B083C62C4F6}" presName="parTransThree" presStyleCnt="0"/>
      <dgm:spPr/>
    </dgm:pt>
    <dgm:pt modelId="{73174188-3E4F-4BC1-81A1-AAC91086C7F6}" type="pres">
      <dgm:prSet presAssocID="{5D2D8721-2CAD-4799-8697-5B083C62C4F6}" presName="horzThree" presStyleCnt="0"/>
      <dgm:spPr/>
    </dgm:pt>
    <dgm:pt modelId="{6377A71B-491D-4624-AD83-A606FD7135CC}" type="pres">
      <dgm:prSet presAssocID="{5D19ED57-2E3B-4A06-B5F4-2E684FFB79C1}" presName="vertFour" presStyleCnt="0">
        <dgm:presLayoutVars>
          <dgm:chPref val="3"/>
        </dgm:presLayoutVars>
      </dgm:prSet>
      <dgm:spPr/>
    </dgm:pt>
    <dgm:pt modelId="{FE1D5FCE-0FFA-4238-A135-5DC0FB3EE29D}" type="pres">
      <dgm:prSet presAssocID="{5D19ED57-2E3B-4A06-B5F4-2E684FFB79C1}" presName="txFour" presStyleLbl="node4" presStyleIdx="0" presStyleCnt="3">
        <dgm:presLayoutVars>
          <dgm:chPref val="3"/>
        </dgm:presLayoutVars>
      </dgm:prSet>
      <dgm:spPr/>
      <dgm:t>
        <a:bodyPr/>
        <a:lstStyle/>
        <a:p>
          <a:endParaRPr lang="en-US"/>
        </a:p>
      </dgm:t>
    </dgm:pt>
    <dgm:pt modelId="{BC8C8D9C-CBB0-43A4-B856-C26C44D4BEC0}" type="pres">
      <dgm:prSet presAssocID="{5D19ED57-2E3B-4A06-B5F4-2E684FFB79C1}" presName="horzFour" presStyleCnt="0"/>
      <dgm:spPr/>
    </dgm:pt>
    <dgm:pt modelId="{A8422662-4F3E-4044-8BF9-A86AFF1B581A}" type="pres">
      <dgm:prSet presAssocID="{10C5CCEC-B2BF-4196-9FCB-410CD90EBFD7}" presName="sibSpaceFour" presStyleCnt="0"/>
      <dgm:spPr/>
    </dgm:pt>
    <dgm:pt modelId="{BB604919-EA59-49A6-AB3B-835CBAA5B31A}" type="pres">
      <dgm:prSet presAssocID="{7A82B2EC-0C6A-411F-85A0-B38CA48D663C}" presName="vertFour" presStyleCnt="0">
        <dgm:presLayoutVars>
          <dgm:chPref val="3"/>
        </dgm:presLayoutVars>
      </dgm:prSet>
      <dgm:spPr/>
    </dgm:pt>
    <dgm:pt modelId="{F5B4A676-DB78-44AD-A3E6-467ADBE3FFB1}" type="pres">
      <dgm:prSet presAssocID="{7A82B2EC-0C6A-411F-85A0-B38CA48D663C}" presName="txFour" presStyleLbl="node4" presStyleIdx="1" presStyleCnt="3">
        <dgm:presLayoutVars>
          <dgm:chPref val="3"/>
        </dgm:presLayoutVars>
      </dgm:prSet>
      <dgm:spPr/>
      <dgm:t>
        <a:bodyPr/>
        <a:lstStyle/>
        <a:p>
          <a:endParaRPr lang="en-US"/>
        </a:p>
      </dgm:t>
    </dgm:pt>
    <dgm:pt modelId="{0C80EC64-96D4-49C5-B1D2-BB024F8D5BBF}" type="pres">
      <dgm:prSet presAssocID="{7A82B2EC-0C6A-411F-85A0-B38CA48D663C}" presName="horzFour" presStyleCnt="0"/>
      <dgm:spPr/>
    </dgm:pt>
    <dgm:pt modelId="{EE6517D0-BB68-447E-9DEE-981278FF6E4D}" type="pres">
      <dgm:prSet presAssocID="{7979ECFC-284F-4B6F-9679-21EB218E2779}" presName="sibSpaceFour" presStyleCnt="0"/>
      <dgm:spPr/>
    </dgm:pt>
    <dgm:pt modelId="{44462785-97B3-4356-AF6B-A027F4FB9938}" type="pres">
      <dgm:prSet presAssocID="{938DE521-B4CA-431A-B93F-FC5CACA09041}" presName="vertFour" presStyleCnt="0">
        <dgm:presLayoutVars>
          <dgm:chPref val="3"/>
        </dgm:presLayoutVars>
      </dgm:prSet>
      <dgm:spPr/>
    </dgm:pt>
    <dgm:pt modelId="{3097FCA1-9CCC-4B34-8B2A-FA42BE54B751}" type="pres">
      <dgm:prSet presAssocID="{938DE521-B4CA-431A-B93F-FC5CACA09041}" presName="txFour" presStyleLbl="node4" presStyleIdx="2" presStyleCnt="3">
        <dgm:presLayoutVars>
          <dgm:chPref val="3"/>
        </dgm:presLayoutVars>
      </dgm:prSet>
      <dgm:spPr/>
      <dgm:t>
        <a:bodyPr/>
        <a:lstStyle/>
        <a:p>
          <a:endParaRPr lang="en-US"/>
        </a:p>
      </dgm:t>
    </dgm:pt>
    <dgm:pt modelId="{6854E1D1-F642-428F-8CD2-5AAC84DEFBC0}" type="pres">
      <dgm:prSet presAssocID="{938DE521-B4CA-431A-B93F-FC5CACA09041}" presName="horzFour" presStyleCnt="0"/>
      <dgm:spPr/>
    </dgm:pt>
  </dgm:ptLst>
  <dgm:cxnLst>
    <dgm:cxn modelId="{A02352C0-A2A5-40AA-B8FF-5F5F22D9083B}" type="presOf" srcId="{FED02DA6-9336-417B-99C0-4B8A860DF4DA}" destId="{E09D185D-B219-4F38-AE27-A87D344B95C2}" srcOrd="0" destOrd="0" presId="urn:microsoft.com/office/officeart/2005/8/layout/architecture"/>
    <dgm:cxn modelId="{13F17851-B21A-49D0-857C-679EF50FFF6D}" type="presOf" srcId="{5D19ED57-2E3B-4A06-B5F4-2E684FFB79C1}" destId="{FE1D5FCE-0FFA-4238-A135-5DC0FB3EE29D}" srcOrd="0" destOrd="0" presId="urn:microsoft.com/office/officeart/2005/8/layout/architecture"/>
    <dgm:cxn modelId="{A9A4F7A9-D66A-472D-9497-3B80A119919C}" srcId="{5D2D8721-2CAD-4799-8697-5B083C62C4F6}" destId="{5D19ED57-2E3B-4A06-B5F4-2E684FFB79C1}" srcOrd="0" destOrd="0" parTransId="{FF306F36-F801-49A6-8983-C4F789E9DCE6}" sibTransId="{10C5CCEC-B2BF-4196-9FCB-410CD90EBFD7}"/>
    <dgm:cxn modelId="{7712ADF9-6631-4121-B9F7-9E1D66D32042}" type="presOf" srcId="{750D98AD-7E79-4F04-87A3-E4E9A221326F}" destId="{CC881952-3012-4412-9F42-D625EA374827}" srcOrd="0" destOrd="0" presId="urn:microsoft.com/office/officeart/2005/8/layout/architecture"/>
    <dgm:cxn modelId="{DC864B8D-C76D-4F81-8439-C9E15790EC03}" srcId="{3CFD7914-5080-4899-A87B-BC7293036740}" destId="{750D98AD-7E79-4F04-87A3-E4E9A221326F}" srcOrd="0" destOrd="0" parTransId="{E36A8D5B-86FD-405A-A9ED-5211F3FA09B0}" sibTransId="{79315E83-9A27-40A8-920F-B21CF6FA0DE6}"/>
    <dgm:cxn modelId="{905B4A32-867D-455D-B7F0-BFD7A52DB35B}" srcId="{5D2D8721-2CAD-4799-8697-5B083C62C4F6}" destId="{7A82B2EC-0C6A-411F-85A0-B38CA48D663C}" srcOrd="1" destOrd="0" parTransId="{3AE50A7F-A33E-493F-AE25-0E8461DDDCA5}" sibTransId="{7979ECFC-284F-4B6F-9679-21EB218E2779}"/>
    <dgm:cxn modelId="{1276E719-1218-4A41-95F1-16899E856508}" srcId="{750D98AD-7E79-4F04-87A3-E4E9A221326F}" destId="{FED02DA6-9336-417B-99C0-4B8A860DF4DA}" srcOrd="0" destOrd="0" parTransId="{9638ED8C-11D3-4B34-8249-0A42BF27FBA1}" sibTransId="{0DFFB3E7-E329-4D42-9BC5-360B21B59329}"/>
    <dgm:cxn modelId="{1EF157F4-B133-49AE-B3FD-DAE38753FD8C}" type="presOf" srcId="{7A82B2EC-0C6A-411F-85A0-B38CA48D663C}" destId="{F5B4A676-DB78-44AD-A3E6-467ADBE3FFB1}" srcOrd="0" destOrd="0" presId="urn:microsoft.com/office/officeart/2005/8/layout/architecture"/>
    <dgm:cxn modelId="{11213AE7-465E-474A-8284-1D8295CE4AEF}" srcId="{5D2D8721-2CAD-4799-8697-5B083C62C4F6}" destId="{938DE521-B4CA-431A-B93F-FC5CACA09041}" srcOrd="2" destOrd="0" parTransId="{34926481-1623-40EE-A824-6627BEE77B4C}" sibTransId="{E56A25DF-528A-4424-947A-FB7049AC921B}"/>
    <dgm:cxn modelId="{3330640D-059F-4987-8369-85D164DD0BA2}" type="presOf" srcId="{5D2D8721-2CAD-4799-8697-5B083C62C4F6}" destId="{4F447E67-FD71-4310-B11A-B47A93CC7002}" srcOrd="0" destOrd="0" presId="urn:microsoft.com/office/officeart/2005/8/layout/architecture"/>
    <dgm:cxn modelId="{371C1107-F342-4040-BDE1-7A088385A31A}" type="presOf" srcId="{938DE521-B4CA-431A-B93F-FC5CACA09041}" destId="{3097FCA1-9CCC-4B34-8B2A-FA42BE54B751}" srcOrd="0" destOrd="0" presId="urn:microsoft.com/office/officeart/2005/8/layout/architecture"/>
    <dgm:cxn modelId="{87141F95-2E2C-4A5E-89D5-82DE4C3057A8}" type="presOf" srcId="{3CFD7914-5080-4899-A87B-BC7293036740}" destId="{85B18FE9-C89E-46D9-B4F3-6A8082440F94}" srcOrd="0" destOrd="0" presId="urn:microsoft.com/office/officeart/2005/8/layout/architecture"/>
    <dgm:cxn modelId="{EE7F1D9E-E362-49E7-A494-B294328BDD87}" srcId="{FED02DA6-9336-417B-99C0-4B8A860DF4DA}" destId="{5D2D8721-2CAD-4799-8697-5B083C62C4F6}" srcOrd="0" destOrd="0" parTransId="{0167E12C-8FF2-428C-9EB5-F2EA63585C04}" sibTransId="{D2631EFE-5975-46AA-B7E7-80209613D573}"/>
    <dgm:cxn modelId="{3FD3EEDB-CFD3-41CC-8BAB-8B738B8D2D87}" type="presParOf" srcId="{85B18FE9-C89E-46D9-B4F3-6A8082440F94}" destId="{0BA13FBD-845A-45E3-843E-86D28B058226}" srcOrd="0" destOrd="0" presId="urn:microsoft.com/office/officeart/2005/8/layout/architecture"/>
    <dgm:cxn modelId="{F3803EF8-37B3-4D19-94B2-E9FC0ACC5A15}" type="presParOf" srcId="{0BA13FBD-845A-45E3-843E-86D28B058226}" destId="{CC881952-3012-4412-9F42-D625EA374827}" srcOrd="0" destOrd="0" presId="urn:microsoft.com/office/officeart/2005/8/layout/architecture"/>
    <dgm:cxn modelId="{4D6065DA-B4E6-40A3-9459-6DD33359F455}" type="presParOf" srcId="{0BA13FBD-845A-45E3-843E-86D28B058226}" destId="{0EFFC854-F04E-4CB3-A95B-7039B7F85F40}" srcOrd="1" destOrd="0" presId="urn:microsoft.com/office/officeart/2005/8/layout/architecture"/>
    <dgm:cxn modelId="{2230FDBA-50DF-4ED2-BD96-B7C9655C2583}" type="presParOf" srcId="{0BA13FBD-845A-45E3-843E-86D28B058226}" destId="{F8C5B488-464F-422B-9DF5-81A5BBF0A463}" srcOrd="2" destOrd="0" presId="urn:microsoft.com/office/officeart/2005/8/layout/architecture"/>
    <dgm:cxn modelId="{61A27B79-8395-45CA-A64B-E5161FFAD4EE}" type="presParOf" srcId="{F8C5B488-464F-422B-9DF5-81A5BBF0A463}" destId="{C597F6DA-385C-4A4A-99FC-7A13344BAD52}" srcOrd="0" destOrd="0" presId="urn:microsoft.com/office/officeart/2005/8/layout/architecture"/>
    <dgm:cxn modelId="{EB93CD6E-98FD-4504-8F4F-4FFD548B92C7}" type="presParOf" srcId="{C597F6DA-385C-4A4A-99FC-7A13344BAD52}" destId="{E09D185D-B219-4F38-AE27-A87D344B95C2}" srcOrd="0" destOrd="0" presId="urn:microsoft.com/office/officeart/2005/8/layout/architecture"/>
    <dgm:cxn modelId="{AD7FBDF4-8779-4A81-A3FD-C4DD498D77E8}" type="presParOf" srcId="{C597F6DA-385C-4A4A-99FC-7A13344BAD52}" destId="{2729D5C8-31CC-44B7-992B-FD8FAC531EFA}" srcOrd="1" destOrd="0" presId="urn:microsoft.com/office/officeart/2005/8/layout/architecture"/>
    <dgm:cxn modelId="{281C11E6-D60B-4856-96D0-709FC6C90DEC}" type="presParOf" srcId="{C597F6DA-385C-4A4A-99FC-7A13344BAD52}" destId="{E5771366-CE3F-43D4-A226-D140C1FE57DC}" srcOrd="2" destOrd="0" presId="urn:microsoft.com/office/officeart/2005/8/layout/architecture"/>
    <dgm:cxn modelId="{551C5D3A-0954-4AE2-9B5E-651A409320C7}" type="presParOf" srcId="{E5771366-CE3F-43D4-A226-D140C1FE57DC}" destId="{375DAE64-9722-4CB5-B938-36F901EEAA01}" srcOrd="0" destOrd="0" presId="urn:microsoft.com/office/officeart/2005/8/layout/architecture"/>
    <dgm:cxn modelId="{4E3EF355-BB0F-494D-8BFB-94A6026619AD}" type="presParOf" srcId="{375DAE64-9722-4CB5-B938-36F901EEAA01}" destId="{4F447E67-FD71-4310-B11A-B47A93CC7002}" srcOrd="0" destOrd="0" presId="urn:microsoft.com/office/officeart/2005/8/layout/architecture"/>
    <dgm:cxn modelId="{4025D5CE-B364-4D9C-8C25-6776195128E7}" type="presParOf" srcId="{375DAE64-9722-4CB5-B938-36F901EEAA01}" destId="{67E00FA1-6956-4654-8903-27DA48F2A245}" srcOrd="1" destOrd="0" presId="urn:microsoft.com/office/officeart/2005/8/layout/architecture"/>
    <dgm:cxn modelId="{DAEA2E67-0EA2-4B5A-9F80-9F0F23440C61}" type="presParOf" srcId="{375DAE64-9722-4CB5-B938-36F901EEAA01}" destId="{73174188-3E4F-4BC1-81A1-AAC91086C7F6}" srcOrd="2" destOrd="0" presId="urn:microsoft.com/office/officeart/2005/8/layout/architecture"/>
    <dgm:cxn modelId="{9F969557-0493-4112-9965-857A7535C02D}" type="presParOf" srcId="{73174188-3E4F-4BC1-81A1-AAC91086C7F6}" destId="{6377A71B-491D-4624-AD83-A606FD7135CC}" srcOrd="0" destOrd="0" presId="urn:microsoft.com/office/officeart/2005/8/layout/architecture"/>
    <dgm:cxn modelId="{475AD027-E995-4429-A075-CAEA56F03555}" type="presParOf" srcId="{6377A71B-491D-4624-AD83-A606FD7135CC}" destId="{FE1D5FCE-0FFA-4238-A135-5DC0FB3EE29D}" srcOrd="0" destOrd="0" presId="urn:microsoft.com/office/officeart/2005/8/layout/architecture"/>
    <dgm:cxn modelId="{BB52DAD9-974B-4F74-8110-FADD2974701F}" type="presParOf" srcId="{6377A71B-491D-4624-AD83-A606FD7135CC}" destId="{BC8C8D9C-CBB0-43A4-B856-C26C44D4BEC0}" srcOrd="1" destOrd="0" presId="urn:microsoft.com/office/officeart/2005/8/layout/architecture"/>
    <dgm:cxn modelId="{25C530B2-BC01-4F76-8CE7-E08753945190}" type="presParOf" srcId="{73174188-3E4F-4BC1-81A1-AAC91086C7F6}" destId="{A8422662-4F3E-4044-8BF9-A86AFF1B581A}" srcOrd="1" destOrd="0" presId="urn:microsoft.com/office/officeart/2005/8/layout/architecture"/>
    <dgm:cxn modelId="{BF672344-1C70-4B4D-942C-54D6DBC2A8D0}" type="presParOf" srcId="{73174188-3E4F-4BC1-81A1-AAC91086C7F6}" destId="{BB604919-EA59-49A6-AB3B-835CBAA5B31A}" srcOrd="2" destOrd="0" presId="urn:microsoft.com/office/officeart/2005/8/layout/architecture"/>
    <dgm:cxn modelId="{A4665866-90EC-4582-A7E7-7CACDD07B4BB}" type="presParOf" srcId="{BB604919-EA59-49A6-AB3B-835CBAA5B31A}" destId="{F5B4A676-DB78-44AD-A3E6-467ADBE3FFB1}" srcOrd="0" destOrd="0" presId="urn:microsoft.com/office/officeart/2005/8/layout/architecture"/>
    <dgm:cxn modelId="{9F5D898A-E433-411C-8F1D-4C17A6BA7341}" type="presParOf" srcId="{BB604919-EA59-49A6-AB3B-835CBAA5B31A}" destId="{0C80EC64-96D4-49C5-B1D2-BB024F8D5BBF}" srcOrd="1" destOrd="0" presId="urn:microsoft.com/office/officeart/2005/8/layout/architecture"/>
    <dgm:cxn modelId="{8BD36D68-EAD0-4A31-A760-7EBB2CA815A4}" type="presParOf" srcId="{73174188-3E4F-4BC1-81A1-AAC91086C7F6}" destId="{EE6517D0-BB68-447E-9DEE-981278FF6E4D}" srcOrd="3" destOrd="0" presId="urn:microsoft.com/office/officeart/2005/8/layout/architecture"/>
    <dgm:cxn modelId="{7A10A588-54E8-4E8A-B17B-0C99CD9DF906}" type="presParOf" srcId="{73174188-3E4F-4BC1-81A1-AAC91086C7F6}" destId="{44462785-97B3-4356-AF6B-A027F4FB9938}" srcOrd="4" destOrd="0" presId="urn:microsoft.com/office/officeart/2005/8/layout/architecture"/>
    <dgm:cxn modelId="{F0FA9147-C28E-44DA-B3D5-26CE6162FEB0}" type="presParOf" srcId="{44462785-97B3-4356-AF6B-A027F4FB9938}" destId="{3097FCA1-9CCC-4B34-8B2A-FA42BE54B751}" srcOrd="0" destOrd="0" presId="urn:microsoft.com/office/officeart/2005/8/layout/architecture"/>
    <dgm:cxn modelId="{28300DA2-24EC-4BA9-A84C-8B5012C69152}" type="presParOf" srcId="{44462785-97B3-4356-AF6B-A027F4FB9938}" destId="{6854E1D1-F642-428F-8CD2-5AAC84DEFBC0}"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FD7914-5080-4899-A87B-BC7293036740}"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750D98AD-7E79-4F04-87A3-E4E9A221326F}">
      <dgm:prSet phldrT="[Text]"/>
      <dgm:spPr/>
      <dgm:t>
        <a:bodyPr/>
        <a:lstStyle/>
        <a:p>
          <a:r>
            <a:rPr lang="en-US" dirty="0" smtClean="0"/>
            <a:t>Hardware</a:t>
          </a:r>
          <a:endParaRPr lang="en-US" dirty="0"/>
        </a:p>
      </dgm:t>
    </dgm:pt>
    <dgm:pt modelId="{E36A8D5B-86FD-405A-A9ED-5211F3FA09B0}" type="parTrans" cxnId="{DC864B8D-C76D-4F81-8439-C9E15790EC03}">
      <dgm:prSet/>
      <dgm:spPr/>
      <dgm:t>
        <a:bodyPr/>
        <a:lstStyle/>
        <a:p>
          <a:endParaRPr lang="en-US"/>
        </a:p>
      </dgm:t>
    </dgm:pt>
    <dgm:pt modelId="{79315E83-9A27-40A8-920F-B21CF6FA0DE6}" type="sibTrans" cxnId="{DC864B8D-C76D-4F81-8439-C9E15790EC03}">
      <dgm:prSet/>
      <dgm:spPr/>
      <dgm:t>
        <a:bodyPr/>
        <a:lstStyle/>
        <a:p>
          <a:endParaRPr lang="en-US"/>
        </a:p>
      </dgm:t>
    </dgm:pt>
    <dgm:pt modelId="{FED02DA6-9336-417B-99C0-4B8A860DF4DA}">
      <dgm:prSet phldrT="[Text]"/>
      <dgm:spPr/>
      <dgm:t>
        <a:bodyPr/>
        <a:lstStyle/>
        <a:p>
          <a:r>
            <a:rPr lang="en-US" dirty="0" smtClean="0"/>
            <a:t>OS</a:t>
          </a:r>
          <a:endParaRPr lang="en-US" dirty="0"/>
        </a:p>
      </dgm:t>
    </dgm:pt>
    <dgm:pt modelId="{9638ED8C-11D3-4B34-8249-0A42BF27FBA1}" type="parTrans" cxnId="{1276E719-1218-4A41-95F1-16899E856508}">
      <dgm:prSet/>
      <dgm:spPr/>
      <dgm:t>
        <a:bodyPr/>
        <a:lstStyle/>
        <a:p>
          <a:endParaRPr lang="en-US"/>
        </a:p>
      </dgm:t>
    </dgm:pt>
    <dgm:pt modelId="{0DFFB3E7-E329-4D42-9BC5-360B21B59329}" type="sibTrans" cxnId="{1276E719-1218-4A41-95F1-16899E856508}">
      <dgm:prSet/>
      <dgm:spPr/>
      <dgm:t>
        <a:bodyPr/>
        <a:lstStyle/>
        <a:p>
          <a:endParaRPr lang="en-US"/>
        </a:p>
      </dgm:t>
    </dgm:pt>
    <dgm:pt modelId="{5D2D8721-2CAD-4799-8697-5B083C62C4F6}">
      <dgm:prSet phldrT="[Text]"/>
      <dgm:spPr/>
      <dgm:t>
        <a:bodyPr/>
        <a:lstStyle/>
        <a:p>
          <a:r>
            <a:rPr lang="en-US" dirty="0" smtClean="0"/>
            <a:t>LIBs</a:t>
          </a:r>
          <a:endParaRPr lang="en-US" dirty="0"/>
        </a:p>
      </dgm:t>
    </dgm:pt>
    <dgm:pt modelId="{0167E12C-8FF2-428C-9EB5-F2EA63585C04}" type="parTrans" cxnId="{EE7F1D9E-E362-49E7-A494-B294328BDD87}">
      <dgm:prSet/>
      <dgm:spPr/>
      <dgm:t>
        <a:bodyPr/>
        <a:lstStyle/>
        <a:p>
          <a:endParaRPr lang="en-US"/>
        </a:p>
      </dgm:t>
    </dgm:pt>
    <dgm:pt modelId="{D2631EFE-5975-46AA-B7E7-80209613D573}" type="sibTrans" cxnId="{EE7F1D9E-E362-49E7-A494-B294328BDD87}">
      <dgm:prSet/>
      <dgm:spPr/>
      <dgm:t>
        <a:bodyPr/>
        <a:lstStyle/>
        <a:p>
          <a:endParaRPr lang="en-US"/>
        </a:p>
      </dgm:t>
    </dgm:pt>
    <dgm:pt modelId="{5D19ED57-2E3B-4A06-B5F4-2E684FFB79C1}">
      <dgm:prSet phldrT="[Text]"/>
      <dgm:spPr/>
      <dgm:t>
        <a:bodyPr/>
        <a:lstStyle/>
        <a:p>
          <a:r>
            <a:rPr lang="en-US" dirty="0" smtClean="0"/>
            <a:t>    Process</a:t>
          </a:r>
          <a:endParaRPr lang="en-US" dirty="0"/>
        </a:p>
      </dgm:t>
    </dgm:pt>
    <dgm:pt modelId="{FF306F36-F801-49A6-8983-C4F789E9DCE6}" type="parTrans" cxnId="{A9A4F7A9-D66A-472D-9497-3B80A119919C}">
      <dgm:prSet/>
      <dgm:spPr/>
      <dgm:t>
        <a:bodyPr/>
        <a:lstStyle/>
        <a:p>
          <a:endParaRPr lang="en-US"/>
        </a:p>
      </dgm:t>
    </dgm:pt>
    <dgm:pt modelId="{10C5CCEC-B2BF-4196-9FCB-410CD90EBFD7}" type="sibTrans" cxnId="{A9A4F7A9-D66A-472D-9497-3B80A119919C}">
      <dgm:prSet/>
      <dgm:spPr/>
      <dgm:t>
        <a:bodyPr/>
        <a:lstStyle/>
        <a:p>
          <a:endParaRPr lang="en-US"/>
        </a:p>
      </dgm:t>
    </dgm:pt>
    <dgm:pt modelId="{7A82B2EC-0C6A-411F-85A0-B38CA48D663C}">
      <dgm:prSet phldrT="[Text]"/>
      <dgm:spPr/>
      <dgm:t>
        <a:bodyPr/>
        <a:lstStyle/>
        <a:p>
          <a:r>
            <a:rPr lang="en-US" dirty="0" smtClean="0"/>
            <a:t>Applications</a:t>
          </a:r>
          <a:endParaRPr lang="en-US" dirty="0"/>
        </a:p>
      </dgm:t>
    </dgm:pt>
    <dgm:pt modelId="{3AE50A7F-A33E-493F-AE25-0E8461DDDCA5}" type="parTrans" cxnId="{905B4A32-867D-455D-B7F0-BFD7A52DB35B}">
      <dgm:prSet/>
      <dgm:spPr/>
      <dgm:t>
        <a:bodyPr/>
        <a:lstStyle/>
        <a:p>
          <a:endParaRPr lang="en-US"/>
        </a:p>
      </dgm:t>
    </dgm:pt>
    <dgm:pt modelId="{7979ECFC-284F-4B6F-9679-21EB218E2779}" type="sibTrans" cxnId="{905B4A32-867D-455D-B7F0-BFD7A52DB35B}">
      <dgm:prSet/>
      <dgm:spPr/>
      <dgm:t>
        <a:bodyPr/>
        <a:lstStyle/>
        <a:p>
          <a:endParaRPr lang="en-US"/>
        </a:p>
      </dgm:t>
    </dgm:pt>
    <dgm:pt modelId="{938DE521-B4CA-431A-B93F-FC5CACA09041}">
      <dgm:prSet phldrT="[Text]"/>
      <dgm:spPr/>
      <dgm:t>
        <a:bodyPr/>
        <a:lstStyle/>
        <a:p>
          <a:r>
            <a:rPr lang="en-US" dirty="0" smtClean="0"/>
            <a:t>…</a:t>
          </a:r>
          <a:endParaRPr lang="en-US" dirty="0"/>
        </a:p>
      </dgm:t>
    </dgm:pt>
    <dgm:pt modelId="{34926481-1623-40EE-A824-6627BEE77B4C}" type="parTrans" cxnId="{11213AE7-465E-474A-8284-1D8295CE4AEF}">
      <dgm:prSet/>
      <dgm:spPr/>
      <dgm:t>
        <a:bodyPr/>
        <a:lstStyle/>
        <a:p>
          <a:endParaRPr lang="en-US"/>
        </a:p>
      </dgm:t>
    </dgm:pt>
    <dgm:pt modelId="{E56A25DF-528A-4424-947A-FB7049AC921B}" type="sibTrans" cxnId="{11213AE7-465E-474A-8284-1D8295CE4AEF}">
      <dgm:prSet/>
      <dgm:spPr/>
      <dgm:t>
        <a:bodyPr/>
        <a:lstStyle/>
        <a:p>
          <a:endParaRPr lang="en-US"/>
        </a:p>
      </dgm:t>
    </dgm:pt>
    <dgm:pt modelId="{85B18FE9-C89E-46D9-B4F3-6A8082440F94}" type="pres">
      <dgm:prSet presAssocID="{3CFD7914-5080-4899-A87B-BC7293036740}" presName="Name0" presStyleCnt="0">
        <dgm:presLayoutVars>
          <dgm:chPref val="1"/>
          <dgm:dir/>
          <dgm:animOne val="branch"/>
          <dgm:animLvl val="lvl"/>
          <dgm:resizeHandles/>
        </dgm:presLayoutVars>
      </dgm:prSet>
      <dgm:spPr/>
      <dgm:t>
        <a:bodyPr/>
        <a:lstStyle/>
        <a:p>
          <a:endParaRPr lang="en-US"/>
        </a:p>
      </dgm:t>
    </dgm:pt>
    <dgm:pt modelId="{0BA13FBD-845A-45E3-843E-86D28B058226}" type="pres">
      <dgm:prSet presAssocID="{750D98AD-7E79-4F04-87A3-E4E9A221326F}" presName="vertOne" presStyleCnt="0"/>
      <dgm:spPr/>
    </dgm:pt>
    <dgm:pt modelId="{CC881952-3012-4412-9F42-D625EA374827}" type="pres">
      <dgm:prSet presAssocID="{750D98AD-7E79-4F04-87A3-E4E9A221326F}" presName="txOne" presStyleLbl="node0" presStyleIdx="0" presStyleCnt="1">
        <dgm:presLayoutVars>
          <dgm:chPref val="3"/>
        </dgm:presLayoutVars>
      </dgm:prSet>
      <dgm:spPr/>
      <dgm:t>
        <a:bodyPr/>
        <a:lstStyle/>
        <a:p>
          <a:endParaRPr lang="en-US"/>
        </a:p>
      </dgm:t>
    </dgm:pt>
    <dgm:pt modelId="{0EFFC854-F04E-4CB3-A95B-7039B7F85F40}" type="pres">
      <dgm:prSet presAssocID="{750D98AD-7E79-4F04-87A3-E4E9A221326F}" presName="parTransOne" presStyleCnt="0"/>
      <dgm:spPr/>
    </dgm:pt>
    <dgm:pt modelId="{F8C5B488-464F-422B-9DF5-81A5BBF0A463}" type="pres">
      <dgm:prSet presAssocID="{750D98AD-7E79-4F04-87A3-E4E9A221326F}" presName="horzOne" presStyleCnt="0"/>
      <dgm:spPr/>
    </dgm:pt>
    <dgm:pt modelId="{C597F6DA-385C-4A4A-99FC-7A13344BAD52}" type="pres">
      <dgm:prSet presAssocID="{FED02DA6-9336-417B-99C0-4B8A860DF4DA}" presName="vertTwo" presStyleCnt="0"/>
      <dgm:spPr/>
    </dgm:pt>
    <dgm:pt modelId="{E09D185D-B219-4F38-AE27-A87D344B95C2}" type="pres">
      <dgm:prSet presAssocID="{FED02DA6-9336-417B-99C0-4B8A860DF4DA}" presName="txTwo" presStyleLbl="node2" presStyleIdx="0" presStyleCnt="1">
        <dgm:presLayoutVars>
          <dgm:chPref val="3"/>
        </dgm:presLayoutVars>
      </dgm:prSet>
      <dgm:spPr/>
      <dgm:t>
        <a:bodyPr/>
        <a:lstStyle/>
        <a:p>
          <a:endParaRPr lang="en-US"/>
        </a:p>
      </dgm:t>
    </dgm:pt>
    <dgm:pt modelId="{2729D5C8-31CC-44B7-992B-FD8FAC531EFA}" type="pres">
      <dgm:prSet presAssocID="{FED02DA6-9336-417B-99C0-4B8A860DF4DA}" presName="parTransTwo" presStyleCnt="0"/>
      <dgm:spPr/>
    </dgm:pt>
    <dgm:pt modelId="{E5771366-CE3F-43D4-A226-D140C1FE57DC}" type="pres">
      <dgm:prSet presAssocID="{FED02DA6-9336-417B-99C0-4B8A860DF4DA}" presName="horzTwo" presStyleCnt="0"/>
      <dgm:spPr/>
    </dgm:pt>
    <dgm:pt modelId="{375DAE64-9722-4CB5-B938-36F901EEAA01}" type="pres">
      <dgm:prSet presAssocID="{5D2D8721-2CAD-4799-8697-5B083C62C4F6}" presName="vertThree" presStyleCnt="0"/>
      <dgm:spPr/>
    </dgm:pt>
    <dgm:pt modelId="{4F447E67-FD71-4310-B11A-B47A93CC7002}" type="pres">
      <dgm:prSet presAssocID="{5D2D8721-2CAD-4799-8697-5B083C62C4F6}" presName="txThree" presStyleLbl="node3" presStyleIdx="0" presStyleCnt="1">
        <dgm:presLayoutVars>
          <dgm:chPref val="3"/>
        </dgm:presLayoutVars>
      </dgm:prSet>
      <dgm:spPr/>
      <dgm:t>
        <a:bodyPr/>
        <a:lstStyle/>
        <a:p>
          <a:endParaRPr lang="en-US"/>
        </a:p>
      </dgm:t>
    </dgm:pt>
    <dgm:pt modelId="{67E00FA1-6956-4654-8903-27DA48F2A245}" type="pres">
      <dgm:prSet presAssocID="{5D2D8721-2CAD-4799-8697-5B083C62C4F6}" presName="parTransThree" presStyleCnt="0"/>
      <dgm:spPr/>
    </dgm:pt>
    <dgm:pt modelId="{73174188-3E4F-4BC1-81A1-AAC91086C7F6}" type="pres">
      <dgm:prSet presAssocID="{5D2D8721-2CAD-4799-8697-5B083C62C4F6}" presName="horzThree" presStyleCnt="0"/>
      <dgm:spPr/>
    </dgm:pt>
    <dgm:pt modelId="{6377A71B-491D-4624-AD83-A606FD7135CC}" type="pres">
      <dgm:prSet presAssocID="{5D19ED57-2E3B-4A06-B5F4-2E684FFB79C1}" presName="vertFour" presStyleCnt="0">
        <dgm:presLayoutVars>
          <dgm:chPref val="3"/>
        </dgm:presLayoutVars>
      </dgm:prSet>
      <dgm:spPr/>
    </dgm:pt>
    <dgm:pt modelId="{FE1D5FCE-0FFA-4238-A135-5DC0FB3EE29D}" type="pres">
      <dgm:prSet presAssocID="{5D19ED57-2E3B-4A06-B5F4-2E684FFB79C1}" presName="txFour" presStyleLbl="node4" presStyleIdx="0" presStyleCnt="3">
        <dgm:presLayoutVars>
          <dgm:chPref val="3"/>
        </dgm:presLayoutVars>
      </dgm:prSet>
      <dgm:spPr/>
      <dgm:t>
        <a:bodyPr/>
        <a:lstStyle/>
        <a:p>
          <a:endParaRPr lang="en-US"/>
        </a:p>
      </dgm:t>
    </dgm:pt>
    <dgm:pt modelId="{BC8C8D9C-CBB0-43A4-B856-C26C44D4BEC0}" type="pres">
      <dgm:prSet presAssocID="{5D19ED57-2E3B-4A06-B5F4-2E684FFB79C1}" presName="horzFour" presStyleCnt="0"/>
      <dgm:spPr/>
    </dgm:pt>
    <dgm:pt modelId="{A8422662-4F3E-4044-8BF9-A86AFF1B581A}" type="pres">
      <dgm:prSet presAssocID="{10C5CCEC-B2BF-4196-9FCB-410CD90EBFD7}" presName="sibSpaceFour" presStyleCnt="0"/>
      <dgm:spPr/>
    </dgm:pt>
    <dgm:pt modelId="{BB604919-EA59-49A6-AB3B-835CBAA5B31A}" type="pres">
      <dgm:prSet presAssocID="{7A82B2EC-0C6A-411F-85A0-B38CA48D663C}" presName="vertFour" presStyleCnt="0">
        <dgm:presLayoutVars>
          <dgm:chPref val="3"/>
        </dgm:presLayoutVars>
      </dgm:prSet>
      <dgm:spPr/>
    </dgm:pt>
    <dgm:pt modelId="{F5B4A676-DB78-44AD-A3E6-467ADBE3FFB1}" type="pres">
      <dgm:prSet presAssocID="{7A82B2EC-0C6A-411F-85A0-B38CA48D663C}" presName="txFour" presStyleLbl="node4" presStyleIdx="1" presStyleCnt="3">
        <dgm:presLayoutVars>
          <dgm:chPref val="3"/>
        </dgm:presLayoutVars>
      </dgm:prSet>
      <dgm:spPr/>
      <dgm:t>
        <a:bodyPr/>
        <a:lstStyle/>
        <a:p>
          <a:endParaRPr lang="en-US"/>
        </a:p>
      </dgm:t>
    </dgm:pt>
    <dgm:pt modelId="{0C80EC64-96D4-49C5-B1D2-BB024F8D5BBF}" type="pres">
      <dgm:prSet presAssocID="{7A82B2EC-0C6A-411F-85A0-B38CA48D663C}" presName="horzFour" presStyleCnt="0"/>
      <dgm:spPr/>
    </dgm:pt>
    <dgm:pt modelId="{EE6517D0-BB68-447E-9DEE-981278FF6E4D}" type="pres">
      <dgm:prSet presAssocID="{7979ECFC-284F-4B6F-9679-21EB218E2779}" presName="sibSpaceFour" presStyleCnt="0"/>
      <dgm:spPr/>
    </dgm:pt>
    <dgm:pt modelId="{44462785-97B3-4356-AF6B-A027F4FB9938}" type="pres">
      <dgm:prSet presAssocID="{938DE521-B4CA-431A-B93F-FC5CACA09041}" presName="vertFour" presStyleCnt="0">
        <dgm:presLayoutVars>
          <dgm:chPref val="3"/>
        </dgm:presLayoutVars>
      </dgm:prSet>
      <dgm:spPr/>
    </dgm:pt>
    <dgm:pt modelId="{3097FCA1-9CCC-4B34-8B2A-FA42BE54B751}" type="pres">
      <dgm:prSet presAssocID="{938DE521-B4CA-431A-B93F-FC5CACA09041}" presName="txFour" presStyleLbl="node4" presStyleIdx="2" presStyleCnt="3">
        <dgm:presLayoutVars>
          <dgm:chPref val="3"/>
        </dgm:presLayoutVars>
      </dgm:prSet>
      <dgm:spPr/>
      <dgm:t>
        <a:bodyPr/>
        <a:lstStyle/>
        <a:p>
          <a:endParaRPr lang="en-US"/>
        </a:p>
      </dgm:t>
    </dgm:pt>
    <dgm:pt modelId="{6854E1D1-F642-428F-8CD2-5AAC84DEFBC0}" type="pres">
      <dgm:prSet presAssocID="{938DE521-B4CA-431A-B93F-FC5CACA09041}" presName="horzFour" presStyleCnt="0"/>
      <dgm:spPr/>
    </dgm:pt>
  </dgm:ptLst>
  <dgm:cxnLst>
    <dgm:cxn modelId="{A02352C0-A2A5-40AA-B8FF-5F5F22D9083B}" type="presOf" srcId="{FED02DA6-9336-417B-99C0-4B8A860DF4DA}" destId="{E09D185D-B219-4F38-AE27-A87D344B95C2}" srcOrd="0" destOrd="0" presId="urn:microsoft.com/office/officeart/2005/8/layout/architecture"/>
    <dgm:cxn modelId="{13F17851-B21A-49D0-857C-679EF50FFF6D}" type="presOf" srcId="{5D19ED57-2E3B-4A06-B5F4-2E684FFB79C1}" destId="{FE1D5FCE-0FFA-4238-A135-5DC0FB3EE29D}" srcOrd="0" destOrd="0" presId="urn:microsoft.com/office/officeart/2005/8/layout/architecture"/>
    <dgm:cxn modelId="{A9A4F7A9-D66A-472D-9497-3B80A119919C}" srcId="{5D2D8721-2CAD-4799-8697-5B083C62C4F6}" destId="{5D19ED57-2E3B-4A06-B5F4-2E684FFB79C1}" srcOrd="0" destOrd="0" parTransId="{FF306F36-F801-49A6-8983-C4F789E9DCE6}" sibTransId="{10C5CCEC-B2BF-4196-9FCB-410CD90EBFD7}"/>
    <dgm:cxn modelId="{7712ADF9-6631-4121-B9F7-9E1D66D32042}" type="presOf" srcId="{750D98AD-7E79-4F04-87A3-E4E9A221326F}" destId="{CC881952-3012-4412-9F42-D625EA374827}" srcOrd="0" destOrd="0" presId="urn:microsoft.com/office/officeart/2005/8/layout/architecture"/>
    <dgm:cxn modelId="{DC864B8D-C76D-4F81-8439-C9E15790EC03}" srcId="{3CFD7914-5080-4899-A87B-BC7293036740}" destId="{750D98AD-7E79-4F04-87A3-E4E9A221326F}" srcOrd="0" destOrd="0" parTransId="{E36A8D5B-86FD-405A-A9ED-5211F3FA09B0}" sibTransId="{79315E83-9A27-40A8-920F-B21CF6FA0DE6}"/>
    <dgm:cxn modelId="{905B4A32-867D-455D-B7F0-BFD7A52DB35B}" srcId="{5D2D8721-2CAD-4799-8697-5B083C62C4F6}" destId="{7A82B2EC-0C6A-411F-85A0-B38CA48D663C}" srcOrd="1" destOrd="0" parTransId="{3AE50A7F-A33E-493F-AE25-0E8461DDDCA5}" sibTransId="{7979ECFC-284F-4B6F-9679-21EB218E2779}"/>
    <dgm:cxn modelId="{1276E719-1218-4A41-95F1-16899E856508}" srcId="{750D98AD-7E79-4F04-87A3-E4E9A221326F}" destId="{FED02DA6-9336-417B-99C0-4B8A860DF4DA}" srcOrd="0" destOrd="0" parTransId="{9638ED8C-11D3-4B34-8249-0A42BF27FBA1}" sibTransId="{0DFFB3E7-E329-4D42-9BC5-360B21B59329}"/>
    <dgm:cxn modelId="{1EF157F4-B133-49AE-B3FD-DAE38753FD8C}" type="presOf" srcId="{7A82B2EC-0C6A-411F-85A0-B38CA48D663C}" destId="{F5B4A676-DB78-44AD-A3E6-467ADBE3FFB1}" srcOrd="0" destOrd="0" presId="urn:microsoft.com/office/officeart/2005/8/layout/architecture"/>
    <dgm:cxn modelId="{11213AE7-465E-474A-8284-1D8295CE4AEF}" srcId="{5D2D8721-2CAD-4799-8697-5B083C62C4F6}" destId="{938DE521-B4CA-431A-B93F-FC5CACA09041}" srcOrd="2" destOrd="0" parTransId="{34926481-1623-40EE-A824-6627BEE77B4C}" sibTransId="{E56A25DF-528A-4424-947A-FB7049AC921B}"/>
    <dgm:cxn modelId="{3330640D-059F-4987-8369-85D164DD0BA2}" type="presOf" srcId="{5D2D8721-2CAD-4799-8697-5B083C62C4F6}" destId="{4F447E67-FD71-4310-B11A-B47A93CC7002}" srcOrd="0" destOrd="0" presId="urn:microsoft.com/office/officeart/2005/8/layout/architecture"/>
    <dgm:cxn modelId="{371C1107-F342-4040-BDE1-7A088385A31A}" type="presOf" srcId="{938DE521-B4CA-431A-B93F-FC5CACA09041}" destId="{3097FCA1-9CCC-4B34-8B2A-FA42BE54B751}" srcOrd="0" destOrd="0" presId="urn:microsoft.com/office/officeart/2005/8/layout/architecture"/>
    <dgm:cxn modelId="{87141F95-2E2C-4A5E-89D5-82DE4C3057A8}" type="presOf" srcId="{3CFD7914-5080-4899-A87B-BC7293036740}" destId="{85B18FE9-C89E-46D9-B4F3-6A8082440F94}" srcOrd="0" destOrd="0" presId="urn:microsoft.com/office/officeart/2005/8/layout/architecture"/>
    <dgm:cxn modelId="{EE7F1D9E-E362-49E7-A494-B294328BDD87}" srcId="{FED02DA6-9336-417B-99C0-4B8A860DF4DA}" destId="{5D2D8721-2CAD-4799-8697-5B083C62C4F6}" srcOrd="0" destOrd="0" parTransId="{0167E12C-8FF2-428C-9EB5-F2EA63585C04}" sibTransId="{D2631EFE-5975-46AA-B7E7-80209613D573}"/>
    <dgm:cxn modelId="{3FD3EEDB-CFD3-41CC-8BAB-8B738B8D2D87}" type="presParOf" srcId="{85B18FE9-C89E-46D9-B4F3-6A8082440F94}" destId="{0BA13FBD-845A-45E3-843E-86D28B058226}" srcOrd="0" destOrd="0" presId="urn:microsoft.com/office/officeart/2005/8/layout/architecture"/>
    <dgm:cxn modelId="{F3803EF8-37B3-4D19-94B2-E9FC0ACC5A15}" type="presParOf" srcId="{0BA13FBD-845A-45E3-843E-86D28B058226}" destId="{CC881952-3012-4412-9F42-D625EA374827}" srcOrd="0" destOrd="0" presId="urn:microsoft.com/office/officeart/2005/8/layout/architecture"/>
    <dgm:cxn modelId="{4D6065DA-B4E6-40A3-9459-6DD33359F455}" type="presParOf" srcId="{0BA13FBD-845A-45E3-843E-86D28B058226}" destId="{0EFFC854-F04E-4CB3-A95B-7039B7F85F40}" srcOrd="1" destOrd="0" presId="urn:microsoft.com/office/officeart/2005/8/layout/architecture"/>
    <dgm:cxn modelId="{2230FDBA-50DF-4ED2-BD96-B7C9655C2583}" type="presParOf" srcId="{0BA13FBD-845A-45E3-843E-86D28B058226}" destId="{F8C5B488-464F-422B-9DF5-81A5BBF0A463}" srcOrd="2" destOrd="0" presId="urn:microsoft.com/office/officeart/2005/8/layout/architecture"/>
    <dgm:cxn modelId="{61A27B79-8395-45CA-A64B-E5161FFAD4EE}" type="presParOf" srcId="{F8C5B488-464F-422B-9DF5-81A5BBF0A463}" destId="{C597F6DA-385C-4A4A-99FC-7A13344BAD52}" srcOrd="0" destOrd="0" presId="urn:microsoft.com/office/officeart/2005/8/layout/architecture"/>
    <dgm:cxn modelId="{EB93CD6E-98FD-4504-8F4F-4FFD548B92C7}" type="presParOf" srcId="{C597F6DA-385C-4A4A-99FC-7A13344BAD52}" destId="{E09D185D-B219-4F38-AE27-A87D344B95C2}" srcOrd="0" destOrd="0" presId="urn:microsoft.com/office/officeart/2005/8/layout/architecture"/>
    <dgm:cxn modelId="{AD7FBDF4-8779-4A81-A3FD-C4DD498D77E8}" type="presParOf" srcId="{C597F6DA-385C-4A4A-99FC-7A13344BAD52}" destId="{2729D5C8-31CC-44B7-992B-FD8FAC531EFA}" srcOrd="1" destOrd="0" presId="urn:microsoft.com/office/officeart/2005/8/layout/architecture"/>
    <dgm:cxn modelId="{281C11E6-D60B-4856-96D0-709FC6C90DEC}" type="presParOf" srcId="{C597F6DA-385C-4A4A-99FC-7A13344BAD52}" destId="{E5771366-CE3F-43D4-A226-D140C1FE57DC}" srcOrd="2" destOrd="0" presId="urn:microsoft.com/office/officeart/2005/8/layout/architecture"/>
    <dgm:cxn modelId="{551C5D3A-0954-4AE2-9B5E-651A409320C7}" type="presParOf" srcId="{E5771366-CE3F-43D4-A226-D140C1FE57DC}" destId="{375DAE64-9722-4CB5-B938-36F901EEAA01}" srcOrd="0" destOrd="0" presId="urn:microsoft.com/office/officeart/2005/8/layout/architecture"/>
    <dgm:cxn modelId="{4E3EF355-BB0F-494D-8BFB-94A6026619AD}" type="presParOf" srcId="{375DAE64-9722-4CB5-B938-36F901EEAA01}" destId="{4F447E67-FD71-4310-B11A-B47A93CC7002}" srcOrd="0" destOrd="0" presId="urn:microsoft.com/office/officeart/2005/8/layout/architecture"/>
    <dgm:cxn modelId="{4025D5CE-B364-4D9C-8C25-6776195128E7}" type="presParOf" srcId="{375DAE64-9722-4CB5-B938-36F901EEAA01}" destId="{67E00FA1-6956-4654-8903-27DA48F2A245}" srcOrd="1" destOrd="0" presId="urn:microsoft.com/office/officeart/2005/8/layout/architecture"/>
    <dgm:cxn modelId="{DAEA2E67-0EA2-4B5A-9F80-9F0F23440C61}" type="presParOf" srcId="{375DAE64-9722-4CB5-B938-36F901EEAA01}" destId="{73174188-3E4F-4BC1-81A1-AAC91086C7F6}" srcOrd="2" destOrd="0" presId="urn:microsoft.com/office/officeart/2005/8/layout/architecture"/>
    <dgm:cxn modelId="{9F969557-0493-4112-9965-857A7535C02D}" type="presParOf" srcId="{73174188-3E4F-4BC1-81A1-AAC91086C7F6}" destId="{6377A71B-491D-4624-AD83-A606FD7135CC}" srcOrd="0" destOrd="0" presId="urn:microsoft.com/office/officeart/2005/8/layout/architecture"/>
    <dgm:cxn modelId="{475AD027-E995-4429-A075-CAEA56F03555}" type="presParOf" srcId="{6377A71B-491D-4624-AD83-A606FD7135CC}" destId="{FE1D5FCE-0FFA-4238-A135-5DC0FB3EE29D}" srcOrd="0" destOrd="0" presId="urn:microsoft.com/office/officeart/2005/8/layout/architecture"/>
    <dgm:cxn modelId="{BB52DAD9-974B-4F74-8110-FADD2974701F}" type="presParOf" srcId="{6377A71B-491D-4624-AD83-A606FD7135CC}" destId="{BC8C8D9C-CBB0-43A4-B856-C26C44D4BEC0}" srcOrd="1" destOrd="0" presId="urn:microsoft.com/office/officeart/2005/8/layout/architecture"/>
    <dgm:cxn modelId="{25C530B2-BC01-4F76-8CE7-E08753945190}" type="presParOf" srcId="{73174188-3E4F-4BC1-81A1-AAC91086C7F6}" destId="{A8422662-4F3E-4044-8BF9-A86AFF1B581A}" srcOrd="1" destOrd="0" presId="urn:microsoft.com/office/officeart/2005/8/layout/architecture"/>
    <dgm:cxn modelId="{BF672344-1C70-4B4D-942C-54D6DBC2A8D0}" type="presParOf" srcId="{73174188-3E4F-4BC1-81A1-AAC91086C7F6}" destId="{BB604919-EA59-49A6-AB3B-835CBAA5B31A}" srcOrd="2" destOrd="0" presId="urn:microsoft.com/office/officeart/2005/8/layout/architecture"/>
    <dgm:cxn modelId="{A4665866-90EC-4582-A7E7-7CACDD07B4BB}" type="presParOf" srcId="{BB604919-EA59-49A6-AB3B-835CBAA5B31A}" destId="{F5B4A676-DB78-44AD-A3E6-467ADBE3FFB1}" srcOrd="0" destOrd="0" presId="urn:microsoft.com/office/officeart/2005/8/layout/architecture"/>
    <dgm:cxn modelId="{9F5D898A-E433-411C-8F1D-4C17A6BA7341}" type="presParOf" srcId="{BB604919-EA59-49A6-AB3B-835CBAA5B31A}" destId="{0C80EC64-96D4-49C5-B1D2-BB024F8D5BBF}" srcOrd="1" destOrd="0" presId="urn:microsoft.com/office/officeart/2005/8/layout/architecture"/>
    <dgm:cxn modelId="{8BD36D68-EAD0-4A31-A760-7EBB2CA815A4}" type="presParOf" srcId="{73174188-3E4F-4BC1-81A1-AAC91086C7F6}" destId="{EE6517D0-BB68-447E-9DEE-981278FF6E4D}" srcOrd="3" destOrd="0" presId="urn:microsoft.com/office/officeart/2005/8/layout/architecture"/>
    <dgm:cxn modelId="{7A10A588-54E8-4E8A-B17B-0C99CD9DF906}" type="presParOf" srcId="{73174188-3E4F-4BC1-81A1-AAC91086C7F6}" destId="{44462785-97B3-4356-AF6B-A027F4FB9938}" srcOrd="4" destOrd="0" presId="urn:microsoft.com/office/officeart/2005/8/layout/architecture"/>
    <dgm:cxn modelId="{F0FA9147-C28E-44DA-B3D5-26CE6162FEB0}" type="presParOf" srcId="{44462785-97B3-4356-AF6B-A027F4FB9938}" destId="{3097FCA1-9CCC-4B34-8B2A-FA42BE54B751}" srcOrd="0" destOrd="0" presId="urn:microsoft.com/office/officeart/2005/8/layout/architecture"/>
    <dgm:cxn modelId="{28300DA2-24EC-4BA9-A84C-8B5012C69152}" type="presParOf" srcId="{44462785-97B3-4356-AF6B-A027F4FB9938}" destId="{6854E1D1-F642-428F-8CD2-5AAC84DEFBC0}" srcOrd="1" destOrd="0" presId="urn:microsoft.com/office/officeart/2005/8/layout/architectur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FD7914-5080-4899-A87B-BC7293036740}"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750D98AD-7E79-4F04-87A3-E4E9A221326F}">
      <dgm:prSet phldrT="[Text]"/>
      <dgm:spPr/>
      <dgm:t>
        <a:bodyPr/>
        <a:lstStyle/>
        <a:p>
          <a:r>
            <a:rPr lang="en-US" dirty="0" smtClean="0"/>
            <a:t>Hardware</a:t>
          </a:r>
          <a:endParaRPr lang="en-US" dirty="0"/>
        </a:p>
      </dgm:t>
    </dgm:pt>
    <dgm:pt modelId="{E36A8D5B-86FD-405A-A9ED-5211F3FA09B0}" type="parTrans" cxnId="{DC864B8D-C76D-4F81-8439-C9E15790EC03}">
      <dgm:prSet/>
      <dgm:spPr/>
      <dgm:t>
        <a:bodyPr/>
        <a:lstStyle/>
        <a:p>
          <a:endParaRPr lang="en-US"/>
        </a:p>
      </dgm:t>
    </dgm:pt>
    <dgm:pt modelId="{79315E83-9A27-40A8-920F-B21CF6FA0DE6}" type="sibTrans" cxnId="{DC864B8D-C76D-4F81-8439-C9E15790EC03}">
      <dgm:prSet/>
      <dgm:spPr/>
      <dgm:t>
        <a:bodyPr/>
        <a:lstStyle/>
        <a:p>
          <a:endParaRPr lang="en-US"/>
        </a:p>
      </dgm:t>
    </dgm:pt>
    <dgm:pt modelId="{FED02DA6-9336-417B-99C0-4B8A860DF4DA}">
      <dgm:prSet phldrT="[Text]"/>
      <dgm:spPr/>
      <dgm:t>
        <a:bodyPr/>
        <a:lstStyle/>
        <a:p>
          <a:r>
            <a:rPr lang="en-US" dirty="0" smtClean="0"/>
            <a:t>OS</a:t>
          </a:r>
          <a:endParaRPr lang="en-US" dirty="0"/>
        </a:p>
      </dgm:t>
    </dgm:pt>
    <dgm:pt modelId="{9638ED8C-11D3-4B34-8249-0A42BF27FBA1}" type="parTrans" cxnId="{1276E719-1218-4A41-95F1-16899E856508}">
      <dgm:prSet/>
      <dgm:spPr/>
      <dgm:t>
        <a:bodyPr/>
        <a:lstStyle/>
        <a:p>
          <a:endParaRPr lang="en-US"/>
        </a:p>
      </dgm:t>
    </dgm:pt>
    <dgm:pt modelId="{0DFFB3E7-E329-4D42-9BC5-360B21B59329}" type="sibTrans" cxnId="{1276E719-1218-4A41-95F1-16899E856508}">
      <dgm:prSet/>
      <dgm:spPr/>
      <dgm:t>
        <a:bodyPr/>
        <a:lstStyle/>
        <a:p>
          <a:endParaRPr lang="en-US"/>
        </a:p>
      </dgm:t>
    </dgm:pt>
    <dgm:pt modelId="{5D2D8721-2CAD-4799-8697-5B083C62C4F6}">
      <dgm:prSet phldrT="[Text]"/>
      <dgm:spPr/>
      <dgm:t>
        <a:bodyPr/>
        <a:lstStyle/>
        <a:p>
          <a:r>
            <a:rPr lang="en-US" dirty="0" smtClean="0"/>
            <a:t>Docker Engine</a:t>
          </a:r>
          <a:endParaRPr lang="en-US" dirty="0"/>
        </a:p>
      </dgm:t>
    </dgm:pt>
    <dgm:pt modelId="{0167E12C-8FF2-428C-9EB5-F2EA63585C04}" type="parTrans" cxnId="{EE7F1D9E-E362-49E7-A494-B294328BDD87}">
      <dgm:prSet/>
      <dgm:spPr/>
      <dgm:t>
        <a:bodyPr/>
        <a:lstStyle/>
        <a:p>
          <a:endParaRPr lang="en-US"/>
        </a:p>
      </dgm:t>
    </dgm:pt>
    <dgm:pt modelId="{D2631EFE-5975-46AA-B7E7-80209613D573}" type="sibTrans" cxnId="{EE7F1D9E-E362-49E7-A494-B294328BDD87}">
      <dgm:prSet/>
      <dgm:spPr/>
      <dgm:t>
        <a:bodyPr/>
        <a:lstStyle/>
        <a:p>
          <a:endParaRPr lang="en-US"/>
        </a:p>
      </dgm:t>
    </dgm:pt>
    <dgm:pt modelId="{5D19ED57-2E3B-4A06-B5F4-2E684FFB79C1}">
      <dgm:prSet phldrT="[Text]"/>
      <dgm:spPr/>
      <dgm:t>
        <a:bodyPr/>
        <a:lstStyle/>
        <a:p>
          <a:r>
            <a:rPr lang="en-US" dirty="0" smtClean="0"/>
            <a:t>    Process</a:t>
          </a:r>
          <a:endParaRPr lang="en-US" dirty="0"/>
        </a:p>
      </dgm:t>
    </dgm:pt>
    <dgm:pt modelId="{FF306F36-F801-49A6-8983-C4F789E9DCE6}" type="parTrans" cxnId="{A9A4F7A9-D66A-472D-9497-3B80A119919C}">
      <dgm:prSet/>
      <dgm:spPr/>
      <dgm:t>
        <a:bodyPr/>
        <a:lstStyle/>
        <a:p>
          <a:endParaRPr lang="en-US"/>
        </a:p>
      </dgm:t>
    </dgm:pt>
    <dgm:pt modelId="{10C5CCEC-B2BF-4196-9FCB-410CD90EBFD7}" type="sibTrans" cxnId="{A9A4F7A9-D66A-472D-9497-3B80A119919C}">
      <dgm:prSet/>
      <dgm:spPr/>
      <dgm:t>
        <a:bodyPr/>
        <a:lstStyle/>
        <a:p>
          <a:endParaRPr lang="en-US"/>
        </a:p>
      </dgm:t>
    </dgm:pt>
    <dgm:pt modelId="{7A82B2EC-0C6A-411F-85A0-B38CA48D663C}">
      <dgm:prSet phldrT="[Text]"/>
      <dgm:spPr/>
      <dgm:t>
        <a:bodyPr/>
        <a:lstStyle/>
        <a:p>
          <a:r>
            <a:rPr lang="en-US" dirty="0" smtClean="0"/>
            <a:t>Applications</a:t>
          </a:r>
          <a:endParaRPr lang="en-US" dirty="0"/>
        </a:p>
      </dgm:t>
    </dgm:pt>
    <dgm:pt modelId="{3AE50A7F-A33E-493F-AE25-0E8461DDDCA5}" type="parTrans" cxnId="{905B4A32-867D-455D-B7F0-BFD7A52DB35B}">
      <dgm:prSet/>
      <dgm:spPr/>
      <dgm:t>
        <a:bodyPr/>
        <a:lstStyle/>
        <a:p>
          <a:endParaRPr lang="en-US"/>
        </a:p>
      </dgm:t>
    </dgm:pt>
    <dgm:pt modelId="{7979ECFC-284F-4B6F-9679-21EB218E2779}" type="sibTrans" cxnId="{905B4A32-867D-455D-B7F0-BFD7A52DB35B}">
      <dgm:prSet/>
      <dgm:spPr/>
      <dgm:t>
        <a:bodyPr/>
        <a:lstStyle/>
        <a:p>
          <a:endParaRPr lang="en-US"/>
        </a:p>
      </dgm:t>
    </dgm:pt>
    <dgm:pt modelId="{85B18FE9-C89E-46D9-B4F3-6A8082440F94}" type="pres">
      <dgm:prSet presAssocID="{3CFD7914-5080-4899-A87B-BC7293036740}" presName="Name0" presStyleCnt="0">
        <dgm:presLayoutVars>
          <dgm:chPref val="1"/>
          <dgm:dir/>
          <dgm:animOne val="branch"/>
          <dgm:animLvl val="lvl"/>
          <dgm:resizeHandles/>
        </dgm:presLayoutVars>
      </dgm:prSet>
      <dgm:spPr/>
      <dgm:t>
        <a:bodyPr/>
        <a:lstStyle/>
        <a:p>
          <a:endParaRPr lang="en-US"/>
        </a:p>
      </dgm:t>
    </dgm:pt>
    <dgm:pt modelId="{0BA13FBD-845A-45E3-843E-86D28B058226}" type="pres">
      <dgm:prSet presAssocID="{750D98AD-7E79-4F04-87A3-E4E9A221326F}" presName="vertOne" presStyleCnt="0"/>
      <dgm:spPr/>
    </dgm:pt>
    <dgm:pt modelId="{CC881952-3012-4412-9F42-D625EA374827}" type="pres">
      <dgm:prSet presAssocID="{750D98AD-7E79-4F04-87A3-E4E9A221326F}" presName="txOne" presStyleLbl="node0" presStyleIdx="0" presStyleCnt="1">
        <dgm:presLayoutVars>
          <dgm:chPref val="3"/>
        </dgm:presLayoutVars>
      </dgm:prSet>
      <dgm:spPr/>
      <dgm:t>
        <a:bodyPr/>
        <a:lstStyle/>
        <a:p>
          <a:endParaRPr lang="en-US"/>
        </a:p>
      </dgm:t>
    </dgm:pt>
    <dgm:pt modelId="{0EFFC854-F04E-4CB3-A95B-7039B7F85F40}" type="pres">
      <dgm:prSet presAssocID="{750D98AD-7E79-4F04-87A3-E4E9A221326F}" presName="parTransOne" presStyleCnt="0"/>
      <dgm:spPr/>
    </dgm:pt>
    <dgm:pt modelId="{F8C5B488-464F-422B-9DF5-81A5BBF0A463}" type="pres">
      <dgm:prSet presAssocID="{750D98AD-7E79-4F04-87A3-E4E9A221326F}" presName="horzOne" presStyleCnt="0"/>
      <dgm:spPr/>
    </dgm:pt>
    <dgm:pt modelId="{C597F6DA-385C-4A4A-99FC-7A13344BAD52}" type="pres">
      <dgm:prSet presAssocID="{FED02DA6-9336-417B-99C0-4B8A860DF4DA}" presName="vertTwo" presStyleCnt="0"/>
      <dgm:spPr/>
    </dgm:pt>
    <dgm:pt modelId="{E09D185D-B219-4F38-AE27-A87D344B95C2}" type="pres">
      <dgm:prSet presAssocID="{FED02DA6-9336-417B-99C0-4B8A860DF4DA}" presName="txTwo" presStyleLbl="node2" presStyleIdx="0" presStyleCnt="1">
        <dgm:presLayoutVars>
          <dgm:chPref val="3"/>
        </dgm:presLayoutVars>
      </dgm:prSet>
      <dgm:spPr/>
      <dgm:t>
        <a:bodyPr/>
        <a:lstStyle/>
        <a:p>
          <a:endParaRPr lang="en-US"/>
        </a:p>
      </dgm:t>
    </dgm:pt>
    <dgm:pt modelId="{2729D5C8-31CC-44B7-992B-FD8FAC531EFA}" type="pres">
      <dgm:prSet presAssocID="{FED02DA6-9336-417B-99C0-4B8A860DF4DA}" presName="parTransTwo" presStyleCnt="0"/>
      <dgm:spPr/>
    </dgm:pt>
    <dgm:pt modelId="{E5771366-CE3F-43D4-A226-D140C1FE57DC}" type="pres">
      <dgm:prSet presAssocID="{FED02DA6-9336-417B-99C0-4B8A860DF4DA}" presName="horzTwo" presStyleCnt="0"/>
      <dgm:spPr/>
    </dgm:pt>
    <dgm:pt modelId="{375DAE64-9722-4CB5-B938-36F901EEAA01}" type="pres">
      <dgm:prSet presAssocID="{5D2D8721-2CAD-4799-8697-5B083C62C4F6}" presName="vertThree" presStyleCnt="0"/>
      <dgm:spPr/>
    </dgm:pt>
    <dgm:pt modelId="{4F447E67-FD71-4310-B11A-B47A93CC7002}" type="pres">
      <dgm:prSet presAssocID="{5D2D8721-2CAD-4799-8697-5B083C62C4F6}" presName="txThree" presStyleLbl="node3" presStyleIdx="0" presStyleCnt="2">
        <dgm:presLayoutVars>
          <dgm:chPref val="3"/>
        </dgm:presLayoutVars>
      </dgm:prSet>
      <dgm:spPr/>
      <dgm:t>
        <a:bodyPr/>
        <a:lstStyle/>
        <a:p>
          <a:endParaRPr lang="en-US"/>
        </a:p>
      </dgm:t>
    </dgm:pt>
    <dgm:pt modelId="{67E00FA1-6956-4654-8903-27DA48F2A245}" type="pres">
      <dgm:prSet presAssocID="{5D2D8721-2CAD-4799-8697-5B083C62C4F6}" presName="parTransThree" presStyleCnt="0"/>
      <dgm:spPr/>
    </dgm:pt>
    <dgm:pt modelId="{73174188-3E4F-4BC1-81A1-AAC91086C7F6}" type="pres">
      <dgm:prSet presAssocID="{5D2D8721-2CAD-4799-8697-5B083C62C4F6}" presName="horzThree" presStyleCnt="0"/>
      <dgm:spPr/>
    </dgm:pt>
    <dgm:pt modelId="{6377A71B-491D-4624-AD83-A606FD7135CC}" type="pres">
      <dgm:prSet presAssocID="{5D19ED57-2E3B-4A06-B5F4-2E684FFB79C1}" presName="vertFour" presStyleCnt="0">
        <dgm:presLayoutVars>
          <dgm:chPref val="3"/>
        </dgm:presLayoutVars>
      </dgm:prSet>
      <dgm:spPr/>
    </dgm:pt>
    <dgm:pt modelId="{FE1D5FCE-0FFA-4238-A135-5DC0FB3EE29D}" type="pres">
      <dgm:prSet presAssocID="{5D19ED57-2E3B-4A06-B5F4-2E684FFB79C1}" presName="txFour" presStyleLbl="node4" presStyleIdx="0" presStyleCnt="1">
        <dgm:presLayoutVars>
          <dgm:chPref val="3"/>
        </dgm:presLayoutVars>
      </dgm:prSet>
      <dgm:spPr/>
      <dgm:t>
        <a:bodyPr/>
        <a:lstStyle/>
        <a:p>
          <a:endParaRPr lang="en-US"/>
        </a:p>
      </dgm:t>
    </dgm:pt>
    <dgm:pt modelId="{BC8C8D9C-CBB0-43A4-B856-C26C44D4BEC0}" type="pres">
      <dgm:prSet presAssocID="{5D19ED57-2E3B-4A06-B5F4-2E684FFB79C1}" presName="horzFour" presStyleCnt="0"/>
      <dgm:spPr/>
    </dgm:pt>
    <dgm:pt modelId="{3772F8A7-EB2E-4BEF-AA0C-4CDD6DC662E8}" type="pres">
      <dgm:prSet presAssocID="{D2631EFE-5975-46AA-B7E7-80209613D573}" presName="sibSpaceThree" presStyleCnt="0"/>
      <dgm:spPr/>
    </dgm:pt>
    <dgm:pt modelId="{9BC2184A-5FB4-4248-9DE4-7598DC720121}" type="pres">
      <dgm:prSet presAssocID="{7A82B2EC-0C6A-411F-85A0-B38CA48D663C}" presName="vertThree" presStyleCnt="0"/>
      <dgm:spPr/>
    </dgm:pt>
    <dgm:pt modelId="{046A57D7-91DC-414F-90AC-97548903C7F7}" type="pres">
      <dgm:prSet presAssocID="{7A82B2EC-0C6A-411F-85A0-B38CA48D663C}" presName="txThree" presStyleLbl="node3" presStyleIdx="1" presStyleCnt="2">
        <dgm:presLayoutVars>
          <dgm:chPref val="3"/>
        </dgm:presLayoutVars>
      </dgm:prSet>
      <dgm:spPr/>
      <dgm:t>
        <a:bodyPr/>
        <a:lstStyle/>
        <a:p>
          <a:endParaRPr lang="en-US"/>
        </a:p>
      </dgm:t>
    </dgm:pt>
    <dgm:pt modelId="{4AE5E330-D784-469F-8759-8F2748E3206E}" type="pres">
      <dgm:prSet presAssocID="{7A82B2EC-0C6A-411F-85A0-B38CA48D663C}" presName="horzThree" presStyleCnt="0"/>
      <dgm:spPr/>
    </dgm:pt>
  </dgm:ptLst>
  <dgm:cxnLst>
    <dgm:cxn modelId="{1276E719-1218-4A41-95F1-16899E856508}" srcId="{750D98AD-7E79-4F04-87A3-E4E9A221326F}" destId="{FED02DA6-9336-417B-99C0-4B8A860DF4DA}" srcOrd="0" destOrd="0" parTransId="{9638ED8C-11D3-4B34-8249-0A42BF27FBA1}" sibTransId="{0DFFB3E7-E329-4D42-9BC5-360B21B59329}"/>
    <dgm:cxn modelId="{7712ADF9-6631-4121-B9F7-9E1D66D32042}" type="presOf" srcId="{750D98AD-7E79-4F04-87A3-E4E9A221326F}" destId="{CC881952-3012-4412-9F42-D625EA374827}" srcOrd="0" destOrd="0" presId="urn:microsoft.com/office/officeart/2005/8/layout/architecture"/>
    <dgm:cxn modelId="{5E7EEF6C-131E-4294-A5F3-EE0B3F2DE402}" type="presOf" srcId="{7A82B2EC-0C6A-411F-85A0-B38CA48D663C}" destId="{046A57D7-91DC-414F-90AC-97548903C7F7}" srcOrd="0" destOrd="0" presId="urn:microsoft.com/office/officeart/2005/8/layout/architecture"/>
    <dgm:cxn modelId="{3330640D-059F-4987-8369-85D164DD0BA2}" type="presOf" srcId="{5D2D8721-2CAD-4799-8697-5B083C62C4F6}" destId="{4F447E67-FD71-4310-B11A-B47A93CC7002}" srcOrd="0" destOrd="0" presId="urn:microsoft.com/office/officeart/2005/8/layout/architecture"/>
    <dgm:cxn modelId="{13F17851-B21A-49D0-857C-679EF50FFF6D}" type="presOf" srcId="{5D19ED57-2E3B-4A06-B5F4-2E684FFB79C1}" destId="{FE1D5FCE-0FFA-4238-A135-5DC0FB3EE29D}" srcOrd="0" destOrd="0" presId="urn:microsoft.com/office/officeart/2005/8/layout/architecture"/>
    <dgm:cxn modelId="{87141F95-2E2C-4A5E-89D5-82DE4C3057A8}" type="presOf" srcId="{3CFD7914-5080-4899-A87B-BC7293036740}" destId="{85B18FE9-C89E-46D9-B4F3-6A8082440F94}" srcOrd="0" destOrd="0" presId="urn:microsoft.com/office/officeart/2005/8/layout/architecture"/>
    <dgm:cxn modelId="{A9A4F7A9-D66A-472D-9497-3B80A119919C}" srcId="{5D2D8721-2CAD-4799-8697-5B083C62C4F6}" destId="{5D19ED57-2E3B-4A06-B5F4-2E684FFB79C1}" srcOrd="0" destOrd="0" parTransId="{FF306F36-F801-49A6-8983-C4F789E9DCE6}" sibTransId="{10C5CCEC-B2BF-4196-9FCB-410CD90EBFD7}"/>
    <dgm:cxn modelId="{A02352C0-A2A5-40AA-B8FF-5F5F22D9083B}" type="presOf" srcId="{FED02DA6-9336-417B-99C0-4B8A860DF4DA}" destId="{E09D185D-B219-4F38-AE27-A87D344B95C2}" srcOrd="0" destOrd="0" presId="urn:microsoft.com/office/officeart/2005/8/layout/architecture"/>
    <dgm:cxn modelId="{EE7F1D9E-E362-49E7-A494-B294328BDD87}" srcId="{FED02DA6-9336-417B-99C0-4B8A860DF4DA}" destId="{5D2D8721-2CAD-4799-8697-5B083C62C4F6}" srcOrd="0" destOrd="0" parTransId="{0167E12C-8FF2-428C-9EB5-F2EA63585C04}" sibTransId="{D2631EFE-5975-46AA-B7E7-80209613D573}"/>
    <dgm:cxn modelId="{DC864B8D-C76D-4F81-8439-C9E15790EC03}" srcId="{3CFD7914-5080-4899-A87B-BC7293036740}" destId="{750D98AD-7E79-4F04-87A3-E4E9A221326F}" srcOrd="0" destOrd="0" parTransId="{E36A8D5B-86FD-405A-A9ED-5211F3FA09B0}" sibTransId="{79315E83-9A27-40A8-920F-B21CF6FA0DE6}"/>
    <dgm:cxn modelId="{905B4A32-867D-455D-B7F0-BFD7A52DB35B}" srcId="{FED02DA6-9336-417B-99C0-4B8A860DF4DA}" destId="{7A82B2EC-0C6A-411F-85A0-B38CA48D663C}" srcOrd="1" destOrd="0" parTransId="{3AE50A7F-A33E-493F-AE25-0E8461DDDCA5}" sibTransId="{7979ECFC-284F-4B6F-9679-21EB218E2779}"/>
    <dgm:cxn modelId="{3FD3EEDB-CFD3-41CC-8BAB-8B738B8D2D87}" type="presParOf" srcId="{85B18FE9-C89E-46D9-B4F3-6A8082440F94}" destId="{0BA13FBD-845A-45E3-843E-86D28B058226}" srcOrd="0" destOrd="0" presId="urn:microsoft.com/office/officeart/2005/8/layout/architecture"/>
    <dgm:cxn modelId="{F3803EF8-37B3-4D19-94B2-E9FC0ACC5A15}" type="presParOf" srcId="{0BA13FBD-845A-45E3-843E-86D28B058226}" destId="{CC881952-3012-4412-9F42-D625EA374827}" srcOrd="0" destOrd="0" presId="urn:microsoft.com/office/officeart/2005/8/layout/architecture"/>
    <dgm:cxn modelId="{4D6065DA-B4E6-40A3-9459-6DD33359F455}" type="presParOf" srcId="{0BA13FBD-845A-45E3-843E-86D28B058226}" destId="{0EFFC854-F04E-4CB3-A95B-7039B7F85F40}" srcOrd="1" destOrd="0" presId="urn:microsoft.com/office/officeart/2005/8/layout/architecture"/>
    <dgm:cxn modelId="{2230FDBA-50DF-4ED2-BD96-B7C9655C2583}" type="presParOf" srcId="{0BA13FBD-845A-45E3-843E-86D28B058226}" destId="{F8C5B488-464F-422B-9DF5-81A5BBF0A463}" srcOrd="2" destOrd="0" presId="urn:microsoft.com/office/officeart/2005/8/layout/architecture"/>
    <dgm:cxn modelId="{61A27B79-8395-45CA-A64B-E5161FFAD4EE}" type="presParOf" srcId="{F8C5B488-464F-422B-9DF5-81A5BBF0A463}" destId="{C597F6DA-385C-4A4A-99FC-7A13344BAD52}" srcOrd="0" destOrd="0" presId="urn:microsoft.com/office/officeart/2005/8/layout/architecture"/>
    <dgm:cxn modelId="{EB93CD6E-98FD-4504-8F4F-4FFD548B92C7}" type="presParOf" srcId="{C597F6DA-385C-4A4A-99FC-7A13344BAD52}" destId="{E09D185D-B219-4F38-AE27-A87D344B95C2}" srcOrd="0" destOrd="0" presId="urn:microsoft.com/office/officeart/2005/8/layout/architecture"/>
    <dgm:cxn modelId="{AD7FBDF4-8779-4A81-A3FD-C4DD498D77E8}" type="presParOf" srcId="{C597F6DA-385C-4A4A-99FC-7A13344BAD52}" destId="{2729D5C8-31CC-44B7-992B-FD8FAC531EFA}" srcOrd="1" destOrd="0" presId="urn:microsoft.com/office/officeart/2005/8/layout/architecture"/>
    <dgm:cxn modelId="{281C11E6-D60B-4856-96D0-709FC6C90DEC}" type="presParOf" srcId="{C597F6DA-385C-4A4A-99FC-7A13344BAD52}" destId="{E5771366-CE3F-43D4-A226-D140C1FE57DC}" srcOrd="2" destOrd="0" presId="urn:microsoft.com/office/officeart/2005/8/layout/architecture"/>
    <dgm:cxn modelId="{551C5D3A-0954-4AE2-9B5E-651A409320C7}" type="presParOf" srcId="{E5771366-CE3F-43D4-A226-D140C1FE57DC}" destId="{375DAE64-9722-4CB5-B938-36F901EEAA01}" srcOrd="0" destOrd="0" presId="urn:microsoft.com/office/officeart/2005/8/layout/architecture"/>
    <dgm:cxn modelId="{4E3EF355-BB0F-494D-8BFB-94A6026619AD}" type="presParOf" srcId="{375DAE64-9722-4CB5-B938-36F901EEAA01}" destId="{4F447E67-FD71-4310-B11A-B47A93CC7002}" srcOrd="0" destOrd="0" presId="urn:microsoft.com/office/officeart/2005/8/layout/architecture"/>
    <dgm:cxn modelId="{4025D5CE-B364-4D9C-8C25-6776195128E7}" type="presParOf" srcId="{375DAE64-9722-4CB5-B938-36F901EEAA01}" destId="{67E00FA1-6956-4654-8903-27DA48F2A245}" srcOrd="1" destOrd="0" presId="urn:microsoft.com/office/officeart/2005/8/layout/architecture"/>
    <dgm:cxn modelId="{DAEA2E67-0EA2-4B5A-9F80-9F0F23440C61}" type="presParOf" srcId="{375DAE64-9722-4CB5-B938-36F901EEAA01}" destId="{73174188-3E4F-4BC1-81A1-AAC91086C7F6}" srcOrd="2" destOrd="0" presId="urn:microsoft.com/office/officeart/2005/8/layout/architecture"/>
    <dgm:cxn modelId="{9F969557-0493-4112-9965-857A7535C02D}" type="presParOf" srcId="{73174188-3E4F-4BC1-81A1-AAC91086C7F6}" destId="{6377A71B-491D-4624-AD83-A606FD7135CC}" srcOrd="0" destOrd="0" presId="urn:microsoft.com/office/officeart/2005/8/layout/architecture"/>
    <dgm:cxn modelId="{475AD027-E995-4429-A075-CAEA56F03555}" type="presParOf" srcId="{6377A71B-491D-4624-AD83-A606FD7135CC}" destId="{FE1D5FCE-0FFA-4238-A135-5DC0FB3EE29D}" srcOrd="0" destOrd="0" presId="urn:microsoft.com/office/officeart/2005/8/layout/architecture"/>
    <dgm:cxn modelId="{BB52DAD9-974B-4F74-8110-FADD2974701F}" type="presParOf" srcId="{6377A71B-491D-4624-AD83-A606FD7135CC}" destId="{BC8C8D9C-CBB0-43A4-B856-C26C44D4BEC0}" srcOrd="1" destOrd="0" presId="urn:microsoft.com/office/officeart/2005/8/layout/architecture"/>
    <dgm:cxn modelId="{6B4678B8-2990-4597-9DA1-AEA55A2CA311}" type="presParOf" srcId="{E5771366-CE3F-43D4-A226-D140C1FE57DC}" destId="{3772F8A7-EB2E-4BEF-AA0C-4CDD6DC662E8}" srcOrd="1" destOrd="0" presId="urn:microsoft.com/office/officeart/2005/8/layout/architecture"/>
    <dgm:cxn modelId="{ACF5C4EF-B624-47C2-9E34-4105FD7689E6}" type="presParOf" srcId="{E5771366-CE3F-43D4-A226-D140C1FE57DC}" destId="{9BC2184A-5FB4-4248-9DE4-7598DC720121}" srcOrd="2" destOrd="0" presId="urn:microsoft.com/office/officeart/2005/8/layout/architecture"/>
    <dgm:cxn modelId="{C725D9E0-C39A-41DC-ABD6-12DD5C9BF64C}" type="presParOf" srcId="{9BC2184A-5FB4-4248-9DE4-7598DC720121}" destId="{046A57D7-91DC-414F-90AC-97548903C7F7}" srcOrd="0" destOrd="0" presId="urn:microsoft.com/office/officeart/2005/8/layout/architecture"/>
    <dgm:cxn modelId="{8495C541-11BC-4B2E-9D17-384BD090449E}" type="presParOf" srcId="{9BC2184A-5FB4-4248-9DE4-7598DC720121}" destId="{4AE5E330-D784-469F-8759-8F2748E3206E}"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FD7914-5080-4899-A87B-BC7293036740}"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750D98AD-7E79-4F04-87A3-E4E9A221326F}">
      <dgm:prSet phldrT="[Text]"/>
      <dgm:spPr/>
      <dgm:t>
        <a:bodyPr/>
        <a:lstStyle/>
        <a:p>
          <a:r>
            <a:rPr lang="en-US" dirty="0" smtClean="0"/>
            <a:t>Hardware</a:t>
          </a:r>
          <a:endParaRPr lang="en-US" dirty="0"/>
        </a:p>
      </dgm:t>
    </dgm:pt>
    <dgm:pt modelId="{E36A8D5B-86FD-405A-A9ED-5211F3FA09B0}" type="parTrans" cxnId="{DC864B8D-C76D-4F81-8439-C9E15790EC03}">
      <dgm:prSet/>
      <dgm:spPr/>
      <dgm:t>
        <a:bodyPr/>
        <a:lstStyle/>
        <a:p>
          <a:endParaRPr lang="en-US"/>
        </a:p>
      </dgm:t>
    </dgm:pt>
    <dgm:pt modelId="{79315E83-9A27-40A8-920F-B21CF6FA0DE6}" type="sibTrans" cxnId="{DC864B8D-C76D-4F81-8439-C9E15790EC03}">
      <dgm:prSet/>
      <dgm:spPr/>
      <dgm:t>
        <a:bodyPr/>
        <a:lstStyle/>
        <a:p>
          <a:endParaRPr lang="en-US"/>
        </a:p>
      </dgm:t>
    </dgm:pt>
    <dgm:pt modelId="{FED02DA6-9336-417B-99C0-4B8A860DF4DA}">
      <dgm:prSet phldrT="[Text]"/>
      <dgm:spPr/>
      <dgm:t>
        <a:bodyPr/>
        <a:lstStyle/>
        <a:p>
          <a:r>
            <a:rPr lang="en-US" dirty="0" smtClean="0"/>
            <a:t>OS</a:t>
          </a:r>
          <a:endParaRPr lang="en-US" dirty="0"/>
        </a:p>
      </dgm:t>
    </dgm:pt>
    <dgm:pt modelId="{9638ED8C-11D3-4B34-8249-0A42BF27FBA1}" type="parTrans" cxnId="{1276E719-1218-4A41-95F1-16899E856508}">
      <dgm:prSet/>
      <dgm:spPr/>
      <dgm:t>
        <a:bodyPr/>
        <a:lstStyle/>
        <a:p>
          <a:endParaRPr lang="en-US"/>
        </a:p>
      </dgm:t>
    </dgm:pt>
    <dgm:pt modelId="{0DFFB3E7-E329-4D42-9BC5-360B21B59329}" type="sibTrans" cxnId="{1276E719-1218-4A41-95F1-16899E856508}">
      <dgm:prSet/>
      <dgm:spPr/>
      <dgm:t>
        <a:bodyPr/>
        <a:lstStyle/>
        <a:p>
          <a:endParaRPr lang="en-US"/>
        </a:p>
      </dgm:t>
    </dgm:pt>
    <dgm:pt modelId="{5D2D8721-2CAD-4799-8697-5B083C62C4F6}">
      <dgm:prSet phldrT="[Text]"/>
      <dgm:spPr/>
      <dgm:t>
        <a:bodyPr/>
        <a:lstStyle/>
        <a:p>
          <a:r>
            <a:rPr lang="en-US" dirty="0" smtClean="0"/>
            <a:t>Docker Engine</a:t>
          </a:r>
          <a:endParaRPr lang="en-US" dirty="0"/>
        </a:p>
      </dgm:t>
    </dgm:pt>
    <dgm:pt modelId="{0167E12C-8FF2-428C-9EB5-F2EA63585C04}" type="parTrans" cxnId="{EE7F1D9E-E362-49E7-A494-B294328BDD87}">
      <dgm:prSet/>
      <dgm:spPr/>
      <dgm:t>
        <a:bodyPr/>
        <a:lstStyle/>
        <a:p>
          <a:endParaRPr lang="en-US"/>
        </a:p>
      </dgm:t>
    </dgm:pt>
    <dgm:pt modelId="{D2631EFE-5975-46AA-B7E7-80209613D573}" type="sibTrans" cxnId="{EE7F1D9E-E362-49E7-A494-B294328BDD87}">
      <dgm:prSet/>
      <dgm:spPr/>
      <dgm:t>
        <a:bodyPr/>
        <a:lstStyle/>
        <a:p>
          <a:endParaRPr lang="en-US"/>
        </a:p>
      </dgm:t>
    </dgm:pt>
    <dgm:pt modelId="{5D19ED57-2E3B-4A06-B5F4-2E684FFB79C1}">
      <dgm:prSet phldrT="[Text]"/>
      <dgm:spPr/>
      <dgm:t>
        <a:bodyPr/>
        <a:lstStyle/>
        <a:p>
          <a:r>
            <a:rPr lang="en-US" dirty="0" smtClean="0"/>
            <a:t>    Process</a:t>
          </a:r>
          <a:endParaRPr lang="en-US" dirty="0"/>
        </a:p>
      </dgm:t>
    </dgm:pt>
    <dgm:pt modelId="{FF306F36-F801-49A6-8983-C4F789E9DCE6}" type="parTrans" cxnId="{A9A4F7A9-D66A-472D-9497-3B80A119919C}">
      <dgm:prSet/>
      <dgm:spPr/>
      <dgm:t>
        <a:bodyPr/>
        <a:lstStyle/>
        <a:p>
          <a:endParaRPr lang="en-US"/>
        </a:p>
      </dgm:t>
    </dgm:pt>
    <dgm:pt modelId="{10C5CCEC-B2BF-4196-9FCB-410CD90EBFD7}" type="sibTrans" cxnId="{A9A4F7A9-D66A-472D-9497-3B80A119919C}">
      <dgm:prSet/>
      <dgm:spPr/>
      <dgm:t>
        <a:bodyPr/>
        <a:lstStyle/>
        <a:p>
          <a:endParaRPr lang="en-US"/>
        </a:p>
      </dgm:t>
    </dgm:pt>
    <dgm:pt modelId="{7A82B2EC-0C6A-411F-85A0-B38CA48D663C}">
      <dgm:prSet phldrT="[Text]"/>
      <dgm:spPr/>
      <dgm:t>
        <a:bodyPr/>
        <a:lstStyle/>
        <a:p>
          <a:r>
            <a:rPr lang="en-US" dirty="0" smtClean="0"/>
            <a:t>Applications</a:t>
          </a:r>
          <a:endParaRPr lang="en-US" dirty="0"/>
        </a:p>
      </dgm:t>
    </dgm:pt>
    <dgm:pt modelId="{3AE50A7F-A33E-493F-AE25-0E8461DDDCA5}" type="parTrans" cxnId="{905B4A32-867D-455D-B7F0-BFD7A52DB35B}">
      <dgm:prSet/>
      <dgm:spPr/>
      <dgm:t>
        <a:bodyPr/>
        <a:lstStyle/>
        <a:p>
          <a:endParaRPr lang="en-US"/>
        </a:p>
      </dgm:t>
    </dgm:pt>
    <dgm:pt modelId="{7979ECFC-284F-4B6F-9679-21EB218E2779}" type="sibTrans" cxnId="{905B4A32-867D-455D-B7F0-BFD7A52DB35B}">
      <dgm:prSet/>
      <dgm:spPr/>
      <dgm:t>
        <a:bodyPr/>
        <a:lstStyle/>
        <a:p>
          <a:endParaRPr lang="en-US"/>
        </a:p>
      </dgm:t>
    </dgm:pt>
    <dgm:pt modelId="{85B18FE9-C89E-46D9-B4F3-6A8082440F94}" type="pres">
      <dgm:prSet presAssocID="{3CFD7914-5080-4899-A87B-BC7293036740}" presName="Name0" presStyleCnt="0">
        <dgm:presLayoutVars>
          <dgm:chPref val="1"/>
          <dgm:dir/>
          <dgm:animOne val="branch"/>
          <dgm:animLvl val="lvl"/>
          <dgm:resizeHandles/>
        </dgm:presLayoutVars>
      </dgm:prSet>
      <dgm:spPr/>
      <dgm:t>
        <a:bodyPr/>
        <a:lstStyle/>
        <a:p>
          <a:endParaRPr lang="en-US"/>
        </a:p>
      </dgm:t>
    </dgm:pt>
    <dgm:pt modelId="{0BA13FBD-845A-45E3-843E-86D28B058226}" type="pres">
      <dgm:prSet presAssocID="{750D98AD-7E79-4F04-87A3-E4E9A221326F}" presName="vertOne" presStyleCnt="0"/>
      <dgm:spPr/>
    </dgm:pt>
    <dgm:pt modelId="{CC881952-3012-4412-9F42-D625EA374827}" type="pres">
      <dgm:prSet presAssocID="{750D98AD-7E79-4F04-87A3-E4E9A221326F}" presName="txOne" presStyleLbl="node0" presStyleIdx="0" presStyleCnt="1">
        <dgm:presLayoutVars>
          <dgm:chPref val="3"/>
        </dgm:presLayoutVars>
      </dgm:prSet>
      <dgm:spPr/>
      <dgm:t>
        <a:bodyPr/>
        <a:lstStyle/>
        <a:p>
          <a:endParaRPr lang="en-US"/>
        </a:p>
      </dgm:t>
    </dgm:pt>
    <dgm:pt modelId="{0EFFC854-F04E-4CB3-A95B-7039B7F85F40}" type="pres">
      <dgm:prSet presAssocID="{750D98AD-7E79-4F04-87A3-E4E9A221326F}" presName="parTransOne" presStyleCnt="0"/>
      <dgm:spPr/>
    </dgm:pt>
    <dgm:pt modelId="{F8C5B488-464F-422B-9DF5-81A5BBF0A463}" type="pres">
      <dgm:prSet presAssocID="{750D98AD-7E79-4F04-87A3-E4E9A221326F}" presName="horzOne" presStyleCnt="0"/>
      <dgm:spPr/>
    </dgm:pt>
    <dgm:pt modelId="{C597F6DA-385C-4A4A-99FC-7A13344BAD52}" type="pres">
      <dgm:prSet presAssocID="{FED02DA6-9336-417B-99C0-4B8A860DF4DA}" presName="vertTwo" presStyleCnt="0"/>
      <dgm:spPr/>
    </dgm:pt>
    <dgm:pt modelId="{E09D185D-B219-4F38-AE27-A87D344B95C2}" type="pres">
      <dgm:prSet presAssocID="{FED02DA6-9336-417B-99C0-4B8A860DF4DA}" presName="txTwo" presStyleLbl="node2" presStyleIdx="0" presStyleCnt="1">
        <dgm:presLayoutVars>
          <dgm:chPref val="3"/>
        </dgm:presLayoutVars>
      </dgm:prSet>
      <dgm:spPr/>
      <dgm:t>
        <a:bodyPr/>
        <a:lstStyle/>
        <a:p>
          <a:endParaRPr lang="en-US"/>
        </a:p>
      </dgm:t>
    </dgm:pt>
    <dgm:pt modelId="{2729D5C8-31CC-44B7-992B-FD8FAC531EFA}" type="pres">
      <dgm:prSet presAssocID="{FED02DA6-9336-417B-99C0-4B8A860DF4DA}" presName="parTransTwo" presStyleCnt="0"/>
      <dgm:spPr/>
    </dgm:pt>
    <dgm:pt modelId="{E5771366-CE3F-43D4-A226-D140C1FE57DC}" type="pres">
      <dgm:prSet presAssocID="{FED02DA6-9336-417B-99C0-4B8A860DF4DA}" presName="horzTwo" presStyleCnt="0"/>
      <dgm:spPr/>
    </dgm:pt>
    <dgm:pt modelId="{375DAE64-9722-4CB5-B938-36F901EEAA01}" type="pres">
      <dgm:prSet presAssocID="{5D2D8721-2CAD-4799-8697-5B083C62C4F6}" presName="vertThree" presStyleCnt="0"/>
      <dgm:spPr/>
    </dgm:pt>
    <dgm:pt modelId="{4F447E67-FD71-4310-B11A-B47A93CC7002}" type="pres">
      <dgm:prSet presAssocID="{5D2D8721-2CAD-4799-8697-5B083C62C4F6}" presName="txThree" presStyleLbl="node3" presStyleIdx="0" presStyleCnt="2">
        <dgm:presLayoutVars>
          <dgm:chPref val="3"/>
        </dgm:presLayoutVars>
      </dgm:prSet>
      <dgm:spPr/>
      <dgm:t>
        <a:bodyPr/>
        <a:lstStyle/>
        <a:p>
          <a:endParaRPr lang="en-US"/>
        </a:p>
      </dgm:t>
    </dgm:pt>
    <dgm:pt modelId="{67E00FA1-6956-4654-8903-27DA48F2A245}" type="pres">
      <dgm:prSet presAssocID="{5D2D8721-2CAD-4799-8697-5B083C62C4F6}" presName="parTransThree" presStyleCnt="0"/>
      <dgm:spPr/>
    </dgm:pt>
    <dgm:pt modelId="{73174188-3E4F-4BC1-81A1-AAC91086C7F6}" type="pres">
      <dgm:prSet presAssocID="{5D2D8721-2CAD-4799-8697-5B083C62C4F6}" presName="horzThree" presStyleCnt="0"/>
      <dgm:spPr/>
    </dgm:pt>
    <dgm:pt modelId="{6377A71B-491D-4624-AD83-A606FD7135CC}" type="pres">
      <dgm:prSet presAssocID="{5D19ED57-2E3B-4A06-B5F4-2E684FFB79C1}" presName="vertFour" presStyleCnt="0">
        <dgm:presLayoutVars>
          <dgm:chPref val="3"/>
        </dgm:presLayoutVars>
      </dgm:prSet>
      <dgm:spPr/>
    </dgm:pt>
    <dgm:pt modelId="{FE1D5FCE-0FFA-4238-A135-5DC0FB3EE29D}" type="pres">
      <dgm:prSet presAssocID="{5D19ED57-2E3B-4A06-B5F4-2E684FFB79C1}" presName="txFour" presStyleLbl="node4" presStyleIdx="0" presStyleCnt="1">
        <dgm:presLayoutVars>
          <dgm:chPref val="3"/>
        </dgm:presLayoutVars>
      </dgm:prSet>
      <dgm:spPr/>
      <dgm:t>
        <a:bodyPr/>
        <a:lstStyle/>
        <a:p>
          <a:endParaRPr lang="en-US"/>
        </a:p>
      </dgm:t>
    </dgm:pt>
    <dgm:pt modelId="{BC8C8D9C-CBB0-43A4-B856-C26C44D4BEC0}" type="pres">
      <dgm:prSet presAssocID="{5D19ED57-2E3B-4A06-B5F4-2E684FFB79C1}" presName="horzFour" presStyleCnt="0"/>
      <dgm:spPr/>
    </dgm:pt>
    <dgm:pt modelId="{6A116BCD-7241-41FF-8CA0-3B7975BDB2A0}" type="pres">
      <dgm:prSet presAssocID="{D2631EFE-5975-46AA-B7E7-80209613D573}" presName="sibSpaceThree" presStyleCnt="0"/>
      <dgm:spPr/>
    </dgm:pt>
    <dgm:pt modelId="{587E5146-A87A-4673-A562-227392E96EAE}" type="pres">
      <dgm:prSet presAssocID="{7A82B2EC-0C6A-411F-85A0-B38CA48D663C}" presName="vertThree" presStyleCnt="0"/>
      <dgm:spPr/>
    </dgm:pt>
    <dgm:pt modelId="{05186920-36E1-4291-B702-AAC413305D30}" type="pres">
      <dgm:prSet presAssocID="{7A82B2EC-0C6A-411F-85A0-B38CA48D663C}" presName="txThree" presStyleLbl="node3" presStyleIdx="1" presStyleCnt="2">
        <dgm:presLayoutVars>
          <dgm:chPref val="3"/>
        </dgm:presLayoutVars>
      </dgm:prSet>
      <dgm:spPr/>
      <dgm:t>
        <a:bodyPr/>
        <a:lstStyle/>
        <a:p>
          <a:endParaRPr lang="en-US"/>
        </a:p>
      </dgm:t>
    </dgm:pt>
    <dgm:pt modelId="{22BB6B39-1C8D-48D2-B085-B9D278C50D38}" type="pres">
      <dgm:prSet presAssocID="{7A82B2EC-0C6A-411F-85A0-B38CA48D663C}" presName="horzThree" presStyleCnt="0"/>
      <dgm:spPr/>
    </dgm:pt>
  </dgm:ptLst>
  <dgm:cxnLst>
    <dgm:cxn modelId="{A02352C0-A2A5-40AA-B8FF-5F5F22D9083B}" type="presOf" srcId="{FED02DA6-9336-417B-99C0-4B8A860DF4DA}" destId="{E09D185D-B219-4F38-AE27-A87D344B95C2}" srcOrd="0" destOrd="0" presId="urn:microsoft.com/office/officeart/2005/8/layout/architecture"/>
    <dgm:cxn modelId="{13F17851-B21A-49D0-857C-679EF50FFF6D}" type="presOf" srcId="{5D19ED57-2E3B-4A06-B5F4-2E684FFB79C1}" destId="{FE1D5FCE-0FFA-4238-A135-5DC0FB3EE29D}" srcOrd="0" destOrd="0" presId="urn:microsoft.com/office/officeart/2005/8/layout/architecture"/>
    <dgm:cxn modelId="{A9A4F7A9-D66A-472D-9497-3B80A119919C}" srcId="{5D2D8721-2CAD-4799-8697-5B083C62C4F6}" destId="{5D19ED57-2E3B-4A06-B5F4-2E684FFB79C1}" srcOrd="0" destOrd="0" parTransId="{FF306F36-F801-49A6-8983-C4F789E9DCE6}" sibTransId="{10C5CCEC-B2BF-4196-9FCB-410CD90EBFD7}"/>
    <dgm:cxn modelId="{7712ADF9-6631-4121-B9F7-9E1D66D32042}" type="presOf" srcId="{750D98AD-7E79-4F04-87A3-E4E9A221326F}" destId="{CC881952-3012-4412-9F42-D625EA374827}" srcOrd="0" destOrd="0" presId="urn:microsoft.com/office/officeart/2005/8/layout/architecture"/>
    <dgm:cxn modelId="{DC864B8D-C76D-4F81-8439-C9E15790EC03}" srcId="{3CFD7914-5080-4899-A87B-BC7293036740}" destId="{750D98AD-7E79-4F04-87A3-E4E9A221326F}" srcOrd="0" destOrd="0" parTransId="{E36A8D5B-86FD-405A-A9ED-5211F3FA09B0}" sibTransId="{79315E83-9A27-40A8-920F-B21CF6FA0DE6}"/>
    <dgm:cxn modelId="{F8D95AC3-434E-4719-84FA-D8B303AC2E56}" type="presOf" srcId="{7A82B2EC-0C6A-411F-85A0-B38CA48D663C}" destId="{05186920-36E1-4291-B702-AAC413305D30}" srcOrd="0" destOrd="0" presId="urn:microsoft.com/office/officeart/2005/8/layout/architecture"/>
    <dgm:cxn modelId="{905B4A32-867D-455D-B7F0-BFD7A52DB35B}" srcId="{FED02DA6-9336-417B-99C0-4B8A860DF4DA}" destId="{7A82B2EC-0C6A-411F-85A0-B38CA48D663C}" srcOrd="1" destOrd="0" parTransId="{3AE50A7F-A33E-493F-AE25-0E8461DDDCA5}" sibTransId="{7979ECFC-284F-4B6F-9679-21EB218E2779}"/>
    <dgm:cxn modelId="{1276E719-1218-4A41-95F1-16899E856508}" srcId="{750D98AD-7E79-4F04-87A3-E4E9A221326F}" destId="{FED02DA6-9336-417B-99C0-4B8A860DF4DA}" srcOrd="0" destOrd="0" parTransId="{9638ED8C-11D3-4B34-8249-0A42BF27FBA1}" sibTransId="{0DFFB3E7-E329-4D42-9BC5-360B21B59329}"/>
    <dgm:cxn modelId="{3330640D-059F-4987-8369-85D164DD0BA2}" type="presOf" srcId="{5D2D8721-2CAD-4799-8697-5B083C62C4F6}" destId="{4F447E67-FD71-4310-B11A-B47A93CC7002}" srcOrd="0" destOrd="0" presId="urn:microsoft.com/office/officeart/2005/8/layout/architecture"/>
    <dgm:cxn modelId="{87141F95-2E2C-4A5E-89D5-82DE4C3057A8}" type="presOf" srcId="{3CFD7914-5080-4899-A87B-BC7293036740}" destId="{85B18FE9-C89E-46D9-B4F3-6A8082440F94}" srcOrd="0" destOrd="0" presId="urn:microsoft.com/office/officeart/2005/8/layout/architecture"/>
    <dgm:cxn modelId="{EE7F1D9E-E362-49E7-A494-B294328BDD87}" srcId="{FED02DA6-9336-417B-99C0-4B8A860DF4DA}" destId="{5D2D8721-2CAD-4799-8697-5B083C62C4F6}" srcOrd="0" destOrd="0" parTransId="{0167E12C-8FF2-428C-9EB5-F2EA63585C04}" sibTransId="{D2631EFE-5975-46AA-B7E7-80209613D573}"/>
    <dgm:cxn modelId="{3FD3EEDB-CFD3-41CC-8BAB-8B738B8D2D87}" type="presParOf" srcId="{85B18FE9-C89E-46D9-B4F3-6A8082440F94}" destId="{0BA13FBD-845A-45E3-843E-86D28B058226}" srcOrd="0" destOrd="0" presId="urn:microsoft.com/office/officeart/2005/8/layout/architecture"/>
    <dgm:cxn modelId="{F3803EF8-37B3-4D19-94B2-E9FC0ACC5A15}" type="presParOf" srcId="{0BA13FBD-845A-45E3-843E-86D28B058226}" destId="{CC881952-3012-4412-9F42-D625EA374827}" srcOrd="0" destOrd="0" presId="urn:microsoft.com/office/officeart/2005/8/layout/architecture"/>
    <dgm:cxn modelId="{4D6065DA-B4E6-40A3-9459-6DD33359F455}" type="presParOf" srcId="{0BA13FBD-845A-45E3-843E-86D28B058226}" destId="{0EFFC854-F04E-4CB3-A95B-7039B7F85F40}" srcOrd="1" destOrd="0" presId="urn:microsoft.com/office/officeart/2005/8/layout/architecture"/>
    <dgm:cxn modelId="{2230FDBA-50DF-4ED2-BD96-B7C9655C2583}" type="presParOf" srcId="{0BA13FBD-845A-45E3-843E-86D28B058226}" destId="{F8C5B488-464F-422B-9DF5-81A5BBF0A463}" srcOrd="2" destOrd="0" presId="urn:microsoft.com/office/officeart/2005/8/layout/architecture"/>
    <dgm:cxn modelId="{61A27B79-8395-45CA-A64B-E5161FFAD4EE}" type="presParOf" srcId="{F8C5B488-464F-422B-9DF5-81A5BBF0A463}" destId="{C597F6DA-385C-4A4A-99FC-7A13344BAD52}" srcOrd="0" destOrd="0" presId="urn:microsoft.com/office/officeart/2005/8/layout/architecture"/>
    <dgm:cxn modelId="{EB93CD6E-98FD-4504-8F4F-4FFD548B92C7}" type="presParOf" srcId="{C597F6DA-385C-4A4A-99FC-7A13344BAD52}" destId="{E09D185D-B219-4F38-AE27-A87D344B95C2}" srcOrd="0" destOrd="0" presId="urn:microsoft.com/office/officeart/2005/8/layout/architecture"/>
    <dgm:cxn modelId="{AD7FBDF4-8779-4A81-A3FD-C4DD498D77E8}" type="presParOf" srcId="{C597F6DA-385C-4A4A-99FC-7A13344BAD52}" destId="{2729D5C8-31CC-44B7-992B-FD8FAC531EFA}" srcOrd="1" destOrd="0" presId="urn:microsoft.com/office/officeart/2005/8/layout/architecture"/>
    <dgm:cxn modelId="{281C11E6-D60B-4856-96D0-709FC6C90DEC}" type="presParOf" srcId="{C597F6DA-385C-4A4A-99FC-7A13344BAD52}" destId="{E5771366-CE3F-43D4-A226-D140C1FE57DC}" srcOrd="2" destOrd="0" presId="urn:microsoft.com/office/officeart/2005/8/layout/architecture"/>
    <dgm:cxn modelId="{551C5D3A-0954-4AE2-9B5E-651A409320C7}" type="presParOf" srcId="{E5771366-CE3F-43D4-A226-D140C1FE57DC}" destId="{375DAE64-9722-4CB5-B938-36F901EEAA01}" srcOrd="0" destOrd="0" presId="urn:microsoft.com/office/officeart/2005/8/layout/architecture"/>
    <dgm:cxn modelId="{4E3EF355-BB0F-494D-8BFB-94A6026619AD}" type="presParOf" srcId="{375DAE64-9722-4CB5-B938-36F901EEAA01}" destId="{4F447E67-FD71-4310-B11A-B47A93CC7002}" srcOrd="0" destOrd="0" presId="urn:microsoft.com/office/officeart/2005/8/layout/architecture"/>
    <dgm:cxn modelId="{4025D5CE-B364-4D9C-8C25-6776195128E7}" type="presParOf" srcId="{375DAE64-9722-4CB5-B938-36F901EEAA01}" destId="{67E00FA1-6956-4654-8903-27DA48F2A245}" srcOrd="1" destOrd="0" presId="urn:microsoft.com/office/officeart/2005/8/layout/architecture"/>
    <dgm:cxn modelId="{DAEA2E67-0EA2-4B5A-9F80-9F0F23440C61}" type="presParOf" srcId="{375DAE64-9722-4CB5-B938-36F901EEAA01}" destId="{73174188-3E4F-4BC1-81A1-AAC91086C7F6}" srcOrd="2" destOrd="0" presId="urn:microsoft.com/office/officeart/2005/8/layout/architecture"/>
    <dgm:cxn modelId="{9F969557-0493-4112-9965-857A7535C02D}" type="presParOf" srcId="{73174188-3E4F-4BC1-81A1-AAC91086C7F6}" destId="{6377A71B-491D-4624-AD83-A606FD7135CC}" srcOrd="0" destOrd="0" presId="urn:microsoft.com/office/officeart/2005/8/layout/architecture"/>
    <dgm:cxn modelId="{475AD027-E995-4429-A075-CAEA56F03555}" type="presParOf" srcId="{6377A71B-491D-4624-AD83-A606FD7135CC}" destId="{FE1D5FCE-0FFA-4238-A135-5DC0FB3EE29D}" srcOrd="0" destOrd="0" presId="urn:microsoft.com/office/officeart/2005/8/layout/architecture"/>
    <dgm:cxn modelId="{BB52DAD9-974B-4F74-8110-FADD2974701F}" type="presParOf" srcId="{6377A71B-491D-4624-AD83-A606FD7135CC}" destId="{BC8C8D9C-CBB0-43A4-B856-C26C44D4BEC0}" srcOrd="1" destOrd="0" presId="urn:microsoft.com/office/officeart/2005/8/layout/architecture"/>
    <dgm:cxn modelId="{7D0B3D8F-CA59-4DFE-A796-99244DF824CC}" type="presParOf" srcId="{E5771366-CE3F-43D4-A226-D140C1FE57DC}" destId="{6A116BCD-7241-41FF-8CA0-3B7975BDB2A0}" srcOrd="1" destOrd="0" presId="urn:microsoft.com/office/officeart/2005/8/layout/architecture"/>
    <dgm:cxn modelId="{4B4D838C-41FB-429F-8AF1-833CBE2663A1}" type="presParOf" srcId="{E5771366-CE3F-43D4-A226-D140C1FE57DC}" destId="{587E5146-A87A-4673-A562-227392E96EAE}" srcOrd="2" destOrd="0" presId="urn:microsoft.com/office/officeart/2005/8/layout/architecture"/>
    <dgm:cxn modelId="{E3075C56-2D18-4A74-AF2D-97A479DB5299}" type="presParOf" srcId="{587E5146-A87A-4673-A562-227392E96EAE}" destId="{05186920-36E1-4291-B702-AAC413305D30}" srcOrd="0" destOrd="0" presId="urn:microsoft.com/office/officeart/2005/8/layout/architecture"/>
    <dgm:cxn modelId="{8051BEEA-966B-4152-9E08-D587F749CBB5}" type="presParOf" srcId="{587E5146-A87A-4673-A562-227392E96EAE}" destId="{22BB6B39-1C8D-48D2-B085-B9D278C50D38}" srcOrd="1" destOrd="0" presId="urn:microsoft.com/office/officeart/2005/8/layout/architectur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81952-3012-4412-9F42-D625EA374827}">
      <dsp:nvSpPr>
        <dsp:cNvPr id="0" name=""/>
        <dsp:cNvSpPr/>
      </dsp:nvSpPr>
      <dsp:spPr>
        <a:xfrm>
          <a:off x="832" y="2632044"/>
          <a:ext cx="4643360" cy="815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Hardware</a:t>
          </a:r>
          <a:endParaRPr lang="en-US" sz="3600" kern="1200" dirty="0"/>
        </a:p>
      </dsp:txBody>
      <dsp:txXfrm>
        <a:off x="24723" y="2655935"/>
        <a:ext cx="4595578" cy="767931"/>
      </dsp:txXfrm>
    </dsp:sp>
    <dsp:sp modelId="{E09D185D-B219-4F38-AE27-A87D344B95C2}">
      <dsp:nvSpPr>
        <dsp:cNvPr id="0" name=""/>
        <dsp:cNvSpPr/>
      </dsp:nvSpPr>
      <dsp:spPr>
        <a:xfrm>
          <a:off x="832" y="1754793"/>
          <a:ext cx="4643360" cy="815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OS</a:t>
          </a:r>
          <a:endParaRPr lang="en-US" sz="3600" kern="1200" dirty="0"/>
        </a:p>
      </dsp:txBody>
      <dsp:txXfrm>
        <a:off x="24723" y="1778684"/>
        <a:ext cx="4595578" cy="767931"/>
      </dsp:txXfrm>
    </dsp:sp>
    <dsp:sp modelId="{4F447E67-FD71-4310-B11A-B47A93CC7002}">
      <dsp:nvSpPr>
        <dsp:cNvPr id="0" name=""/>
        <dsp:cNvSpPr/>
      </dsp:nvSpPr>
      <dsp:spPr>
        <a:xfrm>
          <a:off x="832" y="877543"/>
          <a:ext cx="4643360" cy="815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Hypervisor</a:t>
          </a:r>
          <a:endParaRPr lang="en-US" sz="3600" kern="1200" dirty="0"/>
        </a:p>
      </dsp:txBody>
      <dsp:txXfrm>
        <a:off x="24723" y="901434"/>
        <a:ext cx="4595578" cy="767931"/>
      </dsp:txXfrm>
    </dsp:sp>
    <dsp:sp modelId="{FE1D5FCE-0FFA-4238-A135-5DC0FB3EE29D}">
      <dsp:nvSpPr>
        <dsp:cNvPr id="0" name=""/>
        <dsp:cNvSpPr/>
      </dsp:nvSpPr>
      <dsp:spPr>
        <a:xfrm>
          <a:off x="832" y="292"/>
          <a:ext cx="1526416" cy="815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    Application</a:t>
          </a:r>
        </a:p>
        <a:p>
          <a:pPr lvl="0" algn="ctr" defTabSz="622300">
            <a:lnSpc>
              <a:spcPct val="90000"/>
            </a:lnSpc>
            <a:spcBef>
              <a:spcPct val="0"/>
            </a:spcBef>
            <a:spcAft>
              <a:spcPct val="35000"/>
            </a:spcAft>
          </a:pPr>
          <a:r>
            <a:rPr lang="en-US" sz="1400" kern="1200" dirty="0" smtClean="0"/>
            <a:t>Bins/Libs</a:t>
          </a:r>
          <a:br>
            <a:rPr lang="en-US" sz="1400" kern="1200" dirty="0" smtClean="0"/>
          </a:br>
          <a:r>
            <a:rPr lang="en-US" sz="1400" kern="1200" dirty="0" smtClean="0"/>
            <a:t>OS</a:t>
          </a:r>
          <a:endParaRPr lang="en-US" sz="1400" kern="1200" dirty="0"/>
        </a:p>
      </dsp:txBody>
      <dsp:txXfrm>
        <a:off x="24723" y="24183"/>
        <a:ext cx="1478634" cy="767931"/>
      </dsp:txXfrm>
    </dsp:sp>
    <dsp:sp modelId="{F5B4A676-DB78-44AD-A3E6-467ADBE3FFB1}">
      <dsp:nvSpPr>
        <dsp:cNvPr id="0" name=""/>
        <dsp:cNvSpPr/>
      </dsp:nvSpPr>
      <dsp:spPr>
        <a:xfrm>
          <a:off x="1559304" y="292"/>
          <a:ext cx="1526416" cy="815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Application</a:t>
          </a:r>
        </a:p>
        <a:p>
          <a:pPr lvl="0" algn="ctr" defTabSz="622300">
            <a:lnSpc>
              <a:spcPct val="90000"/>
            </a:lnSpc>
            <a:spcBef>
              <a:spcPct val="0"/>
            </a:spcBef>
            <a:spcAft>
              <a:spcPct val="35000"/>
            </a:spcAft>
          </a:pPr>
          <a:r>
            <a:rPr lang="en-US" sz="1400" kern="1200" dirty="0" smtClean="0"/>
            <a:t>Bins/Libs</a:t>
          </a:r>
          <a:br>
            <a:rPr lang="en-US" sz="1400" kern="1200" dirty="0" smtClean="0"/>
          </a:br>
          <a:r>
            <a:rPr lang="en-US" sz="1400" kern="1200" dirty="0" smtClean="0"/>
            <a:t>OS</a:t>
          </a:r>
          <a:endParaRPr lang="en-US" sz="1400" kern="1200" dirty="0"/>
        </a:p>
      </dsp:txBody>
      <dsp:txXfrm>
        <a:off x="1583195" y="24183"/>
        <a:ext cx="1478634" cy="767931"/>
      </dsp:txXfrm>
    </dsp:sp>
    <dsp:sp modelId="{3097FCA1-9CCC-4B34-8B2A-FA42BE54B751}">
      <dsp:nvSpPr>
        <dsp:cNvPr id="0" name=""/>
        <dsp:cNvSpPr/>
      </dsp:nvSpPr>
      <dsp:spPr>
        <a:xfrm>
          <a:off x="3117775" y="292"/>
          <a:ext cx="1526416" cy="815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3141666" y="24183"/>
        <a:ext cx="1478634" cy="767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81952-3012-4412-9F42-D625EA374827}">
      <dsp:nvSpPr>
        <dsp:cNvPr id="0" name=""/>
        <dsp:cNvSpPr/>
      </dsp:nvSpPr>
      <dsp:spPr>
        <a:xfrm>
          <a:off x="832" y="2627367"/>
          <a:ext cx="4643360" cy="8142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Hardware</a:t>
          </a:r>
          <a:endParaRPr lang="en-US" sz="3600" kern="1200" dirty="0"/>
        </a:p>
      </dsp:txBody>
      <dsp:txXfrm>
        <a:off x="24679" y="2651214"/>
        <a:ext cx="4595666" cy="766516"/>
      </dsp:txXfrm>
    </dsp:sp>
    <dsp:sp modelId="{E09D185D-B219-4F38-AE27-A87D344B95C2}">
      <dsp:nvSpPr>
        <dsp:cNvPr id="0" name=""/>
        <dsp:cNvSpPr/>
      </dsp:nvSpPr>
      <dsp:spPr>
        <a:xfrm>
          <a:off x="832" y="1751618"/>
          <a:ext cx="4643360" cy="8142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OS</a:t>
          </a:r>
          <a:endParaRPr lang="en-US" sz="3600" kern="1200" dirty="0"/>
        </a:p>
      </dsp:txBody>
      <dsp:txXfrm>
        <a:off x="24679" y="1775465"/>
        <a:ext cx="4595666" cy="766516"/>
      </dsp:txXfrm>
    </dsp:sp>
    <dsp:sp modelId="{4F447E67-FD71-4310-B11A-B47A93CC7002}">
      <dsp:nvSpPr>
        <dsp:cNvPr id="0" name=""/>
        <dsp:cNvSpPr/>
      </dsp:nvSpPr>
      <dsp:spPr>
        <a:xfrm>
          <a:off x="832" y="875870"/>
          <a:ext cx="4643360" cy="8142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Docker Engine</a:t>
          </a:r>
          <a:endParaRPr lang="en-US" sz="3600" kern="1200" dirty="0"/>
        </a:p>
      </dsp:txBody>
      <dsp:txXfrm>
        <a:off x="24679" y="899717"/>
        <a:ext cx="4595666" cy="766516"/>
      </dsp:txXfrm>
    </dsp:sp>
    <dsp:sp modelId="{65ED74E4-F94B-4628-A11C-E65BF3B8AAFB}">
      <dsp:nvSpPr>
        <dsp:cNvPr id="0" name=""/>
        <dsp:cNvSpPr/>
      </dsp:nvSpPr>
      <dsp:spPr>
        <a:xfrm>
          <a:off x="832" y="122"/>
          <a:ext cx="1526416" cy="8142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t>
          </a:r>
          <a:endParaRPr lang="en-US" sz="2100" kern="1200" dirty="0"/>
        </a:p>
      </dsp:txBody>
      <dsp:txXfrm>
        <a:off x="24679" y="23969"/>
        <a:ext cx="1478722" cy="766516"/>
      </dsp:txXfrm>
    </dsp:sp>
    <dsp:sp modelId="{FE1D5FCE-0FFA-4238-A135-5DC0FB3EE29D}">
      <dsp:nvSpPr>
        <dsp:cNvPr id="0" name=""/>
        <dsp:cNvSpPr/>
      </dsp:nvSpPr>
      <dsp:spPr>
        <a:xfrm>
          <a:off x="1559304" y="122"/>
          <a:ext cx="1526416" cy="8142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Application</a:t>
          </a:r>
          <a:br>
            <a:rPr lang="en-US" sz="2100" kern="1200" dirty="0" smtClean="0"/>
          </a:br>
          <a:r>
            <a:rPr lang="en-US" sz="2100" kern="1200" dirty="0" smtClean="0"/>
            <a:t>Bins/Libs</a:t>
          </a:r>
          <a:endParaRPr lang="en-US" sz="2100" kern="1200" dirty="0"/>
        </a:p>
      </dsp:txBody>
      <dsp:txXfrm>
        <a:off x="1583151" y="23969"/>
        <a:ext cx="1478722" cy="766516"/>
      </dsp:txXfrm>
    </dsp:sp>
    <dsp:sp modelId="{F5B4A676-DB78-44AD-A3E6-467ADBE3FFB1}">
      <dsp:nvSpPr>
        <dsp:cNvPr id="0" name=""/>
        <dsp:cNvSpPr/>
      </dsp:nvSpPr>
      <dsp:spPr>
        <a:xfrm>
          <a:off x="3117775" y="122"/>
          <a:ext cx="1526416" cy="8142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Application</a:t>
          </a:r>
          <a:br>
            <a:rPr lang="en-US" sz="2100" kern="1200" dirty="0" smtClean="0"/>
          </a:br>
          <a:r>
            <a:rPr lang="en-US" sz="2100" kern="1200" dirty="0" smtClean="0"/>
            <a:t>Bins/Libs</a:t>
          </a:r>
          <a:endParaRPr lang="en-US" sz="2100" kern="1200" dirty="0"/>
        </a:p>
      </dsp:txBody>
      <dsp:txXfrm>
        <a:off x="3141622" y="23969"/>
        <a:ext cx="1478722" cy="7665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81952-3012-4412-9F42-D625EA374827}">
      <dsp:nvSpPr>
        <dsp:cNvPr id="0" name=""/>
        <dsp:cNvSpPr/>
      </dsp:nvSpPr>
      <dsp:spPr>
        <a:xfrm>
          <a:off x="480" y="1322651"/>
          <a:ext cx="2680129" cy="4055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Hardware</a:t>
          </a:r>
          <a:endParaRPr lang="en-US" sz="1800" kern="1200" dirty="0"/>
        </a:p>
      </dsp:txBody>
      <dsp:txXfrm>
        <a:off x="12358" y="1334529"/>
        <a:ext cx="2656373" cy="381790"/>
      </dsp:txXfrm>
    </dsp:sp>
    <dsp:sp modelId="{E09D185D-B219-4F38-AE27-A87D344B95C2}">
      <dsp:nvSpPr>
        <dsp:cNvPr id="0" name=""/>
        <dsp:cNvSpPr/>
      </dsp:nvSpPr>
      <dsp:spPr>
        <a:xfrm>
          <a:off x="480" y="881878"/>
          <a:ext cx="2680129" cy="4055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OS</a:t>
          </a:r>
          <a:endParaRPr lang="en-US" sz="1800" kern="1200" dirty="0"/>
        </a:p>
      </dsp:txBody>
      <dsp:txXfrm>
        <a:off x="12358" y="893756"/>
        <a:ext cx="2656373" cy="381790"/>
      </dsp:txXfrm>
    </dsp:sp>
    <dsp:sp modelId="{4F447E67-FD71-4310-B11A-B47A93CC7002}">
      <dsp:nvSpPr>
        <dsp:cNvPr id="0" name=""/>
        <dsp:cNvSpPr/>
      </dsp:nvSpPr>
      <dsp:spPr>
        <a:xfrm>
          <a:off x="480" y="441106"/>
          <a:ext cx="2680129" cy="4055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LIBs</a:t>
          </a:r>
          <a:endParaRPr lang="en-US" sz="1800" kern="1200" dirty="0"/>
        </a:p>
      </dsp:txBody>
      <dsp:txXfrm>
        <a:off x="12358" y="452984"/>
        <a:ext cx="2656373" cy="381790"/>
      </dsp:txXfrm>
    </dsp:sp>
    <dsp:sp modelId="{FE1D5FCE-0FFA-4238-A135-5DC0FB3EE29D}">
      <dsp:nvSpPr>
        <dsp:cNvPr id="0" name=""/>
        <dsp:cNvSpPr/>
      </dsp:nvSpPr>
      <dsp:spPr>
        <a:xfrm>
          <a:off x="480" y="333"/>
          <a:ext cx="881041" cy="4055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    Process</a:t>
          </a:r>
          <a:endParaRPr lang="en-US" sz="1100" kern="1200" dirty="0"/>
        </a:p>
      </dsp:txBody>
      <dsp:txXfrm>
        <a:off x="12358" y="12211"/>
        <a:ext cx="857285" cy="381790"/>
      </dsp:txXfrm>
    </dsp:sp>
    <dsp:sp modelId="{F5B4A676-DB78-44AD-A3E6-467ADBE3FFB1}">
      <dsp:nvSpPr>
        <dsp:cNvPr id="0" name=""/>
        <dsp:cNvSpPr/>
      </dsp:nvSpPr>
      <dsp:spPr>
        <a:xfrm>
          <a:off x="900024" y="333"/>
          <a:ext cx="881041" cy="4055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Applications</a:t>
          </a:r>
          <a:endParaRPr lang="en-US" sz="1100" kern="1200" dirty="0"/>
        </a:p>
      </dsp:txBody>
      <dsp:txXfrm>
        <a:off x="911902" y="12211"/>
        <a:ext cx="857285" cy="381790"/>
      </dsp:txXfrm>
    </dsp:sp>
    <dsp:sp modelId="{3097FCA1-9CCC-4B34-8B2A-FA42BE54B751}">
      <dsp:nvSpPr>
        <dsp:cNvPr id="0" name=""/>
        <dsp:cNvSpPr/>
      </dsp:nvSpPr>
      <dsp:spPr>
        <a:xfrm>
          <a:off x="1799567" y="333"/>
          <a:ext cx="881041" cy="4055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t>
          </a:r>
          <a:endParaRPr lang="en-US" sz="1100" kern="1200" dirty="0"/>
        </a:p>
      </dsp:txBody>
      <dsp:txXfrm>
        <a:off x="1811445" y="12211"/>
        <a:ext cx="857285" cy="3817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81952-3012-4412-9F42-D625EA374827}">
      <dsp:nvSpPr>
        <dsp:cNvPr id="0" name=""/>
        <dsp:cNvSpPr/>
      </dsp:nvSpPr>
      <dsp:spPr>
        <a:xfrm>
          <a:off x="471" y="1272336"/>
          <a:ext cx="2631637" cy="389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Hardware</a:t>
          </a:r>
          <a:endParaRPr lang="en-US" sz="1700" kern="1200" dirty="0"/>
        </a:p>
      </dsp:txBody>
      <dsp:txXfrm>
        <a:off x="11880" y="1283745"/>
        <a:ext cx="2608819" cy="366705"/>
      </dsp:txXfrm>
    </dsp:sp>
    <dsp:sp modelId="{E09D185D-B219-4F38-AE27-A87D344B95C2}">
      <dsp:nvSpPr>
        <dsp:cNvPr id="0" name=""/>
        <dsp:cNvSpPr/>
      </dsp:nvSpPr>
      <dsp:spPr>
        <a:xfrm>
          <a:off x="471" y="848260"/>
          <a:ext cx="2631637" cy="389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OS</a:t>
          </a:r>
          <a:endParaRPr lang="en-US" sz="1700" kern="1200" dirty="0"/>
        </a:p>
      </dsp:txBody>
      <dsp:txXfrm>
        <a:off x="11880" y="859669"/>
        <a:ext cx="2608819" cy="366705"/>
      </dsp:txXfrm>
    </dsp:sp>
    <dsp:sp modelId="{4F447E67-FD71-4310-B11A-B47A93CC7002}">
      <dsp:nvSpPr>
        <dsp:cNvPr id="0" name=""/>
        <dsp:cNvSpPr/>
      </dsp:nvSpPr>
      <dsp:spPr>
        <a:xfrm>
          <a:off x="471" y="424183"/>
          <a:ext cx="2631637" cy="389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LIBs</a:t>
          </a:r>
          <a:endParaRPr lang="en-US" sz="1700" kern="1200" dirty="0"/>
        </a:p>
      </dsp:txBody>
      <dsp:txXfrm>
        <a:off x="11880" y="435592"/>
        <a:ext cx="2608819" cy="366705"/>
      </dsp:txXfrm>
    </dsp:sp>
    <dsp:sp modelId="{FE1D5FCE-0FFA-4238-A135-5DC0FB3EE29D}">
      <dsp:nvSpPr>
        <dsp:cNvPr id="0" name=""/>
        <dsp:cNvSpPr/>
      </dsp:nvSpPr>
      <dsp:spPr>
        <a:xfrm>
          <a:off x="471" y="107"/>
          <a:ext cx="865101" cy="389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    Process</a:t>
          </a:r>
          <a:endParaRPr lang="en-US" sz="1100" kern="1200" dirty="0"/>
        </a:p>
      </dsp:txBody>
      <dsp:txXfrm>
        <a:off x="11880" y="11516"/>
        <a:ext cx="842283" cy="366705"/>
      </dsp:txXfrm>
    </dsp:sp>
    <dsp:sp modelId="{F5B4A676-DB78-44AD-A3E6-467ADBE3FFB1}">
      <dsp:nvSpPr>
        <dsp:cNvPr id="0" name=""/>
        <dsp:cNvSpPr/>
      </dsp:nvSpPr>
      <dsp:spPr>
        <a:xfrm>
          <a:off x="883739" y="107"/>
          <a:ext cx="865101" cy="389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Applications</a:t>
          </a:r>
          <a:endParaRPr lang="en-US" sz="1100" kern="1200" dirty="0"/>
        </a:p>
      </dsp:txBody>
      <dsp:txXfrm>
        <a:off x="895148" y="11516"/>
        <a:ext cx="842283" cy="366705"/>
      </dsp:txXfrm>
    </dsp:sp>
    <dsp:sp modelId="{3097FCA1-9CCC-4B34-8B2A-FA42BE54B751}">
      <dsp:nvSpPr>
        <dsp:cNvPr id="0" name=""/>
        <dsp:cNvSpPr/>
      </dsp:nvSpPr>
      <dsp:spPr>
        <a:xfrm>
          <a:off x="1767008" y="107"/>
          <a:ext cx="865101" cy="389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t>
          </a:r>
          <a:endParaRPr lang="en-US" sz="1100" kern="1200" dirty="0"/>
        </a:p>
      </dsp:txBody>
      <dsp:txXfrm>
        <a:off x="1778417" y="11516"/>
        <a:ext cx="842283" cy="3667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81952-3012-4412-9F42-D625EA374827}">
      <dsp:nvSpPr>
        <dsp:cNvPr id="0" name=""/>
        <dsp:cNvSpPr/>
      </dsp:nvSpPr>
      <dsp:spPr>
        <a:xfrm>
          <a:off x="1193" y="1299851"/>
          <a:ext cx="2548932" cy="3996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Hardware</a:t>
          </a:r>
          <a:endParaRPr lang="en-US" sz="1800" kern="1200" dirty="0"/>
        </a:p>
      </dsp:txBody>
      <dsp:txXfrm>
        <a:off x="12897" y="1311555"/>
        <a:ext cx="2525524" cy="376205"/>
      </dsp:txXfrm>
    </dsp:sp>
    <dsp:sp modelId="{E09D185D-B219-4F38-AE27-A87D344B95C2}">
      <dsp:nvSpPr>
        <dsp:cNvPr id="0" name=""/>
        <dsp:cNvSpPr/>
      </dsp:nvSpPr>
      <dsp:spPr>
        <a:xfrm>
          <a:off x="1193" y="866647"/>
          <a:ext cx="2548932" cy="3996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OS</a:t>
          </a:r>
          <a:endParaRPr lang="en-US" sz="1800" kern="1200" dirty="0"/>
        </a:p>
      </dsp:txBody>
      <dsp:txXfrm>
        <a:off x="12897" y="878351"/>
        <a:ext cx="2525524" cy="376205"/>
      </dsp:txXfrm>
    </dsp:sp>
    <dsp:sp modelId="{4F447E67-FD71-4310-B11A-B47A93CC7002}">
      <dsp:nvSpPr>
        <dsp:cNvPr id="0" name=""/>
        <dsp:cNvSpPr/>
      </dsp:nvSpPr>
      <dsp:spPr>
        <a:xfrm>
          <a:off x="1193" y="433443"/>
          <a:ext cx="1248252" cy="3996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Docker Engine</a:t>
          </a:r>
          <a:endParaRPr lang="en-US" sz="1400" kern="1200" dirty="0"/>
        </a:p>
      </dsp:txBody>
      <dsp:txXfrm>
        <a:off x="12897" y="445147"/>
        <a:ext cx="1224844" cy="376205"/>
      </dsp:txXfrm>
    </dsp:sp>
    <dsp:sp modelId="{FE1D5FCE-0FFA-4238-A135-5DC0FB3EE29D}">
      <dsp:nvSpPr>
        <dsp:cNvPr id="0" name=""/>
        <dsp:cNvSpPr/>
      </dsp:nvSpPr>
      <dsp:spPr>
        <a:xfrm>
          <a:off x="1193" y="239"/>
          <a:ext cx="1248252" cy="3996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    Process</a:t>
          </a:r>
          <a:endParaRPr lang="en-US" sz="1400" kern="1200" dirty="0"/>
        </a:p>
      </dsp:txBody>
      <dsp:txXfrm>
        <a:off x="12897" y="11943"/>
        <a:ext cx="1224844" cy="376205"/>
      </dsp:txXfrm>
    </dsp:sp>
    <dsp:sp modelId="{046A57D7-91DC-414F-90AC-97548903C7F7}">
      <dsp:nvSpPr>
        <dsp:cNvPr id="0" name=""/>
        <dsp:cNvSpPr/>
      </dsp:nvSpPr>
      <dsp:spPr>
        <a:xfrm>
          <a:off x="1301872" y="433443"/>
          <a:ext cx="1248252" cy="3996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Applications</a:t>
          </a:r>
          <a:endParaRPr lang="en-US" sz="1400" kern="1200" dirty="0"/>
        </a:p>
      </dsp:txBody>
      <dsp:txXfrm>
        <a:off x="1313576" y="445147"/>
        <a:ext cx="1224844" cy="3762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81952-3012-4412-9F42-D625EA374827}">
      <dsp:nvSpPr>
        <dsp:cNvPr id="0" name=""/>
        <dsp:cNvSpPr/>
      </dsp:nvSpPr>
      <dsp:spPr>
        <a:xfrm>
          <a:off x="1193" y="1299851"/>
          <a:ext cx="2548932" cy="3996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Hardware</a:t>
          </a:r>
          <a:endParaRPr lang="en-US" sz="1800" kern="1200" dirty="0"/>
        </a:p>
      </dsp:txBody>
      <dsp:txXfrm>
        <a:off x="12897" y="1311555"/>
        <a:ext cx="2525524" cy="376205"/>
      </dsp:txXfrm>
    </dsp:sp>
    <dsp:sp modelId="{E09D185D-B219-4F38-AE27-A87D344B95C2}">
      <dsp:nvSpPr>
        <dsp:cNvPr id="0" name=""/>
        <dsp:cNvSpPr/>
      </dsp:nvSpPr>
      <dsp:spPr>
        <a:xfrm>
          <a:off x="1193" y="866647"/>
          <a:ext cx="2548932" cy="3996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OS</a:t>
          </a:r>
          <a:endParaRPr lang="en-US" sz="1800" kern="1200" dirty="0"/>
        </a:p>
      </dsp:txBody>
      <dsp:txXfrm>
        <a:off x="12897" y="878351"/>
        <a:ext cx="2525524" cy="376205"/>
      </dsp:txXfrm>
    </dsp:sp>
    <dsp:sp modelId="{4F447E67-FD71-4310-B11A-B47A93CC7002}">
      <dsp:nvSpPr>
        <dsp:cNvPr id="0" name=""/>
        <dsp:cNvSpPr/>
      </dsp:nvSpPr>
      <dsp:spPr>
        <a:xfrm>
          <a:off x="1193" y="433443"/>
          <a:ext cx="1248252" cy="3996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Docker Engine</a:t>
          </a:r>
          <a:endParaRPr lang="en-US" sz="1400" kern="1200" dirty="0"/>
        </a:p>
      </dsp:txBody>
      <dsp:txXfrm>
        <a:off x="12897" y="445147"/>
        <a:ext cx="1224844" cy="376205"/>
      </dsp:txXfrm>
    </dsp:sp>
    <dsp:sp modelId="{FE1D5FCE-0FFA-4238-A135-5DC0FB3EE29D}">
      <dsp:nvSpPr>
        <dsp:cNvPr id="0" name=""/>
        <dsp:cNvSpPr/>
      </dsp:nvSpPr>
      <dsp:spPr>
        <a:xfrm>
          <a:off x="1193" y="239"/>
          <a:ext cx="1248252" cy="3996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    Process</a:t>
          </a:r>
          <a:endParaRPr lang="en-US" sz="1400" kern="1200" dirty="0"/>
        </a:p>
      </dsp:txBody>
      <dsp:txXfrm>
        <a:off x="12897" y="11943"/>
        <a:ext cx="1224844" cy="376205"/>
      </dsp:txXfrm>
    </dsp:sp>
    <dsp:sp modelId="{05186920-36E1-4291-B702-AAC413305D30}">
      <dsp:nvSpPr>
        <dsp:cNvPr id="0" name=""/>
        <dsp:cNvSpPr/>
      </dsp:nvSpPr>
      <dsp:spPr>
        <a:xfrm>
          <a:off x="1301872" y="433443"/>
          <a:ext cx="1248252" cy="3996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Applications</a:t>
          </a:r>
          <a:endParaRPr lang="en-US" sz="1400" kern="1200" dirty="0"/>
        </a:p>
      </dsp:txBody>
      <dsp:txXfrm>
        <a:off x="1313576" y="445147"/>
        <a:ext cx="1224844" cy="376205"/>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DDA34-6E45-43C2-8418-B808D208CAB0}" type="datetimeFigureOut">
              <a:rPr lang="en-CA" smtClean="0"/>
              <a:t>2019-12-12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A101E9-89D2-49F4-A656-A6D96D9B4647}" type="slidenum">
              <a:rPr lang="en-CA" smtClean="0"/>
              <a:t>‹#›</a:t>
            </a:fld>
            <a:endParaRPr lang="en-CA"/>
          </a:p>
        </p:txBody>
      </p:sp>
    </p:spTree>
    <p:extLst>
      <p:ext uri="{BB962C8B-B14F-4D97-AF65-F5344CB8AC3E}">
        <p14:creationId xmlns:p14="http://schemas.microsoft.com/office/powerpoint/2010/main" val="21491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692017"/>
            <a:ext cx="9603275" cy="49803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451579" y="1485322"/>
            <a:ext cx="9603275" cy="3981024"/>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28847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90"/>
            <a:ext cx="9605635" cy="56370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1448474"/>
            <a:ext cx="4645152" cy="40109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1448474"/>
            <a:ext cx="4645152" cy="40103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47330" y="136965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5978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1411274"/>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281953"/>
            <a:ext cx="4645152" cy="3186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9700" y="1402026"/>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281953"/>
            <a:ext cx="4645152" cy="3176909"/>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47330" y="1402026"/>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your_ip_addres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ylabs.io/guides/3.5/user-guide/" TargetMode="External"/><Relationship Id="rId7" Type="http://schemas.openxmlformats.org/officeDocument/2006/relationships/hyperlink" Target="https://github.com/cyberlaboratories/cyberhubs" TargetMode="External"/><Relationship Id="rId2" Type="http://schemas.openxmlformats.org/officeDocument/2006/relationships/hyperlink" Target="https://docs.docker.com/engine/reference/commandline/docker/" TargetMode="External"/><Relationship Id="rId1" Type="http://schemas.openxmlformats.org/officeDocument/2006/relationships/slideLayout" Target="../slideLayouts/slideLayout2.xml"/><Relationship Id="rId6" Type="http://schemas.openxmlformats.org/officeDocument/2006/relationships/hyperlink" Target="https://docker-curriculum.com/" TargetMode="External"/><Relationship Id="rId5" Type="http://schemas.openxmlformats.org/officeDocument/2006/relationships/hyperlink" Target="https://docs.computecanada.ca/wiki/Singularity" TargetMode="External"/><Relationship Id="rId4" Type="http://schemas.openxmlformats.org/officeDocument/2006/relationships/hyperlink" Target="https://www.westgrid.ca/events/exploring_containerization_singular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Dockrize</a:t>
            </a:r>
            <a:r>
              <a:rPr lang="en-US" dirty="0" smtClean="0"/>
              <a:t>!</a:t>
            </a:r>
            <a:endParaRPr lang="en-CA" dirty="0"/>
          </a:p>
        </p:txBody>
      </p:sp>
      <p:sp>
        <p:nvSpPr>
          <p:cNvPr id="3" name="Subtitle 2"/>
          <p:cNvSpPr>
            <a:spLocks noGrp="1"/>
          </p:cNvSpPr>
          <p:nvPr>
            <p:ph type="subTitle" idx="1"/>
          </p:nvPr>
        </p:nvSpPr>
        <p:spPr>
          <a:xfrm>
            <a:off x="2417780" y="3531204"/>
            <a:ext cx="8637072" cy="2046636"/>
          </a:xfrm>
        </p:spPr>
        <p:txBody>
          <a:bodyPr>
            <a:normAutofit/>
          </a:bodyPr>
          <a:lstStyle/>
          <a:p>
            <a:r>
              <a:rPr lang="en-US" dirty="0" smtClean="0"/>
              <a:t>Belaid Moa </a:t>
            </a:r>
          </a:p>
          <a:p>
            <a:r>
              <a:rPr lang="en-US" dirty="0" smtClean="0"/>
              <a:t>Compute Canada/WestGrid/University of Victoria</a:t>
            </a:r>
          </a:p>
          <a:p>
            <a:r>
              <a:rPr lang="en-US" cap="none" dirty="0" smtClean="0"/>
              <a:t>bmoa@uivc.ca</a:t>
            </a:r>
          </a:p>
        </p:txBody>
      </p:sp>
    </p:spTree>
    <p:extLst>
      <p:ext uri="{BB962C8B-B14F-4D97-AF65-F5344CB8AC3E}">
        <p14:creationId xmlns:p14="http://schemas.microsoft.com/office/powerpoint/2010/main" val="1869724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Docker workflow</a:t>
            </a:r>
            <a:endParaRPr lang="en-CA"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38932351"/>
              </p:ext>
            </p:extLst>
          </p:nvPr>
        </p:nvGraphicFramePr>
        <p:xfrm>
          <a:off x="5904347" y="3482249"/>
          <a:ext cx="2551319" cy="1699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ounded Rectangle 7"/>
          <p:cNvSpPr/>
          <p:nvPr/>
        </p:nvSpPr>
        <p:spPr>
          <a:xfrm>
            <a:off x="1387733" y="2117795"/>
            <a:ext cx="1366320" cy="68784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Code</a:t>
            </a:r>
            <a:endParaRPr lang="en-CA" dirty="0"/>
          </a:p>
        </p:txBody>
      </p:sp>
      <p:sp>
        <p:nvSpPr>
          <p:cNvPr id="9" name="Rounded Rectangle 8"/>
          <p:cNvSpPr/>
          <p:nvPr/>
        </p:nvSpPr>
        <p:spPr>
          <a:xfrm>
            <a:off x="3731662" y="2133598"/>
            <a:ext cx="1366320" cy="656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Dockerfile</a:t>
            </a:r>
            <a:endParaRPr lang="en-CA" dirty="0"/>
          </a:p>
        </p:txBody>
      </p:sp>
      <p:cxnSp>
        <p:nvCxnSpPr>
          <p:cNvPr id="11" name="Straight Arrow Connector 10"/>
          <p:cNvCxnSpPr>
            <a:stCxn id="8" idx="3"/>
            <a:endCxn id="9" idx="1"/>
          </p:cNvCxnSpPr>
          <p:nvPr/>
        </p:nvCxnSpPr>
        <p:spPr>
          <a:xfrm>
            <a:off x="2754053" y="2461716"/>
            <a:ext cx="977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17162" y="3186297"/>
            <a:ext cx="1424749" cy="369332"/>
          </a:xfrm>
          <a:prstGeom prst="rect">
            <a:avLst/>
          </a:prstGeom>
          <a:noFill/>
        </p:spPr>
        <p:txBody>
          <a:bodyPr wrap="none" rtlCol="0">
            <a:spAutoFit/>
          </a:bodyPr>
          <a:lstStyle/>
          <a:p>
            <a:r>
              <a:rPr lang="en-US" b="1" i="1" dirty="0" err="1"/>
              <a:t>d</a:t>
            </a:r>
            <a:r>
              <a:rPr lang="en-US" b="1" i="1" dirty="0" err="1" smtClean="0"/>
              <a:t>ocker</a:t>
            </a:r>
            <a:r>
              <a:rPr lang="en-US" b="1" i="1" dirty="0" smtClean="0"/>
              <a:t> build</a:t>
            </a:r>
            <a:endParaRPr lang="en-CA" b="1" i="1" dirty="0"/>
          </a:p>
        </p:txBody>
      </p:sp>
      <p:sp>
        <p:nvSpPr>
          <p:cNvPr id="21" name="TextBox 20"/>
          <p:cNvSpPr txBox="1"/>
          <p:nvPr/>
        </p:nvSpPr>
        <p:spPr>
          <a:xfrm>
            <a:off x="1360715" y="5440044"/>
            <a:ext cx="7184571"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t>Machine 1</a:t>
            </a:r>
            <a:endParaRPr lang="en-CA" dirty="0"/>
          </a:p>
        </p:txBody>
      </p:sp>
      <p:sp>
        <p:nvSpPr>
          <p:cNvPr id="45" name="TextBox 44"/>
          <p:cNvSpPr txBox="1"/>
          <p:nvPr/>
        </p:nvSpPr>
        <p:spPr>
          <a:xfrm>
            <a:off x="9604561" y="5440043"/>
            <a:ext cx="2378849"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t>Machine 2</a:t>
            </a:r>
            <a:endParaRPr lang="en-CA" dirty="0"/>
          </a:p>
        </p:txBody>
      </p:sp>
      <p:sp>
        <p:nvSpPr>
          <p:cNvPr id="15" name="Rounded Rectangle 14"/>
          <p:cNvSpPr/>
          <p:nvPr/>
        </p:nvSpPr>
        <p:spPr>
          <a:xfrm>
            <a:off x="1399343" y="2859646"/>
            <a:ext cx="1366320" cy="68784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Exec</a:t>
            </a:r>
            <a:endParaRPr lang="en-CA" dirty="0"/>
          </a:p>
        </p:txBody>
      </p:sp>
      <p:sp>
        <p:nvSpPr>
          <p:cNvPr id="3" name="Rounded Rectangle 2"/>
          <p:cNvSpPr/>
          <p:nvPr/>
        </p:nvSpPr>
        <p:spPr>
          <a:xfrm>
            <a:off x="1387734" y="3614637"/>
            <a:ext cx="1366320" cy="7371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Libs/bins</a:t>
            </a:r>
            <a:endParaRPr lang="en-CA" dirty="0"/>
          </a:p>
        </p:txBody>
      </p:sp>
      <p:cxnSp>
        <p:nvCxnSpPr>
          <p:cNvPr id="6" name="Straight Arrow Connector 5"/>
          <p:cNvCxnSpPr>
            <a:stCxn id="15" idx="3"/>
            <a:endCxn id="9" idx="1"/>
          </p:cNvCxnSpPr>
          <p:nvPr/>
        </p:nvCxnSpPr>
        <p:spPr>
          <a:xfrm flipV="1">
            <a:off x="2765663" y="2461716"/>
            <a:ext cx="965999" cy="741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3"/>
            <a:endCxn id="9" idx="1"/>
          </p:cNvCxnSpPr>
          <p:nvPr/>
        </p:nvCxnSpPr>
        <p:spPr>
          <a:xfrm flipV="1">
            <a:off x="2754054" y="2461716"/>
            <a:ext cx="977608" cy="1521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rame 18"/>
          <p:cNvSpPr/>
          <p:nvPr/>
        </p:nvSpPr>
        <p:spPr>
          <a:xfrm>
            <a:off x="5904346" y="2990623"/>
            <a:ext cx="1244587" cy="88082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3" name="Can 22"/>
          <p:cNvSpPr/>
          <p:nvPr/>
        </p:nvSpPr>
        <p:spPr>
          <a:xfrm>
            <a:off x="7282655" y="1980633"/>
            <a:ext cx="975356" cy="6537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a:t>
            </a:r>
            <a:endParaRPr lang="en-CA" dirty="0"/>
          </a:p>
        </p:txBody>
      </p:sp>
      <p:cxnSp>
        <p:nvCxnSpPr>
          <p:cNvPr id="34" name="Straight Arrow Connector 33"/>
          <p:cNvCxnSpPr>
            <a:stCxn id="23" idx="2"/>
          </p:cNvCxnSpPr>
          <p:nvPr/>
        </p:nvCxnSpPr>
        <p:spPr>
          <a:xfrm flipH="1">
            <a:off x="6803571" y="2307516"/>
            <a:ext cx="479084" cy="683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48786" y="2342748"/>
            <a:ext cx="1267655" cy="369332"/>
          </a:xfrm>
          <a:prstGeom prst="rect">
            <a:avLst/>
          </a:prstGeom>
          <a:noFill/>
        </p:spPr>
        <p:txBody>
          <a:bodyPr wrap="none" rtlCol="0">
            <a:spAutoFit/>
          </a:bodyPr>
          <a:lstStyle/>
          <a:p>
            <a:r>
              <a:rPr lang="en-US" b="1" i="1" dirty="0" err="1"/>
              <a:t>d</a:t>
            </a:r>
            <a:r>
              <a:rPr lang="en-US" b="1" i="1" dirty="0" err="1" smtClean="0"/>
              <a:t>ocker</a:t>
            </a:r>
            <a:r>
              <a:rPr lang="en-US" b="1" i="1" dirty="0" smtClean="0"/>
              <a:t> run</a:t>
            </a:r>
            <a:endParaRPr lang="en-CA" b="1" i="1" dirty="0"/>
          </a:p>
        </p:txBody>
      </p:sp>
      <p:sp>
        <p:nvSpPr>
          <p:cNvPr id="38" name="TextBox 37"/>
          <p:cNvSpPr txBox="1"/>
          <p:nvPr/>
        </p:nvSpPr>
        <p:spPr>
          <a:xfrm>
            <a:off x="8877090" y="1861329"/>
            <a:ext cx="1305411" cy="369332"/>
          </a:xfrm>
          <a:prstGeom prst="rect">
            <a:avLst/>
          </a:prstGeom>
          <a:noFill/>
        </p:spPr>
        <p:txBody>
          <a:bodyPr wrap="square" rtlCol="0">
            <a:spAutoFit/>
          </a:bodyPr>
          <a:lstStyle/>
          <a:p>
            <a:r>
              <a:rPr lang="en-US" dirty="0" smtClean="0">
                <a:solidFill>
                  <a:schemeClr val="accent1"/>
                </a:solidFill>
              </a:rPr>
              <a:t>copy</a:t>
            </a:r>
            <a:endParaRPr lang="en-CA" dirty="0">
              <a:solidFill>
                <a:schemeClr val="accent1"/>
              </a:solidFill>
            </a:endParaRPr>
          </a:p>
        </p:txBody>
      </p:sp>
      <p:graphicFrame>
        <p:nvGraphicFramePr>
          <p:cNvPr id="43" name="Content Placeholder 6"/>
          <p:cNvGraphicFramePr>
            <a:graphicFrameLocks/>
          </p:cNvGraphicFramePr>
          <p:nvPr>
            <p:extLst>
              <p:ext uri="{D42A27DB-BD31-4B8C-83A1-F6EECF244321}">
                <p14:modId xmlns:p14="http://schemas.microsoft.com/office/powerpoint/2010/main" val="644716115"/>
              </p:ext>
            </p:extLst>
          </p:nvPr>
        </p:nvGraphicFramePr>
        <p:xfrm>
          <a:off x="9573853" y="3518101"/>
          <a:ext cx="2551319" cy="16997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6" name="Frame 45"/>
          <p:cNvSpPr/>
          <p:nvPr/>
        </p:nvSpPr>
        <p:spPr>
          <a:xfrm>
            <a:off x="9573854" y="3026475"/>
            <a:ext cx="1261494" cy="88082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cxnSp>
        <p:nvCxnSpPr>
          <p:cNvPr id="47" name="Straight Arrow Connector 46"/>
          <p:cNvCxnSpPr/>
          <p:nvPr/>
        </p:nvCxnSpPr>
        <p:spPr>
          <a:xfrm flipH="1">
            <a:off x="10526486" y="2800883"/>
            <a:ext cx="913353" cy="18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804465" y="2892939"/>
            <a:ext cx="1267655" cy="369332"/>
          </a:xfrm>
          <a:prstGeom prst="rect">
            <a:avLst/>
          </a:prstGeom>
          <a:noFill/>
        </p:spPr>
        <p:txBody>
          <a:bodyPr wrap="none" rtlCol="0">
            <a:spAutoFit/>
          </a:bodyPr>
          <a:lstStyle/>
          <a:p>
            <a:r>
              <a:rPr lang="en-US" b="1" i="1" dirty="0" err="1"/>
              <a:t>d</a:t>
            </a:r>
            <a:r>
              <a:rPr lang="en-US" b="1" i="1" dirty="0" err="1" smtClean="0"/>
              <a:t>ocker</a:t>
            </a:r>
            <a:r>
              <a:rPr lang="en-US" b="1" i="1" dirty="0" smtClean="0"/>
              <a:t> run</a:t>
            </a:r>
            <a:endParaRPr lang="en-CA" b="1" i="1" dirty="0"/>
          </a:p>
        </p:txBody>
      </p:sp>
      <p:sp>
        <p:nvSpPr>
          <p:cNvPr id="49" name="TextBox 48"/>
          <p:cNvSpPr txBox="1"/>
          <p:nvPr/>
        </p:nvSpPr>
        <p:spPr>
          <a:xfrm>
            <a:off x="9499054" y="2699650"/>
            <a:ext cx="1305411" cy="369332"/>
          </a:xfrm>
          <a:prstGeom prst="rect">
            <a:avLst/>
          </a:prstGeom>
          <a:noFill/>
        </p:spPr>
        <p:txBody>
          <a:bodyPr wrap="square" rtlCol="0">
            <a:spAutoFit/>
          </a:bodyPr>
          <a:lstStyle/>
          <a:p>
            <a:r>
              <a:rPr lang="en-US" dirty="0" smtClean="0">
                <a:solidFill>
                  <a:schemeClr val="accent1"/>
                </a:solidFill>
              </a:rPr>
              <a:t>container</a:t>
            </a:r>
            <a:endParaRPr lang="en-CA" dirty="0">
              <a:solidFill>
                <a:schemeClr val="accent1"/>
              </a:solidFill>
            </a:endParaRPr>
          </a:p>
        </p:txBody>
      </p:sp>
      <p:sp>
        <p:nvSpPr>
          <p:cNvPr id="51" name="Can 50"/>
          <p:cNvSpPr/>
          <p:nvPr/>
        </p:nvSpPr>
        <p:spPr>
          <a:xfrm>
            <a:off x="11012282" y="2111265"/>
            <a:ext cx="975356" cy="6537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a:t>
            </a:r>
            <a:endParaRPr lang="en-CA" dirty="0"/>
          </a:p>
        </p:txBody>
      </p:sp>
      <p:sp>
        <p:nvSpPr>
          <p:cNvPr id="53" name="Freeform 52"/>
          <p:cNvSpPr/>
          <p:nvPr/>
        </p:nvSpPr>
        <p:spPr>
          <a:xfrm>
            <a:off x="7935686" y="1894114"/>
            <a:ext cx="3222171" cy="181299"/>
          </a:xfrm>
          <a:custGeom>
            <a:avLst/>
            <a:gdLst>
              <a:gd name="connsiteX0" fmla="*/ 0 w 3102428"/>
              <a:gd name="connsiteY0" fmla="*/ 239486 h 239486"/>
              <a:gd name="connsiteX1" fmla="*/ 304800 w 3102428"/>
              <a:gd name="connsiteY1" fmla="*/ 43543 h 239486"/>
              <a:gd name="connsiteX2" fmla="*/ 903514 w 3102428"/>
              <a:gd name="connsiteY2" fmla="*/ 0 h 239486"/>
              <a:gd name="connsiteX3" fmla="*/ 2046514 w 3102428"/>
              <a:gd name="connsiteY3" fmla="*/ 43543 h 239486"/>
              <a:gd name="connsiteX4" fmla="*/ 2634342 w 3102428"/>
              <a:gd name="connsiteY4" fmla="*/ 76200 h 239486"/>
              <a:gd name="connsiteX5" fmla="*/ 3102428 w 3102428"/>
              <a:gd name="connsiteY5" fmla="*/ 228600 h 239486"/>
              <a:gd name="connsiteX6" fmla="*/ 3102428 w 3102428"/>
              <a:gd name="connsiteY6" fmla="*/ 228600 h 23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2428" h="239486">
                <a:moveTo>
                  <a:pt x="0" y="239486"/>
                </a:moveTo>
                <a:cubicBezTo>
                  <a:pt x="77107" y="161471"/>
                  <a:pt x="154214" y="83457"/>
                  <a:pt x="304800" y="43543"/>
                </a:cubicBezTo>
                <a:cubicBezTo>
                  <a:pt x="455386" y="3629"/>
                  <a:pt x="613228" y="0"/>
                  <a:pt x="903514" y="0"/>
                </a:cubicBezTo>
                <a:cubicBezTo>
                  <a:pt x="1193800" y="0"/>
                  <a:pt x="1758043" y="30843"/>
                  <a:pt x="2046514" y="43543"/>
                </a:cubicBezTo>
                <a:cubicBezTo>
                  <a:pt x="2334985" y="56243"/>
                  <a:pt x="2458356" y="45357"/>
                  <a:pt x="2634342" y="76200"/>
                </a:cubicBezTo>
                <a:cubicBezTo>
                  <a:pt x="2810328" y="107043"/>
                  <a:pt x="3102428" y="228600"/>
                  <a:pt x="3102428" y="228600"/>
                </a:cubicBezTo>
                <a:lnTo>
                  <a:pt x="3102428" y="228600"/>
                </a:ln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TextBox 53"/>
          <p:cNvSpPr txBox="1"/>
          <p:nvPr/>
        </p:nvSpPr>
        <p:spPr>
          <a:xfrm>
            <a:off x="5817505" y="2683983"/>
            <a:ext cx="1305411" cy="369332"/>
          </a:xfrm>
          <a:prstGeom prst="rect">
            <a:avLst/>
          </a:prstGeom>
          <a:noFill/>
        </p:spPr>
        <p:txBody>
          <a:bodyPr wrap="square" rtlCol="0">
            <a:spAutoFit/>
          </a:bodyPr>
          <a:lstStyle/>
          <a:p>
            <a:r>
              <a:rPr lang="en-US" dirty="0">
                <a:solidFill>
                  <a:schemeClr val="accent1"/>
                </a:solidFill>
              </a:rPr>
              <a:t>container</a:t>
            </a:r>
            <a:endParaRPr lang="en-CA" dirty="0">
              <a:solidFill>
                <a:schemeClr val="accent1"/>
              </a:solidFill>
            </a:endParaRPr>
          </a:p>
        </p:txBody>
      </p:sp>
      <p:sp>
        <p:nvSpPr>
          <p:cNvPr id="61" name="Freeform 60"/>
          <p:cNvSpPr/>
          <p:nvPr/>
        </p:nvSpPr>
        <p:spPr>
          <a:xfrm>
            <a:off x="5083629" y="2493381"/>
            <a:ext cx="3015342" cy="1755165"/>
          </a:xfrm>
          <a:custGeom>
            <a:avLst/>
            <a:gdLst>
              <a:gd name="connsiteX0" fmla="*/ 0 w 3015342"/>
              <a:gd name="connsiteY0" fmla="*/ 32105 h 1755165"/>
              <a:gd name="connsiteX1" fmla="*/ 402771 w 3015342"/>
              <a:gd name="connsiteY1" fmla="*/ 173619 h 1755165"/>
              <a:gd name="connsiteX2" fmla="*/ 544285 w 3015342"/>
              <a:gd name="connsiteY2" fmla="*/ 1371048 h 1755165"/>
              <a:gd name="connsiteX3" fmla="*/ 979714 w 3015342"/>
              <a:gd name="connsiteY3" fmla="*/ 1664962 h 1755165"/>
              <a:gd name="connsiteX4" fmla="*/ 1948542 w 3015342"/>
              <a:gd name="connsiteY4" fmla="*/ 1675848 h 1755165"/>
              <a:gd name="connsiteX5" fmla="*/ 2362200 w 3015342"/>
              <a:gd name="connsiteY5" fmla="*/ 717905 h 1755165"/>
              <a:gd name="connsiteX6" fmla="*/ 3015342 w 3015342"/>
              <a:gd name="connsiteY6" fmla="*/ 97419 h 1755165"/>
              <a:gd name="connsiteX7" fmla="*/ 3015342 w 3015342"/>
              <a:gd name="connsiteY7" fmla="*/ 97419 h 1755165"/>
              <a:gd name="connsiteX8" fmla="*/ 3015342 w 3015342"/>
              <a:gd name="connsiteY8" fmla="*/ 97419 h 175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5342" h="1755165">
                <a:moveTo>
                  <a:pt x="0" y="32105"/>
                </a:moveTo>
                <a:cubicBezTo>
                  <a:pt x="156028" y="-8717"/>
                  <a:pt x="312057" y="-49538"/>
                  <a:pt x="402771" y="173619"/>
                </a:cubicBezTo>
                <a:cubicBezTo>
                  <a:pt x="493485" y="396776"/>
                  <a:pt x="448128" y="1122491"/>
                  <a:pt x="544285" y="1371048"/>
                </a:cubicBezTo>
                <a:cubicBezTo>
                  <a:pt x="640442" y="1619605"/>
                  <a:pt x="745671" y="1614162"/>
                  <a:pt x="979714" y="1664962"/>
                </a:cubicBezTo>
                <a:cubicBezTo>
                  <a:pt x="1213757" y="1715762"/>
                  <a:pt x="1718128" y="1833691"/>
                  <a:pt x="1948542" y="1675848"/>
                </a:cubicBezTo>
                <a:cubicBezTo>
                  <a:pt x="2178956" y="1518005"/>
                  <a:pt x="2184400" y="980977"/>
                  <a:pt x="2362200" y="717905"/>
                </a:cubicBezTo>
                <a:cubicBezTo>
                  <a:pt x="2540000" y="454834"/>
                  <a:pt x="3015342" y="97419"/>
                  <a:pt x="3015342" y="97419"/>
                </a:cubicBezTo>
                <a:lnTo>
                  <a:pt x="3015342" y="97419"/>
                </a:lnTo>
                <a:lnTo>
                  <a:pt x="3015342" y="97419"/>
                </a:ln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14755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848397" y="4230993"/>
            <a:ext cx="4994258" cy="1740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fontScale="90000"/>
          </a:bodyPr>
          <a:lstStyle/>
          <a:p>
            <a:r>
              <a:rPr lang="en-US" dirty="0" smtClean="0"/>
              <a:t>Docker Components</a:t>
            </a:r>
            <a:endParaRPr lang="en-CA" dirty="0"/>
          </a:p>
        </p:txBody>
      </p:sp>
      <p:pic>
        <p:nvPicPr>
          <p:cNvPr id="11" name="Content Placeholder 10" descr="Free vector graphic: &lt;strong&gt;Database&lt;/strong&gt;, Data Storage, Cylinder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7414" y="1954799"/>
            <a:ext cx="860269" cy="1038815"/>
          </a:xfrm>
        </p:spPr>
      </p:pic>
      <p:sp>
        <p:nvSpPr>
          <p:cNvPr id="13" name="Rectangle 12"/>
          <p:cNvSpPr/>
          <p:nvPr/>
        </p:nvSpPr>
        <p:spPr>
          <a:xfrm>
            <a:off x="8594723" y="1585467"/>
            <a:ext cx="1913151" cy="369332"/>
          </a:xfrm>
          <a:prstGeom prst="rect">
            <a:avLst/>
          </a:prstGeom>
        </p:spPr>
        <p:txBody>
          <a:bodyPr wrap="none">
            <a:spAutoFit/>
          </a:bodyPr>
          <a:lstStyle/>
          <a:p>
            <a:pPr algn="ctr"/>
            <a:r>
              <a:rPr lang="en-US" dirty="0">
                <a:effectLst>
                  <a:outerShdw blurRad="38100" dist="38100" dir="2700000" algn="tl">
                    <a:srgbClr val="000000">
                      <a:alpha val="43137"/>
                    </a:srgbClr>
                  </a:outerShdw>
                </a:effectLst>
              </a:rPr>
              <a:t>Images Repository</a:t>
            </a:r>
            <a:endParaRPr lang="en-CA" dirty="0">
              <a:effectLst>
                <a:outerShdw blurRad="38100" dist="38100" dir="2700000" algn="tl">
                  <a:srgbClr val="000000">
                    <a:alpha val="43137"/>
                  </a:srgbClr>
                </a:outerShdw>
              </a:effectLst>
            </a:endParaRPr>
          </a:p>
        </p:txBody>
      </p:sp>
      <p:sp>
        <p:nvSpPr>
          <p:cNvPr id="16" name="Snip Single Corner Rectangle 15"/>
          <p:cNvSpPr/>
          <p:nvPr/>
        </p:nvSpPr>
        <p:spPr>
          <a:xfrm>
            <a:off x="4369055" y="1472907"/>
            <a:ext cx="2071561" cy="1059793"/>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ocker</a:t>
            </a:r>
            <a:r>
              <a:rPr lang="en-US" dirty="0" smtClean="0"/>
              <a:t> search …</a:t>
            </a:r>
          </a:p>
          <a:p>
            <a:pPr algn="ctr"/>
            <a:r>
              <a:rPr lang="en-US" dirty="0" err="1" smtClean="0"/>
              <a:t>docker</a:t>
            </a:r>
            <a:r>
              <a:rPr lang="en-US" dirty="0" smtClean="0"/>
              <a:t> push ..…</a:t>
            </a:r>
          </a:p>
          <a:p>
            <a:pPr algn="ctr"/>
            <a:r>
              <a:rPr lang="en-US" dirty="0" err="1"/>
              <a:t>d</a:t>
            </a:r>
            <a:r>
              <a:rPr lang="en-US" dirty="0" err="1" smtClean="0"/>
              <a:t>ocker</a:t>
            </a:r>
            <a:r>
              <a:rPr lang="en-US" dirty="0" smtClean="0"/>
              <a:t> pull …...</a:t>
            </a:r>
          </a:p>
          <a:p>
            <a:pPr algn="ctr"/>
            <a:endParaRPr lang="en-US" dirty="0" smtClean="0"/>
          </a:p>
        </p:txBody>
      </p:sp>
      <p:pic>
        <p:nvPicPr>
          <p:cNvPr id="1028"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012" y="4589098"/>
            <a:ext cx="1567406" cy="117118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319012" y="4230993"/>
            <a:ext cx="1756763" cy="369332"/>
          </a:xfrm>
          <a:prstGeom prst="rect">
            <a:avLst/>
          </a:prstGeom>
        </p:spPr>
        <p:txBody>
          <a:bodyPr wrap="none">
            <a:spAutoFit/>
          </a:bodyPr>
          <a:lstStyle/>
          <a:p>
            <a:pPr algn="ctr"/>
            <a:r>
              <a:rPr lang="en-US" dirty="0" smtClean="0">
                <a:solidFill>
                  <a:schemeClr val="bg1"/>
                </a:solidFill>
              </a:rPr>
              <a:t>Docker Daemon</a:t>
            </a:r>
            <a:endParaRPr lang="en-CA" dirty="0">
              <a:solidFill>
                <a:schemeClr val="bg1"/>
              </a:solidFill>
            </a:endParaRPr>
          </a:p>
        </p:txBody>
      </p:sp>
      <p:pic>
        <p:nvPicPr>
          <p:cNvPr id="17" name="Picture 16" descr="File:&lt;strong&gt;Database&lt;/strong&gt;.svg - Wikimedia Commo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2745" y="3152946"/>
            <a:ext cx="694052" cy="981375"/>
          </a:xfrm>
          <a:prstGeom prst="rect">
            <a:avLst/>
          </a:prstGeom>
        </p:spPr>
      </p:pic>
      <p:sp>
        <p:nvSpPr>
          <p:cNvPr id="18" name="Rectangle 17"/>
          <p:cNvSpPr/>
          <p:nvPr/>
        </p:nvSpPr>
        <p:spPr>
          <a:xfrm>
            <a:off x="6548238" y="2728864"/>
            <a:ext cx="814647" cy="369332"/>
          </a:xfrm>
          <a:prstGeom prst="rect">
            <a:avLst/>
          </a:prstGeom>
        </p:spPr>
        <p:txBody>
          <a:bodyPr wrap="none">
            <a:spAutoFit/>
          </a:bodyPr>
          <a:lstStyle/>
          <a:p>
            <a:r>
              <a:rPr lang="en-US" dirty="0">
                <a:effectLst>
                  <a:outerShdw blurRad="38100" dist="38100" dir="2700000" algn="tl">
                    <a:srgbClr val="000000">
                      <a:alpha val="43137"/>
                    </a:srgbClr>
                  </a:outerShdw>
                </a:effectLst>
              </a:rPr>
              <a:t>Images</a:t>
            </a:r>
            <a:endParaRPr lang="en-CA" dirty="0">
              <a:effectLst>
                <a:outerShdw blurRad="38100" dist="38100" dir="2700000" algn="tl">
                  <a:srgbClr val="000000">
                    <a:alpha val="43137"/>
                  </a:srgbClr>
                </a:outerShdw>
              </a:effectLst>
            </a:endParaRPr>
          </a:p>
        </p:txBody>
      </p:sp>
      <p:pic>
        <p:nvPicPr>
          <p:cNvPr id="1030" name="Picture 6" descr="See the source image"/>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733437" y="3147318"/>
            <a:ext cx="1090486" cy="81786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See the source image"/>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100716" y="3211045"/>
            <a:ext cx="1090486" cy="81786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See the source image"/>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989739" y="2867486"/>
            <a:ext cx="1090486" cy="81786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3023114" y="2698563"/>
            <a:ext cx="1221809" cy="369332"/>
          </a:xfrm>
          <a:prstGeom prst="rect">
            <a:avLst/>
          </a:prstGeom>
        </p:spPr>
        <p:txBody>
          <a:bodyPr wrap="none">
            <a:spAutoFit/>
          </a:bodyPr>
          <a:lstStyle/>
          <a:p>
            <a:r>
              <a:rPr lang="en-US" dirty="0" smtClean="0">
                <a:effectLst>
                  <a:outerShdw blurRad="38100" dist="38100" dir="2700000" algn="tl">
                    <a:srgbClr val="000000">
                      <a:alpha val="43137"/>
                    </a:srgbClr>
                  </a:outerShdw>
                </a:effectLst>
              </a:rPr>
              <a:t>Containers</a:t>
            </a:r>
            <a:endParaRPr lang="en-CA" dirty="0">
              <a:effectLst>
                <a:outerShdw blurRad="38100" dist="38100" dir="2700000" algn="tl">
                  <a:srgbClr val="000000">
                    <a:alpha val="43137"/>
                  </a:srgbClr>
                </a:outerShdw>
              </a:effectLst>
            </a:endParaRPr>
          </a:p>
        </p:txBody>
      </p:sp>
      <p:sp>
        <p:nvSpPr>
          <p:cNvPr id="23" name="Quad Arrow Callout 22"/>
          <p:cNvSpPr/>
          <p:nvPr/>
        </p:nvSpPr>
        <p:spPr>
          <a:xfrm>
            <a:off x="4048188" y="3017276"/>
            <a:ext cx="2425488" cy="1190011"/>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Docker Client</a:t>
            </a:r>
            <a:endParaRPr lang="en-CA" dirty="0"/>
          </a:p>
        </p:txBody>
      </p:sp>
      <p:cxnSp>
        <p:nvCxnSpPr>
          <p:cNvPr id="30" name="Straight Connector 29"/>
          <p:cNvCxnSpPr>
            <a:endCxn id="16" idx="1"/>
          </p:cNvCxnSpPr>
          <p:nvPr/>
        </p:nvCxnSpPr>
        <p:spPr>
          <a:xfrm flipV="1">
            <a:off x="5292191" y="2532700"/>
            <a:ext cx="112645" cy="460870"/>
          </a:xfrm>
          <a:prstGeom prst="line">
            <a:avLst/>
          </a:prstGeom>
          <a:ln w="44450">
            <a:prstDash val="sys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0"/>
            <a:endCxn id="11" idx="1"/>
          </p:cNvCxnSpPr>
          <p:nvPr/>
        </p:nvCxnSpPr>
        <p:spPr>
          <a:xfrm>
            <a:off x="6440616" y="2002804"/>
            <a:ext cx="2526798" cy="471403"/>
          </a:xfrm>
          <a:prstGeom prst="straightConnector1">
            <a:avLst/>
          </a:prstGeom>
          <a:ln w="25400">
            <a:headEnd type="stealth"/>
            <a:tailEnd type="stealth"/>
          </a:ln>
        </p:spPr>
        <p:style>
          <a:lnRef idx="1">
            <a:schemeClr val="accent1"/>
          </a:lnRef>
          <a:fillRef idx="0">
            <a:schemeClr val="accent1"/>
          </a:fillRef>
          <a:effectRef idx="0">
            <a:schemeClr val="accent1"/>
          </a:effectRef>
          <a:fontRef idx="minor">
            <a:schemeClr val="tx1"/>
          </a:fontRef>
        </p:style>
      </p:cxnSp>
      <p:sp>
        <p:nvSpPr>
          <p:cNvPr id="38" name="Snip Single Corner Rectangle 37"/>
          <p:cNvSpPr/>
          <p:nvPr/>
        </p:nvSpPr>
        <p:spPr>
          <a:xfrm>
            <a:off x="257952" y="2322414"/>
            <a:ext cx="2071561" cy="1970401"/>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ocker</a:t>
            </a:r>
            <a:r>
              <a:rPr lang="en-US" dirty="0" smtClean="0"/>
              <a:t> run ……</a:t>
            </a:r>
          </a:p>
          <a:p>
            <a:pPr algn="ctr"/>
            <a:r>
              <a:rPr lang="en-US" dirty="0" err="1" smtClean="0"/>
              <a:t>docker</a:t>
            </a:r>
            <a:r>
              <a:rPr lang="en-US" dirty="0" smtClean="0"/>
              <a:t> exec ..…</a:t>
            </a:r>
          </a:p>
          <a:p>
            <a:pPr algn="ctr"/>
            <a:r>
              <a:rPr lang="en-US" dirty="0" err="1"/>
              <a:t>d</a:t>
            </a:r>
            <a:r>
              <a:rPr lang="en-US" dirty="0" err="1" smtClean="0"/>
              <a:t>ocker</a:t>
            </a:r>
            <a:r>
              <a:rPr lang="en-US" dirty="0" smtClean="0"/>
              <a:t> stop …...</a:t>
            </a:r>
          </a:p>
          <a:p>
            <a:pPr algn="ctr"/>
            <a:r>
              <a:rPr lang="en-US" dirty="0" err="1" smtClean="0"/>
              <a:t>docker</a:t>
            </a:r>
            <a:r>
              <a:rPr lang="en-US" dirty="0" smtClean="0"/>
              <a:t> start …..</a:t>
            </a:r>
          </a:p>
          <a:p>
            <a:pPr algn="ctr"/>
            <a:r>
              <a:rPr lang="en-US" dirty="0" err="1" smtClean="0"/>
              <a:t>docker</a:t>
            </a:r>
            <a:r>
              <a:rPr lang="en-US" dirty="0" smtClean="0"/>
              <a:t> pause ….</a:t>
            </a:r>
          </a:p>
          <a:p>
            <a:pPr algn="ctr"/>
            <a:r>
              <a:rPr lang="en-US" dirty="0" err="1" smtClean="0"/>
              <a:t>docker</a:t>
            </a:r>
            <a:r>
              <a:rPr lang="en-US" dirty="0" smtClean="0"/>
              <a:t> </a:t>
            </a:r>
            <a:r>
              <a:rPr lang="en-US" dirty="0" err="1" smtClean="0"/>
              <a:t>ps</a:t>
            </a:r>
            <a:r>
              <a:rPr lang="en-US" dirty="0" smtClean="0"/>
              <a:t> ……..</a:t>
            </a:r>
          </a:p>
          <a:p>
            <a:pPr algn="ctr"/>
            <a:r>
              <a:rPr lang="en-US" dirty="0" err="1" smtClean="0"/>
              <a:t>docker</a:t>
            </a:r>
            <a:r>
              <a:rPr lang="en-US" dirty="0" smtClean="0"/>
              <a:t> </a:t>
            </a:r>
            <a:r>
              <a:rPr lang="en-US" dirty="0" err="1" smtClean="0"/>
              <a:t>rm</a:t>
            </a:r>
            <a:r>
              <a:rPr lang="en-US" dirty="0" smtClean="0"/>
              <a:t> ……</a:t>
            </a:r>
          </a:p>
          <a:p>
            <a:pPr algn="ctr"/>
            <a:endParaRPr lang="en-US" dirty="0" smtClean="0"/>
          </a:p>
        </p:txBody>
      </p:sp>
      <p:cxnSp>
        <p:nvCxnSpPr>
          <p:cNvPr id="39" name="Straight Connector 38"/>
          <p:cNvCxnSpPr>
            <a:stCxn id="38" idx="0"/>
            <a:endCxn id="26" idx="1"/>
          </p:cNvCxnSpPr>
          <p:nvPr/>
        </p:nvCxnSpPr>
        <p:spPr>
          <a:xfrm flipV="1">
            <a:off x="2329513" y="3276419"/>
            <a:ext cx="660226" cy="31196"/>
          </a:xfrm>
          <a:prstGeom prst="line">
            <a:avLst/>
          </a:prstGeom>
          <a:ln w="44450">
            <a:prstDash val="sysDash"/>
          </a:ln>
        </p:spPr>
        <p:style>
          <a:lnRef idx="1">
            <a:schemeClr val="accent1"/>
          </a:lnRef>
          <a:fillRef idx="0">
            <a:schemeClr val="accent1"/>
          </a:fillRef>
          <a:effectRef idx="0">
            <a:schemeClr val="accent1"/>
          </a:effectRef>
          <a:fontRef idx="minor">
            <a:schemeClr val="tx1"/>
          </a:fontRef>
        </p:style>
      </p:cxnSp>
      <p:sp>
        <p:nvSpPr>
          <p:cNvPr id="43" name="Snip Single Corner Rectangle 42"/>
          <p:cNvSpPr/>
          <p:nvPr/>
        </p:nvSpPr>
        <p:spPr>
          <a:xfrm>
            <a:off x="8209934" y="3465973"/>
            <a:ext cx="2380200" cy="99841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docker</a:t>
            </a:r>
            <a:r>
              <a:rPr lang="en-CA" dirty="0" smtClean="0"/>
              <a:t> </a:t>
            </a:r>
            <a:r>
              <a:rPr lang="en-CA" dirty="0"/>
              <a:t>images -</a:t>
            </a:r>
            <a:r>
              <a:rPr lang="en-CA" dirty="0" smtClean="0"/>
              <a:t>a .....</a:t>
            </a:r>
          </a:p>
          <a:p>
            <a:pPr algn="ctr"/>
            <a:r>
              <a:rPr lang="en-CA" dirty="0" err="1"/>
              <a:t>docker</a:t>
            </a:r>
            <a:r>
              <a:rPr lang="en-CA" dirty="0"/>
              <a:t> </a:t>
            </a:r>
            <a:r>
              <a:rPr lang="en-CA" dirty="0" err="1" smtClean="0"/>
              <a:t>rmi</a:t>
            </a:r>
            <a:r>
              <a:rPr lang="en-CA" dirty="0" smtClean="0"/>
              <a:t> …..……</a:t>
            </a:r>
          </a:p>
          <a:p>
            <a:pPr algn="ctr"/>
            <a:r>
              <a:rPr lang="en-US" dirty="0" err="1"/>
              <a:t>d</a:t>
            </a:r>
            <a:r>
              <a:rPr lang="en-US" dirty="0" err="1" smtClean="0"/>
              <a:t>ocker</a:t>
            </a:r>
            <a:r>
              <a:rPr lang="en-US" dirty="0" smtClean="0"/>
              <a:t> images purge</a:t>
            </a:r>
            <a:endParaRPr lang="en-CA" dirty="0" smtClean="0"/>
          </a:p>
          <a:p>
            <a:pPr algn="ctr"/>
            <a:endParaRPr lang="en-US" dirty="0" smtClean="0"/>
          </a:p>
        </p:txBody>
      </p:sp>
      <p:cxnSp>
        <p:nvCxnSpPr>
          <p:cNvPr id="44" name="Straight Connector 43"/>
          <p:cNvCxnSpPr>
            <a:stCxn id="17" idx="3"/>
          </p:cNvCxnSpPr>
          <p:nvPr/>
        </p:nvCxnSpPr>
        <p:spPr>
          <a:xfrm>
            <a:off x="7286797" y="3643634"/>
            <a:ext cx="914604" cy="286182"/>
          </a:xfrm>
          <a:prstGeom prst="line">
            <a:avLst/>
          </a:prstGeom>
          <a:ln w="444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98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Docker Components</a:t>
            </a:r>
            <a:endParaRPr lang="en-CA" dirty="0"/>
          </a:p>
        </p:txBody>
      </p:sp>
      <p:sp>
        <p:nvSpPr>
          <p:cNvPr id="3" name="Content Placeholder 2"/>
          <p:cNvSpPr>
            <a:spLocks noGrp="1"/>
          </p:cNvSpPr>
          <p:nvPr>
            <p:ph idx="1"/>
          </p:nvPr>
        </p:nvSpPr>
        <p:spPr>
          <a:xfrm>
            <a:off x="1451579" y="1485321"/>
            <a:ext cx="10006743" cy="4389497"/>
          </a:xfrm>
        </p:spPr>
        <p:txBody>
          <a:bodyPr>
            <a:normAutofit fontScale="77500" lnSpcReduction="20000"/>
          </a:bodyPr>
          <a:lstStyle/>
          <a:p>
            <a:r>
              <a:rPr lang="en-US" dirty="0" smtClean="0"/>
              <a:t>Images</a:t>
            </a:r>
          </a:p>
          <a:p>
            <a:pPr marL="457200" lvl="1" indent="0">
              <a:buNone/>
            </a:pPr>
            <a:r>
              <a:rPr lang="en-US" dirty="0" smtClean="0"/>
              <a:t>They play similar role as VM images.  There are templates, self-contained packages and read-only layers for running containers – they have everything you need to run your application. Usually each image fulfills a single task, and is generated from a </a:t>
            </a:r>
            <a:r>
              <a:rPr lang="en-US" dirty="0" err="1" smtClean="0"/>
              <a:t>dockerfile</a:t>
            </a:r>
            <a:r>
              <a:rPr lang="en-US" dirty="0" smtClean="0"/>
              <a:t>.</a:t>
            </a:r>
          </a:p>
          <a:p>
            <a:r>
              <a:rPr lang="en-US" dirty="0" smtClean="0"/>
              <a:t> </a:t>
            </a:r>
            <a:r>
              <a:rPr lang="en-US" dirty="0" err="1" smtClean="0"/>
              <a:t>Dockerfile</a:t>
            </a:r>
            <a:endParaRPr lang="en-US" dirty="0"/>
          </a:p>
          <a:p>
            <a:pPr marL="457200" lvl="1" indent="0">
              <a:buNone/>
            </a:pPr>
            <a:r>
              <a:rPr lang="en-US" dirty="0" smtClean="0"/>
              <a:t>A recipe for creating the layers of an image and assembling its content</a:t>
            </a:r>
            <a:r>
              <a:rPr lang="en-US" dirty="0" smtClean="0"/>
              <a:t>.</a:t>
            </a:r>
          </a:p>
          <a:p>
            <a:r>
              <a:rPr lang="en-US" dirty="0" smtClean="0"/>
              <a:t>Docker-compose</a:t>
            </a:r>
          </a:p>
          <a:p>
            <a:pPr marL="457200" lvl="1" indent="0">
              <a:buNone/>
            </a:pPr>
            <a:r>
              <a:rPr lang="en-US" dirty="0" smtClean="0"/>
              <a:t>Allows you to setup complex systems involving many containers; micro-services environments</a:t>
            </a:r>
            <a:endParaRPr lang="en-US" dirty="0" smtClean="0"/>
          </a:p>
          <a:p>
            <a:r>
              <a:rPr lang="en-US" dirty="0" smtClean="0"/>
              <a:t>Containers</a:t>
            </a:r>
          </a:p>
          <a:p>
            <a:pPr marL="457200" lvl="1" indent="0">
              <a:buNone/>
            </a:pPr>
            <a:r>
              <a:rPr lang="en-US" dirty="0"/>
              <a:t>R</a:t>
            </a:r>
            <a:r>
              <a:rPr lang="en-US" dirty="0" smtClean="0"/>
              <a:t>unning instances of images. Each container has it is own isolated environment and processes. They are not persistent and volume are necessary if you want to store and keep the data.</a:t>
            </a:r>
          </a:p>
          <a:p>
            <a:r>
              <a:rPr lang="en-US" dirty="0" smtClean="0"/>
              <a:t>Volumes, and Bind Mounts</a:t>
            </a:r>
          </a:p>
          <a:p>
            <a:pPr marL="457200" lvl="1" indent="0">
              <a:buNone/>
            </a:pPr>
            <a:r>
              <a:rPr lang="en-US" dirty="0" smtClean="0"/>
              <a:t>External storage areas that you can mount to your containers to share and persist the data in your containers</a:t>
            </a:r>
          </a:p>
          <a:p>
            <a:r>
              <a:rPr lang="en-US" dirty="0" smtClean="0"/>
              <a:t>Networks</a:t>
            </a:r>
            <a:endParaRPr lang="en-CA" dirty="0" smtClean="0"/>
          </a:p>
          <a:p>
            <a:pPr marL="457200" lvl="1" indent="0">
              <a:buNone/>
            </a:pPr>
            <a:r>
              <a:rPr lang="en-US" dirty="0" smtClean="0"/>
              <a:t>Allows containers to communicate with other containers and processes. This is essential for micro-services deployments. </a:t>
            </a:r>
          </a:p>
        </p:txBody>
      </p:sp>
    </p:spTree>
    <p:extLst>
      <p:ext uri="{BB962C8B-B14F-4D97-AF65-F5344CB8AC3E}">
        <p14:creationId xmlns:p14="http://schemas.microsoft.com/office/powerpoint/2010/main" val="1287200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p:cNvSpPr/>
          <p:nvPr/>
        </p:nvSpPr>
        <p:spPr>
          <a:xfrm>
            <a:off x="347958" y="2484255"/>
            <a:ext cx="5818173" cy="3576680"/>
          </a:xfrm>
          <a:prstGeom prst="flowChartDocument">
            <a:avLst/>
          </a:prstGeom>
          <a:solidFill>
            <a:schemeClr val="bg1">
              <a:lumMod val="95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fontScale="90000"/>
          </a:bodyPr>
          <a:lstStyle/>
          <a:p>
            <a:r>
              <a:rPr lang="en-US" dirty="0" err="1" smtClean="0"/>
              <a:t>Dockerfile</a:t>
            </a:r>
            <a:r>
              <a:rPr lang="en-US" dirty="0" smtClean="0"/>
              <a:t>	</a:t>
            </a:r>
            <a:endParaRPr lang="en-CA" dirty="0"/>
          </a:p>
        </p:txBody>
      </p:sp>
      <p:sp>
        <p:nvSpPr>
          <p:cNvPr id="3" name="Content Placeholder 2"/>
          <p:cNvSpPr>
            <a:spLocks noGrp="1"/>
          </p:cNvSpPr>
          <p:nvPr>
            <p:ph idx="1"/>
          </p:nvPr>
        </p:nvSpPr>
        <p:spPr>
          <a:xfrm>
            <a:off x="477430" y="1485322"/>
            <a:ext cx="10577425" cy="4494692"/>
          </a:xfrm>
        </p:spPr>
        <p:txBody>
          <a:bodyPr>
            <a:normAutofit fontScale="85000" lnSpcReduction="20000"/>
          </a:bodyPr>
          <a:lstStyle/>
          <a:p>
            <a:r>
              <a:rPr lang="en-US" dirty="0" smtClean="0"/>
              <a:t>A text file containing instructions allowing </a:t>
            </a:r>
            <a:r>
              <a:rPr lang="en-US" dirty="0" err="1" smtClean="0"/>
              <a:t>docker</a:t>
            </a:r>
            <a:r>
              <a:rPr lang="en-US" dirty="0" smtClean="0"/>
              <a:t> to create new images based on the existing one</a:t>
            </a:r>
            <a:r>
              <a:rPr lang="en-US" dirty="0"/>
              <a:t>: </a:t>
            </a:r>
            <a:r>
              <a:rPr lang="en-US" b="1" i="1" dirty="0" err="1"/>
              <a:t>docker</a:t>
            </a:r>
            <a:r>
              <a:rPr lang="en-US" b="1" i="1" dirty="0"/>
              <a:t> build -t </a:t>
            </a:r>
            <a:r>
              <a:rPr lang="en-US" b="1" i="1" dirty="0" err="1" smtClean="0"/>
              <a:t>name:tag</a:t>
            </a:r>
            <a:r>
              <a:rPr lang="en-US" b="1" i="1" dirty="0" smtClean="0"/>
              <a:t> [-f /path/to/</a:t>
            </a:r>
            <a:r>
              <a:rPr lang="en-US" b="1" i="1" dirty="0" err="1" smtClean="0"/>
              <a:t>dockerfile</a:t>
            </a:r>
            <a:r>
              <a:rPr lang="en-US" b="1" i="1" dirty="0" smtClean="0"/>
              <a:t>] .</a:t>
            </a:r>
          </a:p>
          <a:p>
            <a:pPr marL="0" indent="0">
              <a:buNone/>
            </a:pPr>
            <a:r>
              <a:rPr lang="en-US" b="1" i="1" dirty="0" err="1" smtClean="0"/>
              <a:t>Dockerfile</a:t>
            </a:r>
            <a:r>
              <a:rPr lang="en-US" b="1" i="1" dirty="0" smtClean="0"/>
              <a:t> example:</a:t>
            </a:r>
          </a:p>
          <a:p>
            <a:pPr marL="0" indent="0">
              <a:lnSpc>
                <a:spcPct val="100000"/>
              </a:lnSpc>
              <a:spcBef>
                <a:spcPts val="0"/>
              </a:spcBef>
              <a:buNone/>
            </a:pPr>
            <a:endParaRPr lang="en-CA" dirty="0" smtClean="0"/>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ARG version=latest  # --build-</a:t>
            </a:r>
            <a:r>
              <a:rPr lang="en-US" dirty="0" err="1" smtClean="0">
                <a:latin typeface="Arial" panose="020B0604020202020204" pitchFamily="34" charset="0"/>
                <a:cs typeface="Arial" panose="020B0604020202020204" pitchFamily="34" charset="0"/>
              </a:rPr>
              <a:t>arg</a:t>
            </a:r>
            <a:r>
              <a:rPr lang="en-US" dirty="0" smtClean="0">
                <a:latin typeface="Arial" panose="020B0604020202020204" pitchFamily="34" charset="0"/>
                <a:cs typeface="Arial" panose="020B0604020202020204" pitchFamily="34" charset="0"/>
              </a:rPr>
              <a:t> </a:t>
            </a:r>
            <a:endParaRPr lang="en-CA" dirty="0" smtClean="0">
              <a:latin typeface="Arial" panose="020B0604020202020204" pitchFamily="34" charset="0"/>
              <a:cs typeface="Arial" panose="020B0604020202020204" pitchFamily="34" charset="0"/>
            </a:endParaRPr>
          </a:p>
          <a:p>
            <a:pPr marL="0" indent="0">
              <a:lnSpc>
                <a:spcPct val="100000"/>
              </a:lnSpc>
              <a:spcBef>
                <a:spcPts val="0"/>
              </a:spcBef>
              <a:buNone/>
            </a:pPr>
            <a:r>
              <a:rPr lang="en-CA" dirty="0" smtClean="0">
                <a:latin typeface="Arial" panose="020B0604020202020204" pitchFamily="34" charset="0"/>
                <a:cs typeface="Arial" panose="020B0604020202020204" pitchFamily="34" charset="0"/>
              </a:rPr>
              <a:t>FROM </a:t>
            </a:r>
            <a:r>
              <a:rPr lang="en-CA" dirty="0" err="1" smtClean="0">
                <a:latin typeface="Arial" panose="020B0604020202020204" pitchFamily="34" charset="0"/>
                <a:cs typeface="Arial" panose="020B0604020202020204" pitchFamily="34" charset="0"/>
              </a:rPr>
              <a:t>baseimage</a:t>
            </a:r>
            <a:r>
              <a:rPr lang="en-CA" dirty="0" smtClean="0">
                <a:latin typeface="Arial" panose="020B0604020202020204" pitchFamily="34" charset="0"/>
                <a:cs typeface="Arial" panose="020B0604020202020204" pitchFamily="34" charset="0"/>
              </a:rPr>
              <a:t>:$version</a:t>
            </a: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LABEL key=</a:t>
            </a:r>
            <a:r>
              <a:rPr lang="en-US" dirty="0" err="1" smtClean="0">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endParaRPr lang="en-CA" dirty="0" smtClean="0">
              <a:latin typeface="Arial" panose="020B0604020202020204" pitchFamily="34" charset="0"/>
              <a:cs typeface="Arial" panose="020B0604020202020204" pitchFamily="34" charset="0"/>
            </a:endParaRP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ENV VAR1=VAL1 …</a:t>
            </a:r>
            <a:endParaRPr lang="en-CA" dirty="0" smtClean="0">
              <a:latin typeface="Arial" panose="020B0604020202020204" pitchFamily="34" charset="0"/>
              <a:cs typeface="Arial" panose="020B0604020202020204" pitchFamily="34" charset="0"/>
            </a:endParaRP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RUN cmd1 &amp;&amp; cmd2 &amp;&amp; …</a:t>
            </a: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COPY </a:t>
            </a:r>
            <a:r>
              <a:rPr lang="en-US" dirty="0" err="1" smtClean="0">
                <a:latin typeface="Arial" panose="020B0604020202020204" pitchFamily="34" charset="0"/>
                <a:cs typeface="Arial" panose="020B0604020202020204" pitchFamily="34" charset="0"/>
              </a:rPr>
              <a:t>src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dst</a:t>
            </a:r>
            <a:endParaRPr lang="en-US" dirty="0" smtClean="0">
              <a:latin typeface="Arial" panose="020B0604020202020204" pitchFamily="34" charset="0"/>
              <a:cs typeface="Arial" panose="020B0604020202020204" pitchFamily="34" charset="0"/>
            </a:endParaRP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RUN </a:t>
            </a:r>
            <a:r>
              <a:rPr lang="en-US" dirty="0" err="1" smtClean="0">
                <a:latin typeface="Arial" panose="020B0604020202020204" pitchFamily="34" charset="0"/>
                <a:cs typeface="Arial" panose="020B0604020202020204" pitchFamily="34" charset="0"/>
              </a:rPr>
              <a:t>more_commands</a:t>
            </a:r>
            <a:r>
              <a:rPr lang="en-US" dirty="0" smtClean="0">
                <a:latin typeface="Arial" panose="020B0604020202020204" pitchFamily="34" charset="0"/>
                <a:cs typeface="Arial" panose="020B0604020202020204" pitchFamily="34" charset="0"/>
              </a:rPr>
              <a:t> …</a:t>
            </a: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EXPOSE port/protocol</a:t>
            </a: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USER …</a:t>
            </a: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ENTRYPOINT [“executable”, “param1”, …] #exec form</a:t>
            </a: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(OR ENTRYPOINT </a:t>
            </a:r>
            <a:r>
              <a:rPr lang="en-US" dirty="0" err="1" smtClean="0">
                <a:latin typeface="Arial" panose="020B0604020202020204" pitchFamily="34" charset="0"/>
                <a:cs typeface="Arial" panose="020B0604020202020204" pitchFamily="34" charset="0"/>
              </a:rPr>
              <a:t>cmd</a:t>
            </a:r>
            <a:r>
              <a:rPr lang="en-US" dirty="0" smtClean="0">
                <a:latin typeface="Arial" panose="020B0604020202020204" pitchFamily="34" charset="0"/>
                <a:cs typeface="Arial" panose="020B0604020202020204" pitchFamily="34" charset="0"/>
              </a:rPr>
              <a:t> param1 …) #shell form</a:t>
            </a:r>
            <a:endParaRPr lang="en-US" dirty="0">
              <a:latin typeface="Arial" panose="020B0604020202020204" pitchFamily="34" charset="0"/>
              <a:cs typeface="Arial" panose="020B0604020202020204" pitchFamily="34" charset="0"/>
            </a:endParaRP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 </a:t>
            </a: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CMD [“more </a:t>
            </a:r>
            <a:r>
              <a:rPr lang="en-US" dirty="0" err="1" smtClean="0">
                <a:latin typeface="Arial" panose="020B0604020202020204" pitchFamily="34" charset="0"/>
                <a:cs typeface="Arial" panose="020B0604020202020204" pitchFamily="34" charset="0"/>
              </a:rPr>
              <a:t>param</a:t>
            </a:r>
            <a:r>
              <a:rPr lang="en-US" dirty="0" smtClean="0">
                <a:latin typeface="Arial" panose="020B0604020202020204" pitchFamily="34" charset="0"/>
                <a:cs typeface="Arial" panose="020B0604020202020204" pitchFamily="34" charset="0"/>
              </a:rPr>
              <a:t>”, …]  #exec form</a:t>
            </a: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(OR </a:t>
            </a:r>
            <a:r>
              <a:rPr lang="en-US" dirty="0" smtClean="0">
                <a:latin typeface="Arial" panose="020B0604020202020204" pitchFamily="34" charset="0"/>
                <a:cs typeface="Arial" panose="020B0604020202020204" pitchFamily="34" charset="0"/>
              </a:rPr>
              <a:t>CMD </a:t>
            </a:r>
            <a:r>
              <a:rPr lang="en-US" dirty="0" smtClean="0">
                <a:latin typeface="Arial" panose="020B0604020202020204" pitchFamily="34" charset="0"/>
                <a:cs typeface="Arial" panose="020B0604020202020204" pitchFamily="34" charset="0"/>
              </a:rPr>
              <a:t>param1 </a:t>
            </a:r>
            <a:r>
              <a:rPr lang="en-US" dirty="0" smtClean="0">
                <a:latin typeface="Arial" panose="020B0604020202020204" pitchFamily="34" charset="0"/>
                <a:cs typeface="Arial" panose="020B0604020202020204" pitchFamily="34" charset="0"/>
              </a:rPr>
              <a:t>param2) #shell form</a:t>
            </a:r>
          </a:p>
          <a:p>
            <a:pPr marL="0" indent="0">
              <a:buNone/>
            </a:pPr>
            <a:r>
              <a:rPr lang="en-US" dirty="0" smtClean="0"/>
              <a:t> </a:t>
            </a:r>
            <a:endParaRPr lang="en-CA" dirty="0"/>
          </a:p>
        </p:txBody>
      </p:sp>
      <p:sp>
        <p:nvSpPr>
          <p:cNvPr id="5" name="Snip Single Corner Rectangle 4"/>
          <p:cNvSpPr/>
          <p:nvPr/>
        </p:nvSpPr>
        <p:spPr>
          <a:xfrm>
            <a:off x="6384617" y="2241494"/>
            <a:ext cx="5807384" cy="381944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smtClean="0"/>
              <a:t>Use RUN to add layers to your image (install new packages on top)</a:t>
            </a:r>
          </a:p>
          <a:p>
            <a:pPr marL="285750" indent="-285750" algn="just">
              <a:buFont typeface="Arial" panose="020B0604020202020204" pitchFamily="34" charset="0"/>
              <a:buChar char="•"/>
            </a:pPr>
            <a:r>
              <a:rPr lang="en-US" dirty="0" smtClean="0"/>
              <a:t>Use ENTRYPOINT when a command has to be executed when running the image, and use CMD for the parameters that the user may want to change. Otherwise, use CMD.</a:t>
            </a:r>
          </a:p>
          <a:p>
            <a:pPr marL="285750" indent="-285750" algn="just">
              <a:buFont typeface="Arial" panose="020B0604020202020204" pitchFamily="34" charset="0"/>
              <a:buChar char="•"/>
            </a:pPr>
            <a:r>
              <a:rPr lang="en-US" dirty="0" smtClean="0"/>
              <a:t>RUM, CMD, and ENTRYPOINT come in shell and exec form</a:t>
            </a:r>
          </a:p>
          <a:p>
            <a:pPr marL="742950" lvl="1" indent="-285750" algn="just">
              <a:buFont typeface="Arial" panose="020B0604020202020204" pitchFamily="34" charset="0"/>
              <a:buChar char="•"/>
            </a:pPr>
            <a:r>
              <a:rPr lang="en-US" dirty="0" smtClean="0"/>
              <a:t>Shell form </a:t>
            </a:r>
            <a:r>
              <a:rPr lang="en-US" dirty="0" smtClean="0">
                <a:sym typeface="Wingdings" panose="05000000000000000000" pitchFamily="2" charset="2"/>
              </a:rPr>
              <a:t> </a:t>
            </a:r>
            <a:r>
              <a:rPr lang="en-US" dirty="0" err="1" smtClean="0">
                <a:sym typeface="Wingdings" panose="05000000000000000000" pitchFamily="2" charset="2"/>
              </a:rPr>
              <a:t>cmd</a:t>
            </a:r>
            <a:r>
              <a:rPr lang="en-US" dirty="0" smtClean="0">
                <a:sym typeface="Wingdings" panose="05000000000000000000" pitchFamily="2" charset="2"/>
              </a:rPr>
              <a:t> is executable under shell</a:t>
            </a:r>
          </a:p>
          <a:p>
            <a:pPr marL="742950" lvl="1" indent="-285750" algn="just">
              <a:buFont typeface="Arial" panose="020B0604020202020204" pitchFamily="34" charset="0"/>
              <a:buChar char="•"/>
            </a:pPr>
            <a:r>
              <a:rPr lang="en-US" dirty="0" smtClean="0">
                <a:sym typeface="Wingdings" panose="05000000000000000000" pitchFamily="2" charset="2"/>
              </a:rPr>
              <a:t>Exec form  </a:t>
            </a:r>
            <a:r>
              <a:rPr lang="en-US" dirty="0" err="1" smtClean="0">
                <a:sym typeface="Wingdings" panose="05000000000000000000" pitchFamily="2" charset="2"/>
              </a:rPr>
              <a:t>cmd</a:t>
            </a:r>
            <a:r>
              <a:rPr lang="en-US" dirty="0" smtClean="0">
                <a:sym typeface="Wingdings" panose="05000000000000000000" pitchFamily="2" charset="2"/>
              </a:rPr>
              <a:t> is executed without shell</a:t>
            </a:r>
          </a:p>
          <a:p>
            <a:pPr marL="742950" lvl="1" indent="-285750" algn="just">
              <a:buFont typeface="Arial" panose="020B0604020202020204" pitchFamily="34" charset="0"/>
              <a:buChar char="•"/>
            </a:pPr>
            <a:r>
              <a:rPr lang="en-US" dirty="0" smtClean="0">
                <a:sym typeface="Wingdings" panose="05000000000000000000" pitchFamily="2" charset="2"/>
              </a:rPr>
              <a:t>Important to know, especially when using environment variables.</a:t>
            </a:r>
            <a:endParaRPr lang="en-CA" dirty="0"/>
          </a:p>
        </p:txBody>
      </p:sp>
    </p:spTree>
    <p:extLst>
      <p:ext uri="{BB962C8B-B14F-4D97-AF65-F5344CB8AC3E}">
        <p14:creationId xmlns:p14="http://schemas.microsoft.com/office/powerpoint/2010/main" val="995352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a:t>
            </a:r>
            <a:endParaRPr lang="en-CA" dirty="0"/>
          </a:p>
        </p:txBody>
      </p:sp>
      <p:sp>
        <p:nvSpPr>
          <p:cNvPr id="3" name="Text Placeholder 2"/>
          <p:cNvSpPr>
            <a:spLocks noGrp="1"/>
          </p:cNvSpPr>
          <p:nvPr>
            <p:ph type="body" idx="1"/>
          </p:nvPr>
        </p:nvSpPr>
        <p:spPr/>
        <p:txBody>
          <a:bodyPr/>
          <a:lstStyle/>
          <a:p>
            <a:r>
              <a:rPr lang="en-US" dirty="0" smtClean="0"/>
              <a:t>Getting started with Dockers</a:t>
            </a:r>
            <a:endParaRPr lang="en-CA" dirty="0"/>
          </a:p>
        </p:txBody>
      </p:sp>
    </p:spTree>
    <p:extLst>
      <p:ext uri="{BB962C8B-B14F-4D97-AF65-F5344CB8AC3E}">
        <p14:creationId xmlns:p14="http://schemas.microsoft.com/office/powerpoint/2010/main" val="3316249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INSTALLATION</a:t>
            </a:r>
            <a:endParaRPr lang="en-CA" dirty="0"/>
          </a:p>
        </p:txBody>
      </p:sp>
      <p:sp>
        <p:nvSpPr>
          <p:cNvPr id="10" name="Content Placeholder 2"/>
          <p:cNvSpPr>
            <a:spLocks noGrp="1"/>
          </p:cNvSpPr>
          <p:nvPr>
            <p:ph sz="half" idx="1"/>
          </p:nvPr>
        </p:nvSpPr>
        <p:spPr>
          <a:xfrm>
            <a:off x="97104" y="1448474"/>
            <a:ext cx="5995379" cy="4010999"/>
          </a:xfrm>
        </p:spPr>
        <p:txBody>
          <a:bodyPr>
            <a:normAutofit/>
          </a:bodyPr>
          <a:lstStyle/>
          <a:p>
            <a:r>
              <a:rPr lang="en-US" dirty="0" err="1" smtClean="0"/>
              <a:t>ssh</a:t>
            </a:r>
            <a:r>
              <a:rPr lang="en-US" dirty="0" smtClean="0"/>
              <a:t> into your instance on the Arbutus cloud</a:t>
            </a:r>
          </a:p>
          <a:p>
            <a:pPr lvl="1"/>
            <a:r>
              <a:rPr lang="en-US" dirty="0" err="1" smtClean="0"/>
              <a:t>ssh</a:t>
            </a:r>
            <a:r>
              <a:rPr lang="en-US" dirty="0" smtClean="0"/>
              <a:t> -Y -</a:t>
            </a:r>
            <a:r>
              <a:rPr lang="en-US" dirty="0" err="1" smtClean="0"/>
              <a:t>i</a:t>
            </a:r>
            <a:r>
              <a:rPr lang="en-US" dirty="0" smtClean="0"/>
              <a:t> [YOUR_PRIVATE_KEY] </a:t>
            </a:r>
            <a:r>
              <a:rPr lang="en-US" dirty="0" err="1" smtClean="0"/>
              <a:t>ubuntu@ipaddress</a:t>
            </a:r>
            <a:endParaRPr lang="en-US" dirty="0" smtClean="0"/>
          </a:p>
          <a:p>
            <a:r>
              <a:rPr lang="en-US" dirty="0" smtClean="0"/>
              <a:t>Update software repository</a:t>
            </a:r>
          </a:p>
          <a:p>
            <a:pPr lvl="1"/>
            <a:r>
              <a:rPr lang="en-US" dirty="0" err="1" smtClean="0"/>
              <a:t>sudo</a:t>
            </a:r>
            <a:r>
              <a:rPr lang="en-US" dirty="0" smtClean="0"/>
              <a:t> apt update</a:t>
            </a:r>
          </a:p>
          <a:p>
            <a:r>
              <a:rPr lang="en-US" dirty="0" smtClean="0"/>
              <a:t>Install </a:t>
            </a:r>
            <a:r>
              <a:rPr lang="en-US" dirty="0" err="1" smtClean="0"/>
              <a:t>docker</a:t>
            </a:r>
            <a:r>
              <a:rPr lang="en-US" dirty="0" smtClean="0"/>
              <a:t> </a:t>
            </a:r>
          </a:p>
          <a:p>
            <a:pPr lvl="1"/>
            <a:r>
              <a:rPr lang="en-US" dirty="0" err="1" smtClean="0"/>
              <a:t>sudo</a:t>
            </a:r>
            <a:r>
              <a:rPr lang="en-US" dirty="0" smtClean="0"/>
              <a:t> apt install docker.io</a:t>
            </a:r>
          </a:p>
        </p:txBody>
      </p:sp>
      <p:sp>
        <p:nvSpPr>
          <p:cNvPr id="17" name="Content Placeholder 16"/>
          <p:cNvSpPr>
            <a:spLocks noGrp="1"/>
          </p:cNvSpPr>
          <p:nvPr>
            <p:ph sz="half" idx="2"/>
          </p:nvPr>
        </p:nvSpPr>
        <p:spPr>
          <a:xfrm>
            <a:off x="6413771" y="1448474"/>
            <a:ext cx="5675730" cy="4010389"/>
          </a:xfrm>
        </p:spPr>
        <p:txBody>
          <a:bodyPr>
            <a:normAutofit/>
          </a:bodyPr>
          <a:lstStyle/>
          <a:p>
            <a:r>
              <a:rPr lang="en-US" dirty="0"/>
              <a:t>Start the </a:t>
            </a:r>
            <a:r>
              <a:rPr lang="en-US" dirty="0" err="1"/>
              <a:t>docker</a:t>
            </a:r>
            <a:r>
              <a:rPr lang="en-US" dirty="0"/>
              <a:t> engine and enable it to do so as startup</a:t>
            </a:r>
          </a:p>
          <a:p>
            <a:pPr lvl="1"/>
            <a:r>
              <a:rPr lang="en-US" dirty="0" err="1"/>
              <a:t>sudo</a:t>
            </a:r>
            <a:r>
              <a:rPr lang="en-US" dirty="0"/>
              <a:t> </a:t>
            </a:r>
            <a:r>
              <a:rPr lang="en-US" dirty="0" err="1"/>
              <a:t>systemctl</a:t>
            </a:r>
            <a:r>
              <a:rPr lang="en-US" dirty="0"/>
              <a:t> start </a:t>
            </a:r>
            <a:r>
              <a:rPr lang="en-US" dirty="0" err="1"/>
              <a:t>docker</a:t>
            </a:r>
            <a:endParaRPr lang="en-US" dirty="0"/>
          </a:p>
          <a:p>
            <a:pPr lvl="1"/>
            <a:r>
              <a:rPr lang="en-US" dirty="0" err="1"/>
              <a:t>sudo</a:t>
            </a:r>
            <a:r>
              <a:rPr lang="en-US" dirty="0"/>
              <a:t> </a:t>
            </a:r>
            <a:r>
              <a:rPr lang="en-US" dirty="0" err="1"/>
              <a:t>systemctl</a:t>
            </a:r>
            <a:r>
              <a:rPr lang="en-US" dirty="0"/>
              <a:t> enable </a:t>
            </a:r>
            <a:r>
              <a:rPr lang="en-US" dirty="0" err="1" smtClean="0"/>
              <a:t>docker</a:t>
            </a:r>
            <a:endParaRPr lang="en-US" dirty="0" smtClean="0"/>
          </a:p>
          <a:p>
            <a:r>
              <a:rPr lang="en-US" dirty="0" smtClean="0"/>
              <a:t>Add </a:t>
            </a:r>
            <a:r>
              <a:rPr lang="en-US" dirty="0" err="1"/>
              <a:t>ubuntu</a:t>
            </a:r>
            <a:r>
              <a:rPr lang="en-US" dirty="0"/>
              <a:t> user to </a:t>
            </a:r>
            <a:r>
              <a:rPr lang="en-US" dirty="0" err="1"/>
              <a:t>docker</a:t>
            </a:r>
            <a:r>
              <a:rPr lang="en-US" dirty="0"/>
              <a:t> users</a:t>
            </a:r>
          </a:p>
          <a:p>
            <a:pPr lvl="1"/>
            <a:r>
              <a:rPr lang="en-US" dirty="0" err="1"/>
              <a:t>sudo</a:t>
            </a:r>
            <a:r>
              <a:rPr lang="en-US" dirty="0"/>
              <a:t> </a:t>
            </a:r>
            <a:r>
              <a:rPr lang="en-US" dirty="0" err="1"/>
              <a:t>usermod</a:t>
            </a:r>
            <a:r>
              <a:rPr lang="en-US" dirty="0"/>
              <a:t> -</a:t>
            </a:r>
            <a:r>
              <a:rPr lang="en-US" dirty="0" err="1"/>
              <a:t>aG</a:t>
            </a:r>
            <a:r>
              <a:rPr lang="en-US" dirty="0"/>
              <a:t> </a:t>
            </a:r>
            <a:r>
              <a:rPr lang="en-US" dirty="0" err="1"/>
              <a:t>docker</a:t>
            </a:r>
            <a:r>
              <a:rPr lang="en-US" dirty="0"/>
              <a:t> </a:t>
            </a:r>
            <a:r>
              <a:rPr lang="en-US" dirty="0" err="1" smtClean="0"/>
              <a:t>ubuntu</a:t>
            </a:r>
            <a:endParaRPr lang="en-US" dirty="0" smtClean="0"/>
          </a:p>
          <a:p>
            <a:r>
              <a:rPr lang="en-US" dirty="0" smtClean="0"/>
              <a:t>Check </a:t>
            </a:r>
            <a:r>
              <a:rPr lang="en-US" dirty="0"/>
              <a:t>the installation </a:t>
            </a:r>
          </a:p>
          <a:p>
            <a:pPr lvl="1"/>
            <a:r>
              <a:rPr lang="en-US" dirty="0" err="1"/>
              <a:t>docker</a:t>
            </a:r>
            <a:r>
              <a:rPr lang="en-US" dirty="0"/>
              <a:t> info</a:t>
            </a:r>
          </a:p>
          <a:p>
            <a:pPr lvl="1"/>
            <a:r>
              <a:rPr lang="en-US" dirty="0" err="1"/>
              <a:t>docker</a:t>
            </a:r>
            <a:r>
              <a:rPr lang="en-US" dirty="0"/>
              <a:t> </a:t>
            </a:r>
            <a:r>
              <a:rPr lang="en-US" dirty="0" smtClean="0"/>
              <a:t>--version</a:t>
            </a:r>
            <a:endParaRPr lang="en-US" dirty="0"/>
          </a:p>
          <a:p>
            <a:endParaRPr lang="en-CA" dirty="0"/>
          </a:p>
        </p:txBody>
      </p:sp>
    </p:spTree>
    <p:extLst>
      <p:ext uri="{BB962C8B-B14F-4D97-AF65-F5344CB8AC3E}">
        <p14:creationId xmlns:p14="http://schemas.microsoft.com/office/powerpoint/2010/main" val="2228655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Challenge 1 – Hello world!</a:t>
            </a:r>
            <a:endParaRPr lang="en-CA" dirty="0"/>
          </a:p>
        </p:txBody>
      </p:sp>
      <p:sp>
        <p:nvSpPr>
          <p:cNvPr id="10" name="Content Placeholder 2"/>
          <p:cNvSpPr>
            <a:spLocks noGrp="1"/>
          </p:cNvSpPr>
          <p:nvPr>
            <p:ph sz="half" idx="1"/>
          </p:nvPr>
        </p:nvSpPr>
        <p:spPr>
          <a:xfrm>
            <a:off x="1351370" y="1448474"/>
            <a:ext cx="4604368" cy="4010999"/>
          </a:xfrm>
        </p:spPr>
        <p:txBody>
          <a:bodyPr>
            <a:normAutofit fontScale="85000" lnSpcReduction="20000"/>
          </a:bodyPr>
          <a:lstStyle/>
          <a:p>
            <a:r>
              <a:rPr lang="en-US" dirty="0" smtClean="0"/>
              <a:t>Hello world example with </a:t>
            </a:r>
            <a:r>
              <a:rPr lang="en-US" dirty="0" err="1" smtClean="0"/>
              <a:t>dockers</a:t>
            </a:r>
            <a:r>
              <a:rPr lang="en-US" dirty="0" smtClean="0"/>
              <a:t>!</a:t>
            </a:r>
            <a:endParaRPr lang="en-US" dirty="0"/>
          </a:p>
          <a:p>
            <a:pPr lvl="1"/>
            <a:r>
              <a:rPr lang="en-US" dirty="0"/>
              <a:t> </a:t>
            </a:r>
            <a:r>
              <a:rPr lang="en-US" dirty="0" err="1"/>
              <a:t>docker</a:t>
            </a:r>
            <a:r>
              <a:rPr lang="en-US" dirty="0"/>
              <a:t> run </a:t>
            </a:r>
            <a:r>
              <a:rPr lang="en-US" dirty="0" smtClean="0"/>
              <a:t>hello-world</a:t>
            </a:r>
          </a:p>
          <a:p>
            <a:r>
              <a:rPr lang="en-US" dirty="0" smtClean="0"/>
              <a:t>Did you get any output?</a:t>
            </a:r>
          </a:p>
          <a:p>
            <a:r>
              <a:rPr lang="en-US" dirty="0" smtClean="0"/>
              <a:t>Check whether the container run using </a:t>
            </a:r>
            <a:r>
              <a:rPr lang="en-US" dirty="0" err="1" smtClean="0"/>
              <a:t>ps</a:t>
            </a:r>
            <a:r>
              <a:rPr lang="en-US" dirty="0" smtClean="0"/>
              <a:t> or ls:</a:t>
            </a:r>
          </a:p>
          <a:p>
            <a:pPr lvl="1"/>
            <a:r>
              <a:rPr lang="en-US" dirty="0" err="1"/>
              <a:t>d</a:t>
            </a:r>
            <a:r>
              <a:rPr lang="en-US" dirty="0" err="1" smtClean="0"/>
              <a:t>ocker</a:t>
            </a:r>
            <a:r>
              <a:rPr lang="en-US" dirty="0" smtClean="0"/>
              <a:t> </a:t>
            </a:r>
            <a:r>
              <a:rPr lang="en-US" dirty="0" err="1" smtClean="0"/>
              <a:t>ps</a:t>
            </a:r>
            <a:r>
              <a:rPr lang="en-US" dirty="0" smtClean="0"/>
              <a:t> -a</a:t>
            </a:r>
          </a:p>
          <a:p>
            <a:pPr lvl="1"/>
            <a:r>
              <a:rPr lang="en-US" dirty="0" err="1"/>
              <a:t>docker</a:t>
            </a:r>
            <a:r>
              <a:rPr lang="en-US" dirty="0"/>
              <a:t> container ls </a:t>
            </a:r>
            <a:r>
              <a:rPr lang="en-US" dirty="0" smtClean="0"/>
              <a:t>–a</a:t>
            </a:r>
          </a:p>
          <a:p>
            <a:r>
              <a:rPr lang="en-US" dirty="0"/>
              <a:t>What does </a:t>
            </a:r>
            <a:r>
              <a:rPr lang="en-US" dirty="0" smtClean="0"/>
              <a:t>“</a:t>
            </a:r>
            <a:r>
              <a:rPr lang="en-US" dirty="0" err="1" smtClean="0"/>
              <a:t>docker</a:t>
            </a:r>
            <a:r>
              <a:rPr lang="en-US" dirty="0" smtClean="0"/>
              <a:t> </a:t>
            </a:r>
            <a:r>
              <a:rPr lang="en-US" dirty="0"/>
              <a:t>container ls -</a:t>
            </a:r>
            <a:r>
              <a:rPr lang="en-US" dirty="0" err="1" smtClean="0"/>
              <a:t>aq</a:t>
            </a:r>
            <a:r>
              <a:rPr lang="en-US" dirty="0" smtClean="0"/>
              <a:t>” do?</a:t>
            </a:r>
            <a:endParaRPr lang="en-US" dirty="0"/>
          </a:p>
          <a:p>
            <a:r>
              <a:rPr lang="en-US" dirty="0" smtClean="0"/>
              <a:t>Run </a:t>
            </a:r>
            <a:r>
              <a:rPr lang="en-US" dirty="0" smtClean="0"/>
              <a:t>the container using start</a:t>
            </a:r>
          </a:p>
          <a:p>
            <a:pPr lvl="1"/>
            <a:r>
              <a:rPr lang="en-US" dirty="0" err="1" smtClean="0"/>
              <a:t>docker</a:t>
            </a:r>
            <a:r>
              <a:rPr lang="en-US" dirty="0" smtClean="0"/>
              <a:t> start …</a:t>
            </a:r>
          </a:p>
          <a:p>
            <a:r>
              <a:rPr lang="en-US" dirty="0" smtClean="0"/>
              <a:t>Did you see any output? Check the logs:</a:t>
            </a:r>
          </a:p>
          <a:p>
            <a:pPr lvl="1"/>
            <a:r>
              <a:rPr lang="en-US" dirty="0" err="1" smtClean="0"/>
              <a:t>docker</a:t>
            </a:r>
            <a:r>
              <a:rPr lang="en-US" dirty="0" smtClean="0"/>
              <a:t> logs … </a:t>
            </a:r>
          </a:p>
          <a:p>
            <a:pPr marL="457200" lvl="1" indent="0">
              <a:buNone/>
            </a:pPr>
            <a:endParaRPr lang="en-US" dirty="0" smtClean="0"/>
          </a:p>
        </p:txBody>
      </p:sp>
      <p:sp>
        <p:nvSpPr>
          <p:cNvPr id="5" name="Content Placeholder 2"/>
          <p:cNvSpPr>
            <a:spLocks noGrp="1"/>
          </p:cNvSpPr>
          <p:nvPr>
            <p:ph sz="half" idx="1"/>
          </p:nvPr>
        </p:nvSpPr>
        <p:spPr>
          <a:xfrm>
            <a:off x="6539496" y="1513210"/>
            <a:ext cx="4604368" cy="4010999"/>
          </a:xfrm>
        </p:spPr>
        <p:txBody>
          <a:bodyPr>
            <a:normAutofit fontScale="85000" lnSpcReduction="10000"/>
          </a:bodyPr>
          <a:lstStyle/>
          <a:p>
            <a:r>
              <a:rPr lang="en-US" dirty="0" smtClean="0"/>
              <a:t>Remove the container using </a:t>
            </a:r>
            <a:r>
              <a:rPr lang="en-US" dirty="0" err="1" smtClean="0"/>
              <a:t>rm</a:t>
            </a:r>
            <a:r>
              <a:rPr lang="en-US" dirty="0" smtClean="0"/>
              <a:t> or prune</a:t>
            </a:r>
          </a:p>
          <a:p>
            <a:pPr lvl="1"/>
            <a:r>
              <a:rPr lang="en-US" dirty="0" err="1"/>
              <a:t>d</a:t>
            </a:r>
            <a:r>
              <a:rPr lang="en-US" dirty="0" err="1" smtClean="0"/>
              <a:t>ocker</a:t>
            </a:r>
            <a:r>
              <a:rPr lang="en-US" dirty="0" smtClean="0"/>
              <a:t> </a:t>
            </a:r>
            <a:r>
              <a:rPr lang="en-US" dirty="0" err="1" smtClean="0"/>
              <a:t>rm</a:t>
            </a:r>
            <a:r>
              <a:rPr lang="en-US" dirty="0" smtClean="0"/>
              <a:t> …</a:t>
            </a:r>
          </a:p>
          <a:p>
            <a:pPr lvl="1"/>
            <a:r>
              <a:rPr lang="en-US" dirty="0" err="1"/>
              <a:t>d</a:t>
            </a:r>
            <a:r>
              <a:rPr lang="en-US" dirty="0" err="1" smtClean="0"/>
              <a:t>ocker</a:t>
            </a:r>
            <a:r>
              <a:rPr lang="en-US" dirty="0" smtClean="0"/>
              <a:t> container </a:t>
            </a:r>
            <a:r>
              <a:rPr lang="en-US" dirty="0" err="1" smtClean="0"/>
              <a:t>rm</a:t>
            </a:r>
            <a:r>
              <a:rPr lang="en-US" dirty="0" smtClean="0"/>
              <a:t> …</a:t>
            </a:r>
          </a:p>
          <a:p>
            <a:pPr lvl="1"/>
            <a:r>
              <a:rPr lang="en-US" dirty="0" err="1" smtClean="0"/>
              <a:t>docker</a:t>
            </a:r>
            <a:r>
              <a:rPr lang="en-US" dirty="0" smtClean="0"/>
              <a:t> </a:t>
            </a:r>
            <a:r>
              <a:rPr lang="en-US" dirty="0"/>
              <a:t>container </a:t>
            </a:r>
            <a:r>
              <a:rPr lang="en-US" dirty="0" smtClean="0"/>
              <a:t>prune</a:t>
            </a:r>
          </a:p>
          <a:p>
            <a:pPr lvl="1"/>
            <a:r>
              <a:rPr lang="en-US" dirty="0" err="1" smtClean="0"/>
              <a:t>docker</a:t>
            </a:r>
            <a:r>
              <a:rPr lang="en-US" dirty="0" smtClean="0"/>
              <a:t> </a:t>
            </a:r>
            <a:r>
              <a:rPr lang="en-US" dirty="0"/>
              <a:t>container ls –a</a:t>
            </a:r>
          </a:p>
          <a:p>
            <a:r>
              <a:rPr lang="en-US" dirty="0" smtClean="0"/>
              <a:t>Check the current images and remove them</a:t>
            </a:r>
          </a:p>
          <a:p>
            <a:pPr lvl="1"/>
            <a:r>
              <a:rPr lang="en-US" dirty="0" err="1" smtClean="0"/>
              <a:t>docker</a:t>
            </a:r>
            <a:r>
              <a:rPr lang="en-US" dirty="0" smtClean="0"/>
              <a:t> </a:t>
            </a:r>
            <a:r>
              <a:rPr lang="en-US" dirty="0"/>
              <a:t>image ls</a:t>
            </a:r>
          </a:p>
          <a:p>
            <a:pPr lvl="1"/>
            <a:r>
              <a:rPr lang="en-US" dirty="0" err="1"/>
              <a:t>docker</a:t>
            </a:r>
            <a:r>
              <a:rPr lang="en-US" dirty="0"/>
              <a:t> </a:t>
            </a:r>
            <a:r>
              <a:rPr lang="en-US" dirty="0" smtClean="0"/>
              <a:t>images</a:t>
            </a:r>
          </a:p>
          <a:p>
            <a:pPr lvl="1"/>
            <a:r>
              <a:rPr lang="en-US" dirty="0" err="1"/>
              <a:t>d</a:t>
            </a:r>
            <a:r>
              <a:rPr lang="en-US" dirty="0" err="1" smtClean="0"/>
              <a:t>ocker</a:t>
            </a:r>
            <a:r>
              <a:rPr lang="en-US" dirty="0" smtClean="0"/>
              <a:t> </a:t>
            </a:r>
            <a:r>
              <a:rPr lang="en-US" dirty="0" err="1" smtClean="0"/>
              <a:t>rmi</a:t>
            </a:r>
            <a:r>
              <a:rPr lang="en-US" dirty="0" smtClean="0"/>
              <a:t> …</a:t>
            </a:r>
            <a:endParaRPr lang="en-US" dirty="0"/>
          </a:p>
          <a:p>
            <a:pPr lvl="1"/>
            <a:r>
              <a:rPr lang="en-US" dirty="0" err="1"/>
              <a:t>docker</a:t>
            </a:r>
            <a:r>
              <a:rPr lang="en-US" dirty="0"/>
              <a:t> image prune –</a:t>
            </a:r>
            <a:r>
              <a:rPr lang="en-US" dirty="0" smtClean="0"/>
              <a:t>a</a:t>
            </a:r>
          </a:p>
          <a:p>
            <a:r>
              <a:rPr lang="en-US" dirty="0" smtClean="0"/>
              <a:t>How to remove all containers without using prune?</a:t>
            </a:r>
            <a:endParaRPr lang="en-US" dirty="0"/>
          </a:p>
          <a:p>
            <a:pPr lvl="1"/>
            <a:endParaRPr lang="en-US" b="1" dirty="0" smtClean="0"/>
          </a:p>
        </p:txBody>
      </p:sp>
    </p:spTree>
    <p:extLst>
      <p:ext uri="{BB962C8B-B14F-4D97-AF65-F5344CB8AC3E}">
        <p14:creationId xmlns:p14="http://schemas.microsoft.com/office/powerpoint/2010/main" val="2950382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Docker Challenge 2 – Ubuntu image</a:t>
            </a:r>
            <a:endParaRPr lang="en-CA" dirty="0"/>
          </a:p>
        </p:txBody>
      </p:sp>
      <p:sp>
        <p:nvSpPr>
          <p:cNvPr id="3" name="Content Placeholder 2"/>
          <p:cNvSpPr>
            <a:spLocks noGrp="1"/>
          </p:cNvSpPr>
          <p:nvPr>
            <p:ph idx="1"/>
          </p:nvPr>
        </p:nvSpPr>
        <p:spPr/>
        <p:txBody>
          <a:bodyPr>
            <a:normAutofit lnSpcReduction="10000"/>
          </a:bodyPr>
          <a:lstStyle/>
          <a:p>
            <a:r>
              <a:rPr lang="en-US" dirty="0"/>
              <a:t>Search for a </a:t>
            </a:r>
            <a:r>
              <a:rPr lang="en-US" dirty="0" err="1" smtClean="0"/>
              <a:t>ubuntu</a:t>
            </a:r>
            <a:r>
              <a:rPr lang="en-US" dirty="0" smtClean="0"/>
              <a:t> </a:t>
            </a:r>
            <a:r>
              <a:rPr lang="en-US" dirty="0"/>
              <a:t>image</a:t>
            </a:r>
          </a:p>
          <a:p>
            <a:pPr lvl="1"/>
            <a:r>
              <a:rPr lang="en-US" i="1" dirty="0" err="1"/>
              <a:t>docker</a:t>
            </a:r>
            <a:r>
              <a:rPr lang="en-US" i="1" dirty="0"/>
              <a:t> search </a:t>
            </a:r>
            <a:r>
              <a:rPr lang="en-US" i="1" dirty="0" err="1" smtClean="0"/>
              <a:t>ubuntu</a:t>
            </a:r>
            <a:endParaRPr lang="en-US" i="1" dirty="0"/>
          </a:p>
          <a:p>
            <a:r>
              <a:rPr lang="en-US" dirty="0"/>
              <a:t>Pull the image</a:t>
            </a:r>
          </a:p>
          <a:p>
            <a:r>
              <a:rPr lang="en-US" dirty="0"/>
              <a:t>Run it</a:t>
            </a:r>
          </a:p>
          <a:p>
            <a:r>
              <a:rPr lang="en-US" dirty="0"/>
              <a:t>Check the status and logs of the container</a:t>
            </a:r>
          </a:p>
          <a:p>
            <a:r>
              <a:rPr lang="en-US" dirty="0"/>
              <a:t>Run the container with echo ‘hello world’ command</a:t>
            </a:r>
          </a:p>
          <a:p>
            <a:r>
              <a:rPr lang="en-US" dirty="0"/>
              <a:t>Run the container but attach to it</a:t>
            </a:r>
          </a:p>
          <a:p>
            <a:pPr lvl="1"/>
            <a:r>
              <a:rPr lang="en-US" dirty="0" err="1"/>
              <a:t>docker</a:t>
            </a:r>
            <a:r>
              <a:rPr lang="en-US" dirty="0"/>
              <a:t> run -it  </a:t>
            </a:r>
            <a:r>
              <a:rPr lang="en-US" dirty="0" err="1"/>
              <a:t>ubuntu</a:t>
            </a:r>
            <a:r>
              <a:rPr lang="en-US" dirty="0"/>
              <a:t> /bin/bash</a:t>
            </a:r>
          </a:p>
          <a:p>
            <a:pPr lvl="1"/>
            <a:r>
              <a:rPr lang="en-US" dirty="0"/>
              <a:t>run few commands inside the </a:t>
            </a:r>
            <a:r>
              <a:rPr lang="en-US" dirty="0" smtClean="0"/>
              <a:t>container</a:t>
            </a:r>
            <a:endParaRPr lang="en-US" dirty="0"/>
          </a:p>
        </p:txBody>
      </p:sp>
    </p:spTree>
    <p:extLst>
      <p:ext uri="{BB962C8B-B14F-4D97-AF65-F5344CB8AC3E}">
        <p14:creationId xmlns:p14="http://schemas.microsoft.com/office/powerpoint/2010/main" val="1335944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Docker Challenge 3 – Website using NGINX</a:t>
            </a:r>
            <a:endParaRPr lang="en-CA" dirty="0"/>
          </a:p>
        </p:txBody>
      </p:sp>
      <p:sp>
        <p:nvSpPr>
          <p:cNvPr id="3" name="Content Placeholder 2"/>
          <p:cNvSpPr>
            <a:spLocks noGrp="1"/>
          </p:cNvSpPr>
          <p:nvPr>
            <p:ph idx="1"/>
          </p:nvPr>
        </p:nvSpPr>
        <p:spPr>
          <a:xfrm>
            <a:off x="1451579" y="1485322"/>
            <a:ext cx="10128124" cy="4349036"/>
          </a:xfrm>
        </p:spPr>
        <p:txBody>
          <a:bodyPr>
            <a:normAutofit fontScale="85000" lnSpcReduction="10000"/>
          </a:bodyPr>
          <a:lstStyle/>
          <a:p>
            <a:r>
              <a:rPr lang="en-US" dirty="0" smtClean="0"/>
              <a:t>Search for </a:t>
            </a:r>
            <a:r>
              <a:rPr lang="en-US" dirty="0" err="1" smtClean="0"/>
              <a:t>nginx</a:t>
            </a:r>
            <a:r>
              <a:rPr lang="en-US" dirty="0" smtClean="0"/>
              <a:t> and read how it is deployed</a:t>
            </a:r>
          </a:p>
          <a:p>
            <a:r>
              <a:rPr lang="en-US" dirty="0" smtClean="0"/>
              <a:t>What to do to map the </a:t>
            </a:r>
            <a:r>
              <a:rPr lang="en-US" dirty="0" err="1" smtClean="0"/>
              <a:t>docker</a:t>
            </a:r>
            <a:r>
              <a:rPr lang="en-US" dirty="0" smtClean="0"/>
              <a:t> port to a port on the host?</a:t>
            </a:r>
          </a:p>
          <a:p>
            <a:pPr lvl="1"/>
            <a:r>
              <a:rPr lang="en-US" dirty="0" smtClean="0"/>
              <a:t>Use -p option (or -P</a:t>
            </a:r>
            <a:r>
              <a:rPr lang="en-CA" dirty="0" smtClean="0"/>
              <a:t> with </a:t>
            </a:r>
            <a:r>
              <a:rPr lang="en-CA" dirty="0" err="1" smtClean="0"/>
              <a:t>docker</a:t>
            </a:r>
            <a:r>
              <a:rPr lang="en-CA" dirty="0" smtClean="0"/>
              <a:t> port CID PORT)</a:t>
            </a:r>
          </a:p>
          <a:p>
            <a:r>
              <a:rPr lang="en-US" dirty="0" smtClean="0"/>
              <a:t>Go to </a:t>
            </a:r>
            <a:r>
              <a:rPr lang="en-US" dirty="0" smtClean="0">
                <a:hlinkClick r:id="rId2"/>
              </a:rPr>
              <a:t>http://[your_ip_address</a:t>
            </a:r>
            <a:r>
              <a:rPr lang="en-US" dirty="0" smtClean="0"/>
              <a:t>]. Do you see anything?</a:t>
            </a:r>
          </a:p>
          <a:p>
            <a:r>
              <a:rPr lang="en-US" dirty="0" smtClean="0"/>
              <a:t>Use a </a:t>
            </a:r>
            <a:r>
              <a:rPr lang="en-US" dirty="0" err="1" smtClean="0"/>
              <a:t>Dockerfile</a:t>
            </a:r>
            <a:r>
              <a:rPr lang="en-US" dirty="0" smtClean="0"/>
              <a:t> and change show Hello world instead? </a:t>
            </a:r>
          </a:p>
          <a:p>
            <a:pPr lvl="1"/>
            <a:r>
              <a:rPr lang="en-US" dirty="0" err="1" smtClean="0"/>
              <a:t>mkdir</a:t>
            </a:r>
            <a:r>
              <a:rPr lang="en-US" dirty="0" smtClean="0"/>
              <a:t> -p </a:t>
            </a:r>
            <a:r>
              <a:rPr lang="en-US" dirty="0" err="1" smtClean="0"/>
              <a:t>nginx</a:t>
            </a:r>
            <a:r>
              <a:rPr lang="en-US" dirty="0" smtClean="0"/>
              <a:t>/www</a:t>
            </a:r>
          </a:p>
          <a:p>
            <a:pPr lvl="1"/>
            <a:r>
              <a:rPr lang="en-US" dirty="0" smtClean="0"/>
              <a:t>cd </a:t>
            </a:r>
            <a:r>
              <a:rPr lang="en-US" dirty="0" err="1" smtClean="0"/>
              <a:t>nginx</a:t>
            </a:r>
            <a:endParaRPr lang="en-US" dirty="0" smtClean="0"/>
          </a:p>
          <a:p>
            <a:pPr lvl="1"/>
            <a:r>
              <a:rPr lang="en-US" dirty="0" smtClean="0"/>
              <a:t>echo ‘&lt;h1&gt;Hello world&lt;/h1&gt;’ &gt;&gt; www/index.html</a:t>
            </a:r>
            <a:endParaRPr lang="en-US" dirty="0"/>
          </a:p>
          <a:p>
            <a:pPr lvl="1"/>
            <a:r>
              <a:rPr lang="en-US" dirty="0" smtClean="0"/>
              <a:t>#Write </a:t>
            </a:r>
            <a:r>
              <a:rPr lang="en-US" dirty="0" err="1" smtClean="0"/>
              <a:t>Dockerfile</a:t>
            </a:r>
            <a:r>
              <a:rPr lang="en-US" dirty="0" smtClean="0"/>
              <a:t> and rebuild the image using</a:t>
            </a:r>
          </a:p>
          <a:p>
            <a:pPr lvl="1"/>
            <a:r>
              <a:rPr lang="en-US" dirty="0" err="1"/>
              <a:t>d</a:t>
            </a:r>
            <a:r>
              <a:rPr lang="en-US" dirty="0" err="1" smtClean="0"/>
              <a:t>ocker</a:t>
            </a:r>
            <a:r>
              <a:rPr lang="en-US" dirty="0" smtClean="0"/>
              <a:t> build -t myweb-nginx:v1 .</a:t>
            </a:r>
          </a:p>
          <a:p>
            <a:r>
              <a:rPr lang="en-US" dirty="0" smtClean="0"/>
              <a:t>Launch your container and see why it is not working</a:t>
            </a:r>
          </a:p>
          <a:p>
            <a:r>
              <a:rPr lang="en-US" dirty="0" smtClean="0"/>
              <a:t>Fixing, rebuild the image, launch it, and refresh the web page</a:t>
            </a:r>
          </a:p>
          <a:p>
            <a:endParaRPr lang="en-US" dirty="0" smtClean="0"/>
          </a:p>
        </p:txBody>
      </p:sp>
      <p:sp>
        <p:nvSpPr>
          <p:cNvPr id="4" name="Flowchart: Document 3"/>
          <p:cNvSpPr/>
          <p:nvPr/>
        </p:nvSpPr>
        <p:spPr>
          <a:xfrm>
            <a:off x="7583371" y="3475834"/>
            <a:ext cx="3471483" cy="228578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t>FROM </a:t>
            </a:r>
            <a:r>
              <a:rPr lang="en-CA" dirty="0" err="1"/>
              <a:t>nginx:latest</a:t>
            </a:r>
            <a:endParaRPr lang="en-CA" dirty="0"/>
          </a:p>
          <a:p>
            <a:r>
              <a:rPr lang="en-US" dirty="0" smtClean="0"/>
              <a:t>LABEL maintainer=“</a:t>
            </a:r>
            <a:r>
              <a:rPr lang="en-US" dirty="0" err="1" smtClean="0"/>
              <a:t>xxx@yyy.zz</a:t>
            </a:r>
            <a:r>
              <a:rPr lang="en-US" dirty="0" smtClean="0"/>
              <a:t>”</a:t>
            </a:r>
            <a:endParaRPr lang="en-CA" dirty="0" smtClean="0"/>
          </a:p>
          <a:p>
            <a:r>
              <a:rPr lang="en-CA" dirty="0" smtClean="0"/>
              <a:t>COPY </a:t>
            </a:r>
            <a:r>
              <a:rPr lang="en-CA" dirty="0"/>
              <a:t>www /</a:t>
            </a:r>
            <a:r>
              <a:rPr lang="en-CA" dirty="0" err="1"/>
              <a:t>usr</a:t>
            </a:r>
            <a:r>
              <a:rPr lang="en-CA" dirty="0"/>
              <a:t>/share/</a:t>
            </a:r>
            <a:r>
              <a:rPr lang="en-CA" dirty="0" err="1"/>
              <a:t>nginx</a:t>
            </a:r>
            <a:r>
              <a:rPr lang="en-CA" dirty="0"/>
              <a:t>/html/</a:t>
            </a:r>
          </a:p>
          <a:p>
            <a:r>
              <a:rPr lang="en-CA" dirty="0"/>
              <a:t>CMD ["</a:t>
            </a:r>
            <a:r>
              <a:rPr lang="en-CA" dirty="0" err="1"/>
              <a:t>nginx</a:t>
            </a:r>
            <a:r>
              <a:rPr lang="en-CA" dirty="0" smtClean="0"/>
              <a:t>","-d", </a:t>
            </a:r>
            <a:r>
              <a:rPr lang="en-CA" dirty="0"/>
              <a:t>"daemon off</a:t>
            </a:r>
            <a:r>
              <a:rPr lang="en-CA" dirty="0" smtClean="0"/>
              <a:t>;"]</a:t>
            </a:r>
          </a:p>
          <a:p>
            <a:endParaRPr lang="en-CA" dirty="0"/>
          </a:p>
        </p:txBody>
      </p:sp>
    </p:spTree>
    <p:extLst>
      <p:ext uri="{BB962C8B-B14F-4D97-AF65-F5344CB8AC3E}">
        <p14:creationId xmlns:p14="http://schemas.microsoft.com/office/powerpoint/2010/main" val="3587247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Docker Challenge 4 – Website using NGINX</a:t>
            </a:r>
            <a:endParaRPr lang="en-CA" dirty="0"/>
          </a:p>
        </p:txBody>
      </p:sp>
      <p:sp>
        <p:nvSpPr>
          <p:cNvPr id="3" name="Content Placeholder 2"/>
          <p:cNvSpPr>
            <a:spLocks noGrp="1"/>
          </p:cNvSpPr>
          <p:nvPr>
            <p:ph idx="1"/>
          </p:nvPr>
        </p:nvSpPr>
        <p:spPr>
          <a:xfrm>
            <a:off x="1451579" y="1485322"/>
            <a:ext cx="10128124" cy="4349036"/>
          </a:xfrm>
        </p:spPr>
        <p:txBody>
          <a:bodyPr>
            <a:normAutofit/>
          </a:bodyPr>
          <a:lstStyle/>
          <a:p>
            <a:r>
              <a:rPr lang="en-US" dirty="0" smtClean="0"/>
              <a:t>In the previous challenge, does changing www on the local host affects the content of </a:t>
            </a:r>
            <a:r>
              <a:rPr lang="en-US" dirty="0" err="1" smtClean="0"/>
              <a:t>nignx</a:t>
            </a:r>
            <a:r>
              <a:rPr lang="en-US" dirty="0" smtClean="0"/>
              <a:t> web page?</a:t>
            </a:r>
          </a:p>
          <a:p>
            <a:r>
              <a:rPr lang="en-US" dirty="0" smtClean="0"/>
              <a:t>What should we do to avoid building the image each time www changes?</a:t>
            </a:r>
          </a:p>
          <a:p>
            <a:pPr lvl="1"/>
            <a:r>
              <a:rPr lang="en-US" dirty="0" smtClean="0"/>
              <a:t>Think of volumes and bind </a:t>
            </a:r>
            <a:r>
              <a:rPr lang="en-US" dirty="0" smtClean="0"/>
              <a:t>mounts</a:t>
            </a:r>
          </a:p>
          <a:p>
            <a:r>
              <a:rPr lang="en-US" dirty="0" smtClean="0"/>
              <a:t>What does the following command do:</a:t>
            </a:r>
          </a:p>
          <a:p>
            <a:pPr lvl="1"/>
            <a:r>
              <a:rPr lang="en-US" dirty="0"/>
              <a:t> </a:t>
            </a:r>
            <a:r>
              <a:rPr lang="en-US" dirty="0" err="1"/>
              <a:t>docker</a:t>
            </a:r>
            <a:r>
              <a:rPr lang="en-US" dirty="0"/>
              <a:t> run -d -v /home/</a:t>
            </a:r>
            <a:r>
              <a:rPr lang="en-US" dirty="0" err="1"/>
              <a:t>ubuntu</a:t>
            </a:r>
            <a:r>
              <a:rPr lang="en-US" dirty="0"/>
              <a:t>/</a:t>
            </a:r>
            <a:r>
              <a:rPr lang="en-US" dirty="0" err="1"/>
              <a:t>winterschool</a:t>
            </a:r>
            <a:r>
              <a:rPr lang="en-US" dirty="0"/>
              <a:t>/</a:t>
            </a:r>
            <a:r>
              <a:rPr lang="en-US" dirty="0" err="1"/>
              <a:t>nginx</a:t>
            </a:r>
            <a:r>
              <a:rPr lang="en-US" dirty="0"/>
              <a:t>/www:/</a:t>
            </a:r>
            <a:r>
              <a:rPr lang="en-US" dirty="0" err="1"/>
              <a:t>usr</a:t>
            </a:r>
            <a:r>
              <a:rPr lang="en-US" dirty="0"/>
              <a:t>/share/</a:t>
            </a:r>
            <a:r>
              <a:rPr lang="en-US" dirty="0" err="1"/>
              <a:t>nginx</a:t>
            </a:r>
            <a:r>
              <a:rPr lang="en-US" dirty="0"/>
              <a:t>/</a:t>
            </a:r>
            <a:r>
              <a:rPr lang="en-US" dirty="0" err="1"/>
              <a:t>html:ro</a:t>
            </a:r>
            <a:r>
              <a:rPr lang="en-US" dirty="0"/>
              <a:t> -p 8080:80 --name </a:t>
            </a:r>
            <a:r>
              <a:rPr lang="en-US" dirty="0" err="1"/>
              <a:t>mynginx_mnt</a:t>
            </a:r>
            <a:r>
              <a:rPr lang="en-US" dirty="0"/>
              <a:t> mynginxweb:v1</a:t>
            </a:r>
            <a:endParaRPr lang="en-US" dirty="0" smtClean="0"/>
          </a:p>
          <a:p>
            <a:pPr marL="457200" lvl="1" indent="0">
              <a:buNone/>
            </a:pPr>
            <a:endParaRPr lang="en-US" dirty="0" smtClean="0"/>
          </a:p>
        </p:txBody>
      </p:sp>
    </p:spTree>
    <p:extLst>
      <p:ext uri="{BB962C8B-B14F-4D97-AF65-F5344CB8AC3E}">
        <p14:creationId xmlns:p14="http://schemas.microsoft.com/office/powerpoint/2010/main" val="1660883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	</a:t>
            </a:r>
            <a:endParaRPr lang="en-CA" dirty="0"/>
          </a:p>
        </p:txBody>
      </p:sp>
      <p:sp>
        <p:nvSpPr>
          <p:cNvPr id="3" name="Content Placeholder 2"/>
          <p:cNvSpPr>
            <a:spLocks noGrp="1"/>
          </p:cNvSpPr>
          <p:nvPr>
            <p:ph idx="1"/>
          </p:nvPr>
        </p:nvSpPr>
        <p:spPr/>
        <p:txBody>
          <a:bodyPr/>
          <a:lstStyle/>
          <a:p>
            <a:r>
              <a:rPr lang="en-US" dirty="0" smtClean="0"/>
              <a:t>Why </a:t>
            </a:r>
            <a:r>
              <a:rPr lang="en-US" dirty="0" err="1" smtClean="0"/>
              <a:t>dockers</a:t>
            </a:r>
            <a:r>
              <a:rPr lang="en-US" dirty="0" smtClean="0"/>
              <a:t>/containers?</a:t>
            </a:r>
          </a:p>
          <a:p>
            <a:r>
              <a:rPr lang="en-US" dirty="0" smtClean="0"/>
              <a:t>Do researchers/scientist really need </a:t>
            </a:r>
            <a:r>
              <a:rPr lang="en-US" dirty="0" err="1" smtClean="0"/>
              <a:t>dockers</a:t>
            </a:r>
            <a:r>
              <a:rPr lang="en-US" dirty="0" smtClean="0"/>
              <a:t>?</a:t>
            </a:r>
          </a:p>
          <a:p>
            <a:r>
              <a:rPr lang="en-US" dirty="0" smtClean="0"/>
              <a:t>Why not VMs?</a:t>
            </a:r>
          </a:p>
          <a:p>
            <a:r>
              <a:rPr lang="en-US" dirty="0" smtClean="0"/>
              <a:t>The spectrum of deployments</a:t>
            </a:r>
          </a:p>
          <a:p>
            <a:r>
              <a:rPr lang="en-US" dirty="0" smtClean="0"/>
              <a:t>Docker Elements</a:t>
            </a:r>
          </a:p>
          <a:p>
            <a:r>
              <a:rPr lang="en-US" dirty="0" smtClean="0"/>
              <a:t>Docker Workflow</a:t>
            </a:r>
          </a:p>
          <a:p>
            <a:r>
              <a:rPr lang="en-US" dirty="0" smtClean="0"/>
              <a:t>From Docker to HPC</a:t>
            </a:r>
            <a:endParaRPr lang="en-CA" dirty="0"/>
          </a:p>
        </p:txBody>
      </p:sp>
    </p:spTree>
    <p:extLst>
      <p:ext uri="{BB962C8B-B14F-4D97-AF65-F5344CB8AC3E}">
        <p14:creationId xmlns:p14="http://schemas.microsoft.com/office/powerpoint/2010/main" val="1934574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&amp; singularity Challenge</a:t>
            </a:r>
            <a:endParaRPr lang="en-CA" dirty="0"/>
          </a:p>
        </p:txBody>
      </p:sp>
      <p:sp>
        <p:nvSpPr>
          <p:cNvPr id="3" name="Content Placeholder 2"/>
          <p:cNvSpPr>
            <a:spLocks noGrp="1"/>
          </p:cNvSpPr>
          <p:nvPr>
            <p:ph sz="half" idx="1"/>
          </p:nvPr>
        </p:nvSpPr>
        <p:spPr>
          <a:xfrm>
            <a:off x="105196" y="1447864"/>
            <a:ext cx="5534953" cy="4010999"/>
          </a:xfrm>
        </p:spPr>
        <p:txBody>
          <a:bodyPr>
            <a:normAutofit fontScale="77500" lnSpcReduction="20000"/>
          </a:bodyPr>
          <a:lstStyle/>
          <a:p>
            <a:r>
              <a:rPr lang="en-US" dirty="0" smtClean="0"/>
              <a:t>Run </a:t>
            </a:r>
            <a:r>
              <a:rPr lang="en-US" dirty="0" err="1" smtClean="0"/>
              <a:t>python:latest</a:t>
            </a:r>
            <a:r>
              <a:rPr lang="en-US" dirty="0" smtClean="0"/>
              <a:t> image</a:t>
            </a:r>
          </a:p>
          <a:p>
            <a:r>
              <a:rPr lang="en-US" dirty="0" smtClean="0"/>
              <a:t>Which version of python it’s using?</a:t>
            </a:r>
          </a:p>
          <a:p>
            <a:r>
              <a:rPr lang="en-US" dirty="0" smtClean="0"/>
              <a:t>Write a python script following the version of python above.</a:t>
            </a:r>
          </a:p>
          <a:p>
            <a:pPr lvl="1"/>
            <a:r>
              <a:rPr lang="en-US" dirty="0" smtClean="0"/>
              <a:t>The python script file should be called src/mypyapp.py</a:t>
            </a:r>
          </a:p>
          <a:p>
            <a:pPr lvl="1"/>
            <a:r>
              <a:rPr lang="en-US" dirty="0" smtClean="0"/>
              <a:t>It </a:t>
            </a:r>
            <a:r>
              <a:rPr lang="en-US" dirty="0"/>
              <a:t>should print 'Running </a:t>
            </a:r>
            <a:r>
              <a:rPr lang="en-US" dirty="0" err="1"/>
              <a:t>myapp</a:t>
            </a:r>
            <a:r>
              <a:rPr lang="en-US" dirty="0"/>
              <a:t> using </a:t>
            </a:r>
            <a:r>
              <a:rPr lang="en-US" dirty="0" smtClean="0"/>
              <a:t>‘ and the first argument we pass to it</a:t>
            </a:r>
          </a:p>
          <a:p>
            <a:r>
              <a:rPr lang="en-US" dirty="0" smtClean="0"/>
              <a:t>Write a </a:t>
            </a:r>
            <a:r>
              <a:rPr lang="en-US" dirty="0" err="1" smtClean="0"/>
              <a:t>Dockerfile</a:t>
            </a:r>
            <a:r>
              <a:rPr lang="en-US" dirty="0" smtClean="0"/>
              <a:t> with a base image </a:t>
            </a:r>
            <a:r>
              <a:rPr lang="en-US" dirty="0" err="1" smtClean="0"/>
              <a:t>python:latest</a:t>
            </a:r>
            <a:r>
              <a:rPr lang="en-US" dirty="0"/>
              <a:t> </a:t>
            </a:r>
            <a:r>
              <a:rPr lang="en-US" dirty="0" smtClean="0"/>
              <a:t>that</a:t>
            </a:r>
          </a:p>
          <a:p>
            <a:pPr lvl="1"/>
            <a:r>
              <a:rPr lang="en-US" dirty="0" smtClean="0"/>
              <a:t>Copies </a:t>
            </a:r>
            <a:r>
              <a:rPr lang="en-US" dirty="0" err="1" smtClean="0"/>
              <a:t>src</a:t>
            </a:r>
            <a:r>
              <a:rPr lang="en-US" dirty="0" smtClean="0"/>
              <a:t>/ to /opt/app/bin</a:t>
            </a:r>
          </a:p>
          <a:p>
            <a:pPr lvl="1"/>
            <a:r>
              <a:rPr lang="en-US" dirty="0" smtClean="0"/>
              <a:t>Adds /opt/app/bin to the path</a:t>
            </a:r>
          </a:p>
          <a:p>
            <a:pPr lvl="1"/>
            <a:r>
              <a:rPr lang="en-US" dirty="0" smtClean="0"/>
              <a:t>Makes mypyapp.py executable</a:t>
            </a:r>
          </a:p>
          <a:p>
            <a:pPr lvl="1"/>
            <a:r>
              <a:rPr lang="en-US" dirty="0" smtClean="0"/>
              <a:t>Runs the must command mypyapp.py</a:t>
            </a:r>
          </a:p>
          <a:p>
            <a:pPr lvl="1"/>
            <a:r>
              <a:rPr lang="en-US" dirty="0" smtClean="0"/>
              <a:t>Supplies a default value to the first argument CMD</a:t>
            </a:r>
            <a:endParaRPr lang="en-CA" dirty="0" smtClean="0"/>
          </a:p>
        </p:txBody>
      </p:sp>
      <p:sp>
        <p:nvSpPr>
          <p:cNvPr id="4" name="Content Placeholder 3"/>
          <p:cNvSpPr>
            <a:spLocks noGrp="1"/>
          </p:cNvSpPr>
          <p:nvPr>
            <p:ph sz="half" idx="2"/>
          </p:nvPr>
        </p:nvSpPr>
        <p:spPr>
          <a:xfrm>
            <a:off x="6149948" y="1448474"/>
            <a:ext cx="5834356" cy="4010389"/>
          </a:xfrm>
        </p:spPr>
        <p:txBody>
          <a:bodyPr>
            <a:normAutofit fontScale="77500" lnSpcReduction="20000"/>
          </a:bodyPr>
          <a:lstStyle/>
          <a:p>
            <a:r>
              <a:rPr lang="en-US" dirty="0"/>
              <a:t>Build the new image and test it</a:t>
            </a:r>
          </a:p>
          <a:p>
            <a:r>
              <a:rPr lang="en-US" dirty="0"/>
              <a:t>Creates an image archive for it and upload it to where singularity is installed</a:t>
            </a:r>
          </a:p>
          <a:p>
            <a:r>
              <a:rPr lang="en-US" dirty="0"/>
              <a:t>Convert the image </a:t>
            </a:r>
            <a:r>
              <a:rPr lang="en-CA" dirty="0" smtClean="0"/>
              <a:t>to singularity image using</a:t>
            </a:r>
          </a:p>
          <a:p>
            <a:pPr lvl="1"/>
            <a:r>
              <a:rPr lang="en-US" dirty="0" smtClean="0"/>
              <a:t>singularity build </a:t>
            </a:r>
            <a:r>
              <a:rPr lang="en-US" dirty="0" err="1" smtClean="0"/>
              <a:t>mypyapp.sif</a:t>
            </a:r>
            <a:r>
              <a:rPr lang="en-US" dirty="0" smtClean="0"/>
              <a:t> </a:t>
            </a:r>
            <a:r>
              <a:rPr lang="en-US" dirty="0" err="1" smtClean="0"/>
              <a:t>docker</a:t>
            </a:r>
            <a:r>
              <a:rPr lang="en-US" dirty="0" smtClean="0"/>
              <a:t>-archive://mypyapp.tar</a:t>
            </a:r>
          </a:p>
          <a:p>
            <a:r>
              <a:rPr lang="en-US" dirty="0" smtClean="0"/>
              <a:t>Run the singularity image and check the results</a:t>
            </a:r>
          </a:p>
          <a:p>
            <a:pPr lvl="1"/>
            <a:r>
              <a:rPr lang="en-US" dirty="0" smtClean="0"/>
              <a:t>On our clusters, module load singularity</a:t>
            </a:r>
          </a:p>
          <a:p>
            <a:pPr lvl="1"/>
            <a:r>
              <a:rPr lang="en-US" dirty="0"/>
              <a:t>s</a:t>
            </a:r>
            <a:r>
              <a:rPr lang="en-US" dirty="0" smtClean="0"/>
              <a:t>ingularity run ./</a:t>
            </a:r>
            <a:r>
              <a:rPr lang="en-US" dirty="0" err="1" smtClean="0"/>
              <a:t>mypyapp.sif</a:t>
            </a:r>
            <a:r>
              <a:rPr lang="en-US" dirty="0" smtClean="0"/>
              <a:t> 123 or just ./</a:t>
            </a:r>
            <a:r>
              <a:rPr lang="en-US" dirty="0" err="1" smtClean="0"/>
              <a:t>mypyapp.sif</a:t>
            </a:r>
            <a:r>
              <a:rPr lang="en-US" dirty="0"/>
              <a:t> </a:t>
            </a:r>
            <a:r>
              <a:rPr lang="en-US" dirty="0" smtClean="0"/>
              <a:t>123</a:t>
            </a:r>
          </a:p>
          <a:p>
            <a:pPr lvl="1"/>
            <a:r>
              <a:rPr lang="en-US" dirty="0" err="1"/>
              <a:t>s</a:t>
            </a:r>
            <a:r>
              <a:rPr lang="en-US" dirty="0" err="1" smtClean="0"/>
              <a:t>ingulairty</a:t>
            </a:r>
            <a:r>
              <a:rPr lang="en-US" dirty="0" smtClean="0"/>
              <a:t> exec ./</a:t>
            </a:r>
            <a:r>
              <a:rPr lang="en-US" dirty="0" err="1" smtClean="0"/>
              <a:t>mypyapp.sif</a:t>
            </a:r>
            <a:r>
              <a:rPr lang="en-US" dirty="0" smtClean="0"/>
              <a:t> /opt/app/bin/mypyapp.py 123</a:t>
            </a:r>
          </a:p>
        </p:txBody>
      </p:sp>
      <p:sp>
        <p:nvSpPr>
          <p:cNvPr id="5" name="Flowchart: Document 4"/>
          <p:cNvSpPr/>
          <p:nvPr/>
        </p:nvSpPr>
        <p:spPr>
          <a:xfrm>
            <a:off x="4895680" y="4455809"/>
            <a:ext cx="6959151" cy="166176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t> </a:t>
            </a:r>
            <a:endParaRPr lang="en-CA" dirty="0" smtClean="0"/>
          </a:p>
          <a:p>
            <a:endParaRPr lang="en-CA" dirty="0" smtClean="0"/>
          </a:p>
          <a:p>
            <a:r>
              <a:rPr lang="en-CA" dirty="0" err="1" smtClean="0"/>
              <a:t>docker</a:t>
            </a:r>
            <a:r>
              <a:rPr lang="en-CA" dirty="0" smtClean="0"/>
              <a:t> </a:t>
            </a:r>
            <a:r>
              <a:rPr lang="en-CA" dirty="0"/>
              <a:t>build -t </a:t>
            </a:r>
            <a:r>
              <a:rPr lang="en-CA" dirty="0" err="1"/>
              <a:t>mypyapp:latest</a:t>
            </a:r>
            <a:r>
              <a:rPr lang="en-CA" dirty="0"/>
              <a:t> </a:t>
            </a:r>
            <a:r>
              <a:rPr lang="en-CA" dirty="0" smtClean="0"/>
              <a:t>./</a:t>
            </a:r>
          </a:p>
          <a:p>
            <a:r>
              <a:rPr lang="en-CA" dirty="0" err="1" smtClean="0"/>
              <a:t>docker</a:t>
            </a:r>
            <a:r>
              <a:rPr lang="en-CA" dirty="0" smtClean="0"/>
              <a:t> </a:t>
            </a:r>
            <a:r>
              <a:rPr lang="en-CA" dirty="0"/>
              <a:t>save </a:t>
            </a:r>
            <a:r>
              <a:rPr lang="en-CA" dirty="0" err="1"/>
              <a:t>mypyapp:latest</a:t>
            </a:r>
            <a:r>
              <a:rPr lang="en-CA" dirty="0"/>
              <a:t> -o </a:t>
            </a:r>
            <a:r>
              <a:rPr lang="en-CA" dirty="0" smtClean="0"/>
              <a:t>mypyapp.tar</a:t>
            </a:r>
          </a:p>
          <a:p>
            <a:r>
              <a:rPr lang="en-CA" dirty="0"/>
              <a:t>singularity build </a:t>
            </a:r>
            <a:r>
              <a:rPr lang="en-CA" dirty="0" err="1"/>
              <a:t>mypyapp.sif</a:t>
            </a:r>
            <a:r>
              <a:rPr lang="en-CA" dirty="0"/>
              <a:t> </a:t>
            </a:r>
            <a:r>
              <a:rPr lang="en-CA" dirty="0" err="1"/>
              <a:t>docker</a:t>
            </a:r>
            <a:r>
              <a:rPr lang="en-CA" dirty="0"/>
              <a:t>-archive://mypyapp.tar</a:t>
            </a:r>
            <a:endParaRPr lang="en-CA" dirty="0" smtClean="0"/>
          </a:p>
          <a:p>
            <a:pPr algn="ctr"/>
            <a:endParaRPr lang="en-CA" dirty="0"/>
          </a:p>
        </p:txBody>
      </p:sp>
      <p:sp>
        <p:nvSpPr>
          <p:cNvPr id="6" name="TextBox 5"/>
          <p:cNvSpPr txBox="1"/>
          <p:nvPr/>
        </p:nvSpPr>
        <p:spPr>
          <a:xfrm>
            <a:off x="4907819" y="4452908"/>
            <a:ext cx="1157161" cy="369332"/>
          </a:xfrm>
          <a:prstGeom prst="rect">
            <a:avLst/>
          </a:prstGeom>
          <a:noFill/>
        </p:spPr>
        <p:txBody>
          <a:bodyPr wrap="square" rtlCol="0">
            <a:spAutoFit/>
          </a:bodyPr>
          <a:lstStyle/>
          <a:p>
            <a:r>
              <a:rPr lang="en-US" b="1" dirty="0" smtClean="0">
                <a:solidFill>
                  <a:schemeClr val="bg1"/>
                </a:solidFill>
              </a:rPr>
              <a:t>Hints:</a:t>
            </a:r>
            <a:endParaRPr lang="en-CA" b="1" dirty="0">
              <a:solidFill>
                <a:schemeClr val="bg1"/>
              </a:solidFill>
            </a:endParaRPr>
          </a:p>
        </p:txBody>
      </p:sp>
    </p:spTree>
    <p:extLst>
      <p:ext uri="{BB962C8B-B14F-4D97-AF65-F5344CB8AC3E}">
        <p14:creationId xmlns:p14="http://schemas.microsoft.com/office/powerpoint/2010/main" val="183733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Quiz	</a:t>
            </a:r>
            <a:endParaRPr lang="en-CA" dirty="0"/>
          </a:p>
        </p:txBody>
      </p:sp>
      <p:sp>
        <p:nvSpPr>
          <p:cNvPr id="3" name="Content Placeholder 2"/>
          <p:cNvSpPr>
            <a:spLocks noGrp="1"/>
          </p:cNvSpPr>
          <p:nvPr>
            <p:ph idx="1"/>
          </p:nvPr>
        </p:nvSpPr>
        <p:spPr/>
        <p:txBody>
          <a:bodyPr>
            <a:normAutofit fontScale="62500" lnSpcReduction="20000"/>
          </a:bodyPr>
          <a:lstStyle/>
          <a:p>
            <a:r>
              <a:rPr lang="en-US" dirty="0" smtClean="0"/>
              <a:t>What’s </a:t>
            </a:r>
            <a:r>
              <a:rPr lang="en-US" dirty="0" err="1" smtClean="0"/>
              <a:t>docker</a:t>
            </a:r>
            <a:r>
              <a:rPr lang="en-US" dirty="0" smtClean="0"/>
              <a:t>?</a:t>
            </a:r>
          </a:p>
          <a:p>
            <a:r>
              <a:rPr lang="en-US" dirty="0" smtClean="0"/>
              <a:t>Is it the only container technology?</a:t>
            </a:r>
          </a:p>
          <a:p>
            <a:r>
              <a:rPr lang="en-US" dirty="0" smtClean="0"/>
              <a:t>Can a Windows </a:t>
            </a:r>
            <a:r>
              <a:rPr lang="en-US" dirty="0" err="1" smtClean="0"/>
              <a:t>docker</a:t>
            </a:r>
            <a:r>
              <a:rPr lang="en-US" dirty="0" smtClean="0"/>
              <a:t> image run on Ubuntu?</a:t>
            </a:r>
          </a:p>
          <a:p>
            <a:r>
              <a:rPr lang="en-US" dirty="0" smtClean="0"/>
              <a:t>Why </a:t>
            </a:r>
            <a:r>
              <a:rPr lang="en-US" dirty="0" err="1" smtClean="0"/>
              <a:t>docker</a:t>
            </a:r>
            <a:r>
              <a:rPr lang="en-US" dirty="0" smtClean="0"/>
              <a:t> is becoming very useful in many deployments?</a:t>
            </a:r>
          </a:p>
          <a:p>
            <a:r>
              <a:rPr lang="en-US" dirty="0" smtClean="0"/>
              <a:t>What are the main components of Docker?</a:t>
            </a:r>
          </a:p>
          <a:p>
            <a:r>
              <a:rPr lang="en-US" dirty="0" smtClean="0"/>
              <a:t>How to manage each from the command line?</a:t>
            </a:r>
          </a:p>
          <a:p>
            <a:r>
              <a:rPr lang="en-US" dirty="0" smtClean="0"/>
              <a:t>Which commands allow you to:</a:t>
            </a:r>
          </a:p>
          <a:p>
            <a:pPr lvl="1"/>
            <a:r>
              <a:rPr lang="en-US" dirty="0" smtClean="0"/>
              <a:t>See the running </a:t>
            </a:r>
            <a:r>
              <a:rPr lang="en-US" dirty="0" err="1" smtClean="0"/>
              <a:t>dockers</a:t>
            </a:r>
            <a:endParaRPr lang="en-US" dirty="0" smtClean="0"/>
          </a:p>
          <a:p>
            <a:pPr lvl="1"/>
            <a:r>
              <a:rPr lang="en-US" dirty="0" smtClean="0"/>
              <a:t>See all </a:t>
            </a:r>
            <a:r>
              <a:rPr lang="en-US" dirty="0" err="1" smtClean="0"/>
              <a:t>dockers</a:t>
            </a:r>
            <a:endParaRPr lang="en-US" dirty="0" smtClean="0"/>
          </a:p>
          <a:p>
            <a:pPr lvl="1"/>
            <a:r>
              <a:rPr lang="en-US" dirty="0" smtClean="0"/>
              <a:t>See all images</a:t>
            </a:r>
          </a:p>
          <a:p>
            <a:pPr lvl="1"/>
            <a:r>
              <a:rPr lang="en-US" dirty="0" smtClean="0"/>
              <a:t>Check the logs of a </a:t>
            </a:r>
            <a:r>
              <a:rPr lang="en-US" dirty="0" err="1" smtClean="0"/>
              <a:t>docker</a:t>
            </a:r>
            <a:endParaRPr lang="en-US" dirty="0" smtClean="0"/>
          </a:p>
          <a:p>
            <a:pPr lvl="1"/>
            <a:r>
              <a:rPr lang="en-US" dirty="0" smtClean="0"/>
              <a:t>Attach to a </a:t>
            </a:r>
            <a:r>
              <a:rPr lang="en-US" dirty="0" err="1" smtClean="0"/>
              <a:t>docker</a:t>
            </a:r>
            <a:endParaRPr lang="en-US" dirty="0" smtClean="0"/>
          </a:p>
          <a:p>
            <a:r>
              <a:rPr lang="en-US" dirty="0" smtClean="0"/>
              <a:t>Why should convert my </a:t>
            </a:r>
            <a:r>
              <a:rPr lang="en-US" dirty="0" err="1" smtClean="0"/>
              <a:t>docker</a:t>
            </a:r>
            <a:r>
              <a:rPr lang="en-US" dirty="0" smtClean="0"/>
              <a:t> to singularity? Is that really necessary?</a:t>
            </a:r>
          </a:p>
          <a:p>
            <a:pPr lvl="1"/>
            <a:endParaRPr lang="en-CA" dirty="0"/>
          </a:p>
        </p:txBody>
      </p:sp>
    </p:spTree>
    <p:extLst>
      <p:ext uri="{BB962C8B-B14F-4D97-AF65-F5344CB8AC3E}">
        <p14:creationId xmlns:p14="http://schemas.microsoft.com/office/powerpoint/2010/main" val="4080690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Docker and Singularity resources</a:t>
            </a:r>
            <a:endParaRPr lang="en-CA" dirty="0"/>
          </a:p>
        </p:txBody>
      </p:sp>
      <p:sp>
        <p:nvSpPr>
          <p:cNvPr id="3" name="Content Placeholder 2"/>
          <p:cNvSpPr>
            <a:spLocks noGrp="1"/>
          </p:cNvSpPr>
          <p:nvPr>
            <p:ph idx="1"/>
          </p:nvPr>
        </p:nvSpPr>
        <p:spPr>
          <a:xfrm>
            <a:off x="1451579" y="1485322"/>
            <a:ext cx="9933915" cy="4381404"/>
          </a:xfrm>
        </p:spPr>
        <p:txBody>
          <a:bodyPr>
            <a:normAutofit/>
          </a:bodyPr>
          <a:lstStyle/>
          <a:p>
            <a:r>
              <a:rPr lang="en-CA" dirty="0" smtClean="0">
                <a:hlinkClick r:id="rId2"/>
              </a:rPr>
              <a:t>https://docs.docker.com/engine/reference/commandline/docker/</a:t>
            </a:r>
            <a:endParaRPr lang="en-CA" dirty="0" smtClean="0"/>
          </a:p>
          <a:p>
            <a:r>
              <a:rPr lang="en-CA" dirty="0">
                <a:hlinkClick r:id="rId3"/>
              </a:rPr>
              <a:t>https://sylabs.io/guides/3.5/user-guide</a:t>
            </a:r>
            <a:r>
              <a:rPr lang="en-CA" dirty="0" smtClean="0">
                <a:hlinkClick r:id="rId3"/>
              </a:rPr>
              <a:t>/</a:t>
            </a:r>
            <a:endParaRPr lang="en-CA" dirty="0" smtClean="0"/>
          </a:p>
          <a:p>
            <a:r>
              <a:rPr lang="en-CA" dirty="0">
                <a:hlinkClick r:id="rId4"/>
              </a:rPr>
              <a:t>https://</a:t>
            </a:r>
            <a:r>
              <a:rPr lang="en-CA" dirty="0" smtClean="0">
                <a:hlinkClick r:id="rId4"/>
              </a:rPr>
              <a:t>www.westgrid.ca/events/exploring_containerization_singularity</a:t>
            </a:r>
            <a:endParaRPr lang="en-CA" dirty="0" smtClean="0"/>
          </a:p>
          <a:p>
            <a:r>
              <a:rPr lang="en-CA" dirty="0">
                <a:hlinkClick r:id="rId5"/>
              </a:rPr>
              <a:t>https://</a:t>
            </a:r>
            <a:r>
              <a:rPr lang="en-CA" dirty="0" smtClean="0">
                <a:hlinkClick r:id="rId5"/>
              </a:rPr>
              <a:t>docs.computecanada.ca/wiki/Singularity</a:t>
            </a:r>
            <a:endParaRPr lang="en-CA" dirty="0" smtClean="0"/>
          </a:p>
          <a:p>
            <a:r>
              <a:rPr lang="en-CA" dirty="0">
                <a:hlinkClick r:id="rId6"/>
              </a:rPr>
              <a:t>https://docker-curriculum.com</a:t>
            </a:r>
            <a:r>
              <a:rPr lang="en-CA" dirty="0" smtClean="0">
                <a:hlinkClick r:id="rId6"/>
              </a:rPr>
              <a:t>/</a:t>
            </a:r>
            <a:endParaRPr lang="en-CA" dirty="0" smtClean="0"/>
          </a:p>
          <a:p>
            <a:r>
              <a:rPr lang="en-CA" dirty="0">
                <a:hlinkClick r:id="rId7"/>
              </a:rPr>
              <a:t>https://</a:t>
            </a:r>
            <a:r>
              <a:rPr lang="en-CA" dirty="0" smtClean="0">
                <a:hlinkClick r:id="rId7"/>
              </a:rPr>
              <a:t>github.com/cyberlaboratories/cyberhubs</a:t>
            </a:r>
            <a:endParaRPr lang="en-CA" dirty="0" smtClean="0"/>
          </a:p>
        </p:txBody>
      </p:sp>
    </p:spTree>
    <p:extLst>
      <p:ext uri="{BB962C8B-B14F-4D97-AF65-F5344CB8AC3E}">
        <p14:creationId xmlns:p14="http://schemas.microsoft.com/office/powerpoint/2010/main" val="337169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Dockers/Containers?</a:t>
            </a:r>
            <a:endParaRPr lang="en-CA" dirty="0"/>
          </a:p>
        </p:txBody>
      </p:sp>
      <p:sp>
        <p:nvSpPr>
          <p:cNvPr id="3" name="Content Placeholder 2"/>
          <p:cNvSpPr>
            <a:spLocks noGrp="1"/>
          </p:cNvSpPr>
          <p:nvPr>
            <p:ph sz="half" idx="1"/>
          </p:nvPr>
        </p:nvSpPr>
        <p:spPr>
          <a:xfrm>
            <a:off x="1447330" y="2010878"/>
            <a:ext cx="9607521" cy="3448595"/>
          </a:xfrm>
        </p:spPr>
        <p:txBody>
          <a:bodyPr>
            <a:normAutofit fontScale="85000" lnSpcReduction="20000"/>
          </a:bodyPr>
          <a:lstStyle/>
          <a:p>
            <a:r>
              <a:rPr lang="en-US" dirty="0" smtClean="0"/>
              <a:t>Building, deploying, sharing, and running applications should be easy</a:t>
            </a:r>
          </a:p>
          <a:p>
            <a:pPr lvl="1"/>
            <a:r>
              <a:rPr lang="en-US" dirty="0" smtClean="0"/>
              <a:t>“What? It is working on my machine!”</a:t>
            </a:r>
          </a:p>
          <a:p>
            <a:r>
              <a:rPr lang="en-US" dirty="0" smtClean="0"/>
              <a:t>Updating the hosts should not break the applications running on them</a:t>
            </a:r>
          </a:p>
          <a:p>
            <a:pPr lvl="1"/>
            <a:r>
              <a:rPr lang="en-US" dirty="0" smtClean="0"/>
              <a:t>The matrix of hell! </a:t>
            </a:r>
          </a:p>
          <a:p>
            <a:r>
              <a:rPr lang="en-US" dirty="0" smtClean="0"/>
              <a:t>Getting the application up and running should be quick</a:t>
            </a:r>
          </a:p>
          <a:p>
            <a:r>
              <a:rPr lang="en-US" dirty="0" smtClean="0"/>
              <a:t>Packaging and shipping the application should not too hard</a:t>
            </a:r>
          </a:p>
          <a:p>
            <a:r>
              <a:rPr lang="en-US" dirty="0" smtClean="0"/>
              <a:t>Isolating different applications and their dependencies from each other</a:t>
            </a:r>
          </a:p>
          <a:p>
            <a:r>
              <a:rPr lang="en-US" dirty="0" smtClean="0"/>
              <a:t>Dev/Test/Prod environments should not matter</a:t>
            </a:r>
          </a:p>
          <a:p>
            <a:pPr marL="0" indent="0">
              <a:buNone/>
            </a:pPr>
            <a:r>
              <a:rPr lang="en-US" dirty="0" smtClean="0"/>
              <a:t>But Isn’t virtualization enough? ….</a:t>
            </a:r>
          </a:p>
          <a:p>
            <a:endParaRPr lang="en-CA" dirty="0"/>
          </a:p>
        </p:txBody>
      </p:sp>
    </p:spTree>
    <p:extLst>
      <p:ext uri="{BB962C8B-B14F-4D97-AF65-F5344CB8AC3E}">
        <p14:creationId xmlns:p14="http://schemas.microsoft.com/office/powerpoint/2010/main" val="740250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145292"/>
          </a:xfrm>
        </p:spPr>
        <p:txBody>
          <a:bodyPr/>
          <a:lstStyle/>
          <a:p>
            <a:r>
              <a:rPr lang="en-US" dirty="0" smtClean="0"/>
              <a:t>Why NOT VMs?</a:t>
            </a:r>
            <a:endParaRPr lang="en-CA"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71804217"/>
              </p:ext>
            </p:extLst>
          </p:nvPr>
        </p:nvGraphicFramePr>
        <p:xfrm>
          <a:off x="1447800" y="2011363"/>
          <a:ext cx="4645025" cy="3448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017520" y="5606582"/>
            <a:ext cx="2131255" cy="369332"/>
          </a:xfrm>
          <a:prstGeom prst="rect">
            <a:avLst/>
          </a:prstGeom>
          <a:noFill/>
        </p:spPr>
        <p:txBody>
          <a:bodyPr wrap="square" rtlCol="0">
            <a:spAutoFit/>
          </a:bodyPr>
          <a:lstStyle/>
          <a:p>
            <a:pPr algn="ctr"/>
            <a:r>
              <a:rPr lang="en-US" dirty="0" smtClean="0"/>
              <a:t>Virtualization</a:t>
            </a:r>
            <a:endParaRPr lang="en-CA" dirty="0"/>
          </a:p>
        </p:txBody>
      </p:sp>
      <p:graphicFrame>
        <p:nvGraphicFramePr>
          <p:cNvPr id="9" name="Content Placeholder 6"/>
          <p:cNvGraphicFramePr>
            <a:graphicFrameLocks noGrp="1"/>
          </p:cNvGraphicFramePr>
          <p:nvPr>
            <p:ph sz="half" idx="2"/>
            <p:extLst>
              <p:ext uri="{D42A27DB-BD31-4B8C-83A1-F6EECF244321}">
                <p14:modId xmlns:p14="http://schemas.microsoft.com/office/powerpoint/2010/main" val="210346932"/>
              </p:ext>
            </p:extLst>
          </p:nvPr>
        </p:nvGraphicFramePr>
        <p:xfrm>
          <a:off x="6413500" y="2017713"/>
          <a:ext cx="4645025" cy="34417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p:cNvSpPr txBox="1"/>
          <p:nvPr/>
        </p:nvSpPr>
        <p:spPr>
          <a:xfrm>
            <a:off x="7523870" y="5612932"/>
            <a:ext cx="2131255" cy="369332"/>
          </a:xfrm>
          <a:prstGeom prst="rect">
            <a:avLst/>
          </a:prstGeom>
          <a:noFill/>
        </p:spPr>
        <p:txBody>
          <a:bodyPr wrap="square" rtlCol="0">
            <a:spAutoFit/>
          </a:bodyPr>
          <a:lstStyle/>
          <a:p>
            <a:pPr algn="ctr"/>
            <a:r>
              <a:rPr lang="en-US" dirty="0" err="1" smtClean="0"/>
              <a:t>Dockerization</a:t>
            </a:r>
            <a:endParaRPr lang="en-CA" dirty="0"/>
          </a:p>
        </p:txBody>
      </p:sp>
      <p:sp>
        <p:nvSpPr>
          <p:cNvPr id="11" name="Rounded Rectangular Callout 10"/>
          <p:cNvSpPr/>
          <p:nvPr/>
        </p:nvSpPr>
        <p:spPr>
          <a:xfrm>
            <a:off x="253219" y="2103120"/>
            <a:ext cx="604912" cy="457200"/>
          </a:xfrm>
          <a:prstGeom prst="wedgeRoundRectCallout">
            <a:avLst>
              <a:gd name="adj1" fmla="val 155321"/>
              <a:gd name="adj2" fmla="val 348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a:t>
            </a:r>
            <a:endParaRPr lang="en-CA" dirty="0"/>
          </a:p>
        </p:txBody>
      </p:sp>
      <p:sp>
        <p:nvSpPr>
          <p:cNvPr id="12" name="Rounded Rectangular Callout 11"/>
          <p:cNvSpPr/>
          <p:nvPr/>
        </p:nvSpPr>
        <p:spPr>
          <a:xfrm>
            <a:off x="11221330" y="2017713"/>
            <a:ext cx="970670" cy="457200"/>
          </a:xfrm>
          <a:prstGeom prst="wedgeRoundRectCallout">
            <a:avLst>
              <a:gd name="adj1" fmla="val -68592"/>
              <a:gd name="adj2" fmla="val 54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Docker</a:t>
            </a:r>
            <a:endParaRPr lang="en-CA" dirty="0"/>
          </a:p>
        </p:txBody>
      </p:sp>
    </p:spTree>
    <p:extLst>
      <p:ext uri="{BB962C8B-B14F-4D97-AF65-F5344CB8AC3E}">
        <p14:creationId xmlns:p14="http://schemas.microsoft.com/office/powerpoint/2010/main" val="1797932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a:t>
            </a:r>
            <a:r>
              <a:rPr lang="en-US" dirty="0" smtClean="0"/>
              <a:t>we </a:t>
            </a:r>
            <a:r>
              <a:rPr lang="en-US" dirty="0"/>
              <a:t>really need </a:t>
            </a:r>
            <a:r>
              <a:rPr lang="en-US" dirty="0" smtClean="0"/>
              <a:t>Containers/</a:t>
            </a:r>
            <a:r>
              <a:rPr lang="en-US" dirty="0" err="1" smtClean="0"/>
              <a:t>dockers</a:t>
            </a:r>
            <a:r>
              <a:rPr lang="en-US" dirty="0"/>
              <a:t>?</a:t>
            </a:r>
            <a:br>
              <a:rPr lang="en-US" dirty="0"/>
            </a:br>
            <a:endParaRPr lang="en-CA" dirty="0"/>
          </a:p>
        </p:txBody>
      </p:sp>
      <p:sp>
        <p:nvSpPr>
          <p:cNvPr id="3" name="Content Placeholder 2"/>
          <p:cNvSpPr>
            <a:spLocks noGrp="1"/>
          </p:cNvSpPr>
          <p:nvPr>
            <p:ph idx="1"/>
          </p:nvPr>
        </p:nvSpPr>
        <p:spPr>
          <a:xfrm>
            <a:off x="1367554" y="1424198"/>
            <a:ext cx="9963973" cy="4458712"/>
          </a:xfrm>
        </p:spPr>
        <p:txBody>
          <a:bodyPr>
            <a:normAutofit fontScale="92500" lnSpcReduction="20000"/>
          </a:bodyPr>
          <a:lstStyle/>
          <a:p>
            <a:r>
              <a:rPr lang="en-US" dirty="0" smtClean="0"/>
              <a:t>Researchers are interested in </a:t>
            </a:r>
          </a:p>
          <a:p>
            <a:pPr lvl="1"/>
            <a:r>
              <a:rPr lang="en-US" dirty="0" smtClean="0"/>
              <a:t>long term reproducibility of results </a:t>
            </a:r>
          </a:p>
          <a:p>
            <a:pPr lvl="2"/>
            <a:r>
              <a:rPr lang="en-US" dirty="0" smtClean="0"/>
              <a:t>their 10 year old applications must work</a:t>
            </a:r>
          </a:p>
          <a:p>
            <a:pPr lvl="1"/>
            <a:r>
              <a:rPr lang="en-US" dirty="0"/>
              <a:t>g</a:t>
            </a:r>
            <a:r>
              <a:rPr lang="en-US" dirty="0" smtClean="0"/>
              <a:t>etting their jobs to run ASAP</a:t>
            </a:r>
            <a:endParaRPr lang="en-US" dirty="0"/>
          </a:p>
          <a:p>
            <a:pPr lvl="1"/>
            <a:r>
              <a:rPr lang="en-US" dirty="0" smtClean="0"/>
              <a:t>using computational resources wherever they are available</a:t>
            </a:r>
          </a:p>
          <a:p>
            <a:r>
              <a:rPr lang="en-US" dirty="0" smtClean="0"/>
              <a:t>Containers are here to the rescue!</a:t>
            </a:r>
          </a:p>
          <a:p>
            <a:pPr lvl="1"/>
            <a:r>
              <a:rPr lang="en-US" dirty="0" smtClean="0"/>
              <a:t>Package your application into a container and get it </a:t>
            </a:r>
            <a:r>
              <a:rPr lang="en-US" dirty="0" smtClean="0"/>
              <a:t>deployed anywhere, anytime</a:t>
            </a:r>
            <a:endParaRPr lang="en-US" dirty="0" smtClean="0"/>
          </a:p>
          <a:p>
            <a:r>
              <a:rPr lang="en-US" dirty="0" smtClean="0"/>
              <a:t>Real stories</a:t>
            </a:r>
          </a:p>
          <a:p>
            <a:pPr lvl="1"/>
            <a:r>
              <a:rPr lang="en-US" dirty="0" err="1" smtClean="0"/>
              <a:t>Magpy</a:t>
            </a:r>
            <a:r>
              <a:rPr lang="en-US" dirty="0"/>
              <a:t> </a:t>
            </a:r>
            <a:r>
              <a:rPr lang="en-US" dirty="0" smtClean="0"/>
              <a:t>for geomagnetism</a:t>
            </a:r>
          </a:p>
          <a:p>
            <a:pPr lvl="1"/>
            <a:r>
              <a:rPr lang="en-US" dirty="0"/>
              <a:t>Mountain Legacy </a:t>
            </a:r>
            <a:r>
              <a:rPr lang="en-US" dirty="0" smtClean="0"/>
              <a:t>Project</a:t>
            </a:r>
          </a:p>
          <a:p>
            <a:pPr lvl="1"/>
            <a:r>
              <a:rPr lang="en-US" dirty="0" err="1" smtClean="0"/>
              <a:t>Cyberhubs</a:t>
            </a:r>
            <a:endParaRPr lang="en-US" dirty="0" smtClean="0"/>
          </a:p>
          <a:p>
            <a:pPr lvl="1"/>
            <a:r>
              <a:rPr lang="en-US" dirty="0" smtClean="0"/>
              <a:t>Substance</a:t>
            </a:r>
          </a:p>
          <a:p>
            <a:pPr lvl="1"/>
            <a:r>
              <a:rPr lang="en-US" dirty="0" smtClean="0"/>
              <a:t>BESOS</a:t>
            </a:r>
            <a:endParaRPr lang="en-US" dirty="0"/>
          </a:p>
        </p:txBody>
      </p:sp>
    </p:spTree>
    <p:extLst>
      <p:ext uri="{BB962C8B-B14F-4D97-AF65-F5344CB8AC3E}">
        <p14:creationId xmlns:p14="http://schemas.microsoft.com/office/powerpoint/2010/main" val="1312078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2" y="14068"/>
            <a:ext cx="4192876" cy="277944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820" y="14068"/>
            <a:ext cx="5924870" cy="33024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96" y="3316504"/>
            <a:ext cx="4192876" cy="2796615"/>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5224" y="3390562"/>
            <a:ext cx="5941466" cy="2722557"/>
          </a:xfrm>
          <a:prstGeom prst="rect">
            <a:avLst/>
          </a:prstGeom>
        </p:spPr>
      </p:pic>
    </p:spTree>
    <p:extLst>
      <p:ext uri="{BB962C8B-B14F-4D97-AF65-F5344CB8AC3E}">
        <p14:creationId xmlns:p14="http://schemas.microsoft.com/office/powerpoint/2010/main" val="930914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Spectrum of Application </a:t>
            </a:r>
            <a:r>
              <a:rPr lang="en-US" smtClean="0"/>
              <a:t>Delpoyment</a:t>
            </a:r>
            <a:endParaRPr lang="en-CA" dirty="0"/>
          </a:p>
        </p:txBody>
      </p:sp>
      <p:sp>
        <p:nvSpPr>
          <p:cNvPr id="10" name="Right Arrow 9"/>
          <p:cNvSpPr/>
          <p:nvPr/>
        </p:nvSpPr>
        <p:spPr>
          <a:xfrm>
            <a:off x="3926541" y="5159279"/>
            <a:ext cx="5840546" cy="2866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8398648" y="5566851"/>
            <a:ext cx="1140505" cy="369332"/>
          </a:xfrm>
          <a:prstGeom prst="rect">
            <a:avLst/>
          </a:prstGeom>
          <a:noFill/>
        </p:spPr>
        <p:txBody>
          <a:bodyPr wrap="none" rtlCol="0">
            <a:spAutoFit/>
          </a:bodyPr>
          <a:lstStyle/>
          <a:p>
            <a:r>
              <a:rPr lang="en-US" dirty="0" smtClean="0"/>
              <a:t>Portability</a:t>
            </a:r>
            <a:endParaRPr lang="en-CA" dirty="0"/>
          </a:p>
        </p:txBody>
      </p:sp>
      <p:sp>
        <p:nvSpPr>
          <p:cNvPr id="12" name="Down Arrow 11"/>
          <p:cNvSpPr/>
          <p:nvPr/>
        </p:nvSpPr>
        <p:spPr>
          <a:xfrm rot="10800000">
            <a:off x="3373291" y="1691234"/>
            <a:ext cx="308585" cy="33187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2158590" y="1819251"/>
            <a:ext cx="1114601" cy="369332"/>
          </a:xfrm>
          <a:prstGeom prst="rect">
            <a:avLst/>
          </a:prstGeom>
          <a:noFill/>
        </p:spPr>
        <p:txBody>
          <a:bodyPr wrap="none" rtlCol="0">
            <a:spAutoFit/>
          </a:bodyPr>
          <a:lstStyle/>
          <a:p>
            <a:r>
              <a:rPr lang="en-US" dirty="0" smtClean="0"/>
              <a:t>Overhead</a:t>
            </a:r>
            <a:endParaRPr lang="en-CA" dirty="0"/>
          </a:p>
        </p:txBody>
      </p:sp>
      <p:sp>
        <p:nvSpPr>
          <p:cNvPr id="16" name="Flowchart: Punched Tape 15"/>
          <p:cNvSpPr/>
          <p:nvPr/>
        </p:nvSpPr>
        <p:spPr>
          <a:xfrm>
            <a:off x="7568773" y="2241797"/>
            <a:ext cx="1905640" cy="77608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Virtual Machines</a:t>
            </a:r>
            <a:endParaRPr lang="en-CA" dirty="0"/>
          </a:p>
        </p:txBody>
      </p:sp>
      <p:sp>
        <p:nvSpPr>
          <p:cNvPr id="17" name="Flowchart: Punched Tape 16"/>
          <p:cNvSpPr/>
          <p:nvPr/>
        </p:nvSpPr>
        <p:spPr>
          <a:xfrm>
            <a:off x="3865069" y="4329110"/>
            <a:ext cx="1805748" cy="77608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Manual Configuration</a:t>
            </a:r>
            <a:endParaRPr lang="en-CA" dirty="0"/>
          </a:p>
        </p:txBody>
      </p:sp>
      <p:sp>
        <p:nvSpPr>
          <p:cNvPr id="18" name="Flowchart: Punched Tape 17"/>
          <p:cNvSpPr/>
          <p:nvPr/>
        </p:nvSpPr>
        <p:spPr>
          <a:xfrm>
            <a:off x="6681267" y="3443947"/>
            <a:ext cx="1732749" cy="99424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Containers</a:t>
            </a:r>
            <a:endParaRPr lang="en-CA" dirty="0"/>
          </a:p>
        </p:txBody>
      </p:sp>
    </p:spTree>
    <p:extLst>
      <p:ext uri="{BB962C8B-B14F-4D97-AF65-F5344CB8AC3E}">
        <p14:creationId xmlns:p14="http://schemas.microsoft.com/office/powerpoint/2010/main" val="1315236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Dockers/Containers</a:t>
            </a:r>
            <a:endParaRPr lang="en-CA" dirty="0"/>
          </a:p>
        </p:txBody>
      </p:sp>
      <p:sp>
        <p:nvSpPr>
          <p:cNvPr id="3" name="Content Placeholder 2"/>
          <p:cNvSpPr>
            <a:spLocks noGrp="1"/>
          </p:cNvSpPr>
          <p:nvPr>
            <p:ph idx="1"/>
          </p:nvPr>
        </p:nvSpPr>
        <p:spPr/>
        <p:txBody>
          <a:bodyPr>
            <a:normAutofit fontScale="92500"/>
          </a:bodyPr>
          <a:lstStyle/>
          <a:p>
            <a:r>
              <a:rPr lang="en-US" dirty="0"/>
              <a:t>Flexible: </a:t>
            </a:r>
            <a:r>
              <a:rPr lang="en-US" dirty="0" smtClean="0"/>
              <a:t>Unfriendly and complex applications </a:t>
            </a:r>
            <a:r>
              <a:rPr lang="en-US" dirty="0"/>
              <a:t>can be </a:t>
            </a:r>
            <a:r>
              <a:rPr lang="en-US" dirty="0" smtClean="0"/>
              <a:t>easily </a:t>
            </a:r>
            <a:r>
              <a:rPr lang="en-US" dirty="0" err="1" smtClean="0"/>
              <a:t>dockerized</a:t>
            </a:r>
            <a:r>
              <a:rPr lang="en-US" dirty="0" smtClean="0"/>
              <a:t>.</a:t>
            </a:r>
            <a:endParaRPr lang="en-US" dirty="0"/>
          </a:p>
          <a:p>
            <a:r>
              <a:rPr lang="en-US" dirty="0"/>
              <a:t>Lightweight: Containers </a:t>
            </a:r>
            <a:r>
              <a:rPr lang="en-US" dirty="0" smtClean="0"/>
              <a:t>share and leverage the </a:t>
            </a:r>
            <a:r>
              <a:rPr lang="en-US" dirty="0"/>
              <a:t>host kernel, </a:t>
            </a:r>
            <a:r>
              <a:rPr lang="en-US" dirty="0" smtClean="0"/>
              <a:t>and therefore they are much </a:t>
            </a:r>
            <a:r>
              <a:rPr lang="en-US" dirty="0"/>
              <a:t>more efficient </a:t>
            </a:r>
            <a:r>
              <a:rPr lang="en-US" dirty="0" smtClean="0"/>
              <a:t>than </a:t>
            </a:r>
            <a:r>
              <a:rPr lang="en-US" dirty="0"/>
              <a:t>virtual machines.</a:t>
            </a:r>
          </a:p>
          <a:p>
            <a:r>
              <a:rPr lang="en-US" dirty="0"/>
              <a:t>Portable: </a:t>
            </a:r>
            <a:r>
              <a:rPr lang="en-US" dirty="0" smtClean="0"/>
              <a:t> build locally and deploy </a:t>
            </a:r>
            <a:r>
              <a:rPr lang="en-US" dirty="0"/>
              <a:t>anywhere.</a:t>
            </a:r>
          </a:p>
          <a:p>
            <a:r>
              <a:rPr lang="en-US" dirty="0"/>
              <a:t>Loosely coupled: Containers are highly self sufficient and encapsulated, allowing you to replace or upgrade one without disrupting others.</a:t>
            </a:r>
          </a:p>
          <a:p>
            <a:r>
              <a:rPr lang="en-US" dirty="0"/>
              <a:t>Scalable: You can increase and automatically distribute container replicas across a datacenter.</a:t>
            </a:r>
          </a:p>
          <a:p>
            <a:r>
              <a:rPr lang="en-US" dirty="0"/>
              <a:t>Secure: Containers apply aggressive constraints and isolations to processes without any configuration required on the part of the user.</a:t>
            </a:r>
          </a:p>
          <a:p>
            <a:endParaRPr lang="en-CA" dirty="0"/>
          </a:p>
        </p:txBody>
      </p:sp>
    </p:spTree>
    <p:extLst>
      <p:ext uri="{BB962C8B-B14F-4D97-AF65-F5344CB8AC3E}">
        <p14:creationId xmlns:p14="http://schemas.microsoft.com/office/powerpoint/2010/main" val="3617674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Docker workflow</a:t>
            </a:r>
            <a:endParaRPr lang="en-CA"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9743371"/>
              </p:ext>
            </p:extLst>
          </p:nvPr>
        </p:nvGraphicFramePr>
        <p:xfrm>
          <a:off x="5747658" y="3462598"/>
          <a:ext cx="2681090" cy="1728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ounded Rectangle 7"/>
          <p:cNvSpPr/>
          <p:nvPr/>
        </p:nvSpPr>
        <p:spPr>
          <a:xfrm>
            <a:off x="3303618" y="2139571"/>
            <a:ext cx="1366320" cy="687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CA" dirty="0"/>
          </a:p>
        </p:txBody>
      </p:sp>
      <p:sp>
        <p:nvSpPr>
          <p:cNvPr id="9" name="Rounded Rectangle 8"/>
          <p:cNvSpPr/>
          <p:nvPr/>
        </p:nvSpPr>
        <p:spPr>
          <a:xfrm>
            <a:off x="5647547" y="2155374"/>
            <a:ext cx="1177795" cy="656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a:t>
            </a:r>
            <a:endParaRPr lang="en-CA" dirty="0"/>
          </a:p>
        </p:txBody>
      </p:sp>
      <p:cxnSp>
        <p:nvCxnSpPr>
          <p:cNvPr id="11" name="Straight Arrow Connector 10"/>
          <p:cNvCxnSpPr>
            <a:stCxn id="8" idx="3"/>
            <a:endCxn id="9" idx="1"/>
          </p:cNvCxnSpPr>
          <p:nvPr/>
        </p:nvCxnSpPr>
        <p:spPr>
          <a:xfrm>
            <a:off x="4669938" y="2483492"/>
            <a:ext cx="977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68062" y="2114160"/>
            <a:ext cx="981359" cy="369332"/>
          </a:xfrm>
          <a:prstGeom prst="rect">
            <a:avLst/>
          </a:prstGeom>
          <a:noFill/>
        </p:spPr>
        <p:txBody>
          <a:bodyPr wrap="none" rtlCol="0">
            <a:spAutoFit/>
          </a:bodyPr>
          <a:lstStyle/>
          <a:p>
            <a:r>
              <a:rPr lang="en-US" dirty="0" smtClean="0"/>
              <a:t>Compile</a:t>
            </a:r>
            <a:endParaRPr lang="en-CA" dirty="0"/>
          </a:p>
        </p:txBody>
      </p:sp>
      <p:sp>
        <p:nvSpPr>
          <p:cNvPr id="20" name="TextBox 19"/>
          <p:cNvSpPr txBox="1"/>
          <p:nvPr/>
        </p:nvSpPr>
        <p:spPr>
          <a:xfrm>
            <a:off x="5681484" y="2960498"/>
            <a:ext cx="554960" cy="369332"/>
          </a:xfrm>
          <a:prstGeom prst="rect">
            <a:avLst/>
          </a:prstGeom>
          <a:noFill/>
        </p:spPr>
        <p:txBody>
          <a:bodyPr wrap="none" rtlCol="0">
            <a:spAutoFit/>
          </a:bodyPr>
          <a:lstStyle/>
          <a:p>
            <a:r>
              <a:rPr lang="en-US" dirty="0" smtClean="0"/>
              <a:t>Run</a:t>
            </a:r>
            <a:endParaRPr lang="en-CA" dirty="0"/>
          </a:p>
        </p:txBody>
      </p:sp>
      <p:sp>
        <p:nvSpPr>
          <p:cNvPr id="21" name="TextBox 20"/>
          <p:cNvSpPr txBox="1"/>
          <p:nvPr/>
        </p:nvSpPr>
        <p:spPr>
          <a:xfrm>
            <a:off x="1360715" y="5440044"/>
            <a:ext cx="7184571"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t>Machine 1</a:t>
            </a:r>
            <a:endParaRPr lang="en-CA" dirty="0"/>
          </a:p>
        </p:txBody>
      </p:sp>
      <p:graphicFrame>
        <p:nvGraphicFramePr>
          <p:cNvPr id="22" name="Content Placeholder 6"/>
          <p:cNvGraphicFramePr>
            <a:graphicFrameLocks/>
          </p:cNvGraphicFramePr>
          <p:nvPr>
            <p:extLst>
              <p:ext uri="{D42A27DB-BD31-4B8C-83A1-F6EECF244321}">
                <p14:modId xmlns:p14="http://schemas.microsoft.com/office/powerpoint/2010/main" val="813779724"/>
              </p:ext>
            </p:extLst>
          </p:nvPr>
        </p:nvGraphicFramePr>
        <p:xfrm>
          <a:off x="9350829" y="3462598"/>
          <a:ext cx="2632581" cy="16619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6" name="Straight Arrow Connector 25"/>
          <p:cNvCxnSpPr>
            <a:stCxn id="9" idx="2"/>
          </p:cNvCxnSpPr>
          <p:nvPr/>
        </p:nvCxnSpPr>
        <p:spPr>
          <a:xfrm flipH="1">
            <a:off x="6236444" y="2811610"/>
            <a:ext cx="1" cy="65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9" idx="3"/>
            <a:endCxn id="44" idx="0"/>
          </p:cNvCxnSpPr>
          <p:nvPr/>
        </p:nvCxnSpPr>
        <p:spPr>
          <a:xfrm>
            <a:off x="6825342" y="2483492"/>
            <a:ext cx="3186437" cy="6304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xplosion 1 43"/>
          <p:cNvSpPr/>
          <p:nvPr/>
        </p:nvSpPr>
        <p:spPr>
          <a:xfrm>
            <a:off x="9514112" y="3113940"/>
            <a:ext cx="740229" cy="67173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p:cNvSpPr txBox="1"/>
          <p:nvPr/>
        </p:nvSpPr>
        <p:spPr>
          <a:xfrm>
            <a:off x="9350829" y="5440043"/>
            <a:ext cx="2632581" cy="369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t>Machine 2</a:t>
            </a:r>
            <a:endParaRPr lang="en-CA" dirty="0"/>
          </a:p>
        </p:txBody>
      </p:sp>
    </p:spTree>
    <p:extLst>
      <p:ext uri="{BB962C8B-B14F-4D97-AF65-F5344CB8AC3E}">
        <p14:creationId xmlns:p14="http://schemas.microsoft.com/office/powerpoint/2010/main" val="3093123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6002</TotalTime>
  <Words>1524</Words>
  <Application>Microsoft Office PowerPoint</Application>
  <PresentationFormat>Widescreen</PresentationFormat>
  <Paragraphs>289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Wingdings</vt:lpstr>
      <vt:lpstr>Gallery</vt:lpstr>
      <vt:lpstr>Dockrize!</vt:lpstr>
      <vt:lpstr>Agenda </vt:lpstr>
      <vt:lpstr>Why Dockers/Containers?</vt:lpstr>
      <vt:lpstr>Why NOT VMs?</vt:lpstr>
      <vt:lpstr>Do we really need Containers/dockers? </vt:lpstr>
      <vt:lpstr>PowerPoint Presentation</vt:lpstr>
      <vt:lpstr>Spectrum of Application Delpoyment</vt:lpstr>
      <vt:lpstr>Why Dockers/Containers</vt:lpstr>
      <vt:lpstr>Docker workflow</vt:lpstr>
      <vt:lpstr>Docker workflow</vt:lpstr>
      <vt:lpstr>Docker Components</vt:lpstr>
      <vt:lpstr>Docker Components</vt:lpstr>
      <vt:lpstr>Dockerfile </vt:lpstr>
      <vt:lpstr>Hands on</vt:lpstr>
      <vt:lpstr>Docker INSTALLATION</vt:lpstr>
      <vt:lpstr>Docker Challenge 1 – Hello world!</vt:lpstr>
      <vt:lpstr>Docker Challenge 2 – Ubuntu image</vt:lpstr>
      <vt:lpstr>Docker Challenge 3 – Website using NGINX</vt:lpstr>
      <vt:lpstr>Docker Challenge 4 – Website using NGINX</vt:lpstr>
      <vt:lpstr>Docker &amp; singularity Challenge</vt:lpstr>
      <vt:lpstr>Quiz </vt:lpstr>
      <vt:lpstr>Docker and Singularity resources</vt:lpstr>
    </vt:vector>
  </TitlesOfParts>
  <Company>University Of Victoria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Dockrize it!</dc:title>
  <dc:creator>bmoa</dc:creator>
  <cp:lastModifiedBy>bmoa</cp:lastModifiedBy>
  <cp:revision>112</cp:revision>
  <dcterms:created xsi:type="dcterms:W3CDTF">2019-12-06T19:20:53Z</dcterms:created>
  <dcterms:modified xsi:type="dcterms:W3CDTF">2019-12-12T16:36:58Z</dcterms:modified>
</cp:coreProperties>
</file>