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9"/>
  </p:notesMasterIdLst>
  <p:sldIdLst>
    <p:sldId id="256" r:id="rId2"/>
    <p:sldId id="316" r:id="rId3"/>
    <p:sldId id="262" r:id="rId4"/>
    <p:sldId id="320" r:id="rId5"/>
    <p:sldId id="265" r:id="rId6"/>
    <p:sldId id="259" r:id="rId7"/>
    <p:sldId id="311" r:id="rId8"/>
    <p:sldId id="257" r:id="rId9"/>
    <p:sldId id="258" r:id="rId10"/>
    <p:sldId id="266" r:id="rId11"/>
    <p:sldId id="267" r:id="rId12"/>
    <p:sldId id="334" r:id="rId13"/>
    <p:sldId id="330" r:id="rId14"/>
    <p:sldId id="312" r:id="rId15"/>
    <p:sldId id="313" r:id="rId16"/>
    <p:sldId id="328" r:id="rId17"/>
    <p:sldId id="318" r:id="rId18"/>
    <p:sldId id="269" r:id="rId19"/>
    <p:sldId id="271" r:id="rId20"/>
    <p:sldId id="314" r:id="rId21"/>
    <p:sldId id="272" r:id="rId22"/>
    <p:sldId id="307" r:id="rId23"/>
    <p:sldId id="273" r:id="rId24"/>
    <p:sldId id="323" r:id="rId25"/>
    <p:sldId id="322" r:id="rId26"/>
    <p:sldId id="324" r:id="rId27"/>
    <p:sldId id="325" r:id="rId28"/>
    <p:sldId id="300" r:id="rId29"/>
    <p:sldId id="319" r:id="rId30"/>
    <p:sldId id="321" r:id="rId31"/>
    <p:sldId id="326" r:id="rId32"/>
    <p:sldId id="329" r:id="rId33"/>
    <p:sldId id="327" r:id="rId34"/>
    <p:sldId id="332" r:id="rId35"/>
    <p:sldId id="317" r:id="rId36"/>
    <p:sldId id="331" r:id="rId37"/>
    <p:sldId id="33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p:cViewPr varScale="1">
        <p:scale>
          <a:sx n="68" d="100"/>
          <a:sy n="68" d="100"/>
        </p:scale>
        <p:origin x="1191" y="3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67D35-7846-40DF-A9EB-96C280BA843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CA"/>
        </a:p>
      </dgm:t>
    </dgm:pt>
    <dgm:pt modelId="{378EDE71-1137-4D75-ABFF-FEC0DFD069C0}">
      <dgm:prSet phldrT="[Text]"/>
      <dgm:spPr/>
      <dgm:t>
        <a:bodyPr/>
        <a:lstStyle/>
        <a:p>
          <a:r>
            <a:rPr lang="en-CA" dirty="0" err="1" smtClean="0"/>
            <a:t>SaaS</a:t>
          </a:r>
          <a:endParaRPr lang="en-CA" dirty="0"/>
        </a:p>
      </dgm:t>
    </dgm:pt>
    <dgm:pt modelId="{A99FF065-4C64-474D-B1BF-13CD40740A66}" type="parTrans" cxnId="{86DA78CE-C895-47D4-A92C-35323F2BDD17}">
      <dgm:prSet/>
      <dgm:spPr/>
      <dgm:t>
        <a:bodyPr/>
        <a:lstStyle/>
        <a:p>
          <a:endParaRPr lang="en-CA"/>
        </a:p>
      </dgm:t>
    </dgm:pt>
    <dgm:pt modelId="{3A0CC811-6347-4F0F-AE64-3875EF4934F2}" type="sibTrans" cxnId="{86DA78CE-C895-47D4-A92C-35323F2BDD17}">
      <dgm:prSet/>
      <dgm:spPr/>
      <dgm:t>
        <a:bodyPr/>
        <a:lstStyle/>
        <a:p>
          <a:endParaRPr lang="en-CA"/>
        </a:p>
      </dgm:t>
    </dgm:pt>
    <dgm:pt modelId="{CB08C6D6-324E-48F8-B828-D7C13F70DAB6}">
      <dgm:prSet phldrT="[Text]"/>
      <dgm:spPr/>
      <dgm:t>
        <a:bodyPr/>
        <a:lstStyle/>
        <a:p>
          <a:r>
            <a:rPr lang="en-CA" dirty="0" smtClean="0"/>
            <a:t>Use the applications offered by the provider </a:t>
          </a:r>
          <a:endParaRPr lang="en-CA" dirty="0"/>
        </a:p>
      </dgm:t>
    </dgm:pt>
    <dgm:pt modelId="{D0FB426A-83D9-4698-8E10-B5FB9A0DA9BA}" type="parTrans" cxnId="{C500C7F9-9A6B-4E63-ABFC-2156400841AA}">
      <dgm:prSet/>
      <dgm:spPr/>
      <dgm:t>
        <a:bodyPr/>
        <a:lstStyle/>
        <a:p>
          <a:endParaRPr lang="en-CA"/>
        </a:p>
      </dgm:t>
    </dgm:pt>
    <dgm:pt modelId="{69D38117-A8C2-42BC-81A2-3D9DCF78102E}" type="sibTrans" cxnId="{C500C7F9-9A6B-4E63-ABFC-2156400841AA}">
      <dgm:prSet/>
      <dgm:spPr/>
      <dgm:t>
        <a:bodyPr/>
        <a:lstStyle/>
        <a:p>
          <a:endParaRPr lang="en-CA"/>
        </a:p>
      </dgm:t>
    </dgm:pt>
    <dgm:pt modelId="{A2BA7F96-0500-4288-A7C3-ED94D502E480}">
      <dgm:prSet phldrT="[Text]"/>
      <dgm:spPr/>
      <dgm:t>
        <a:bodyPr/>
        <a:lstStyle/>
        <a:p>
          <a:r>
            <a:rPr lang="en-CA" i="1" dirty="0" smtClean="0"/>
            <a:t>Google docs, different email providers, </a:t>
          </a:r>
          <a:r>
            <a:rPr lang="en-CA" i="1" dirty="0" err="1" smtClean="0"/>
            <a:t>Zoho</a:t>
          </a:r>
          <a:r>
            <a:rPr lang="en-CA" i="1" dirty="0" smtClean="0"/>
            <a:t>, </a:t>
          </a:r>
          <a:r>
            <a:rPr lang="en-CA" i="1" dirty="0" err="1" smtClean="0"/>
            <a:t>icloud</a:t>
          </a:r>
          <a:r>
            <a:rPr lang="en-CA" i="1" dirty="0" smtClean="0"/>
            <a:t>, salesforce.com, </a:t>
          </a:r>
          <a:r>
            <a:rPr lang="en-CA" b="1" i="1" dirty="0" smtClean="0">
              <a:solidFill>
                <a:srgbClr val="C00000"/>
              </a:solidFill>
            </a:rPr>
            <a:t>Compute Canada CVMFS software stack</a:t>
          </a:r>
          <a:endParaRPr lang="en-CA" b="1" i="1" dirty="0">
            <a:solidFill>
              <a:srgbClr val="C00000"/>
            </a:solidFill>
          </a:endParaRPr>
        </a:p>
      </dgm:t>
    </dgm:pt>
    <dgm:pt modelId="{0B612621-3E25-41C3-AA5C-A05C91F85B3E}" type="parTrans" cxnId="{395B28FE-6782-4368-9D1E-60431CC24E2E}">
      <dgm:prSet/>
      <dgm:spPr/>
      <dgm:t>
        <a:bodyPr/>
        <a:lstStyle/>
        <a:p>
          <a:endParaRPr lang="en-CA"/>
        </a:p>
      </dgm:t>
    </dgm:pt>
    <dgm:pt modelId="{BD1FEBC6-50E4-4B97-865E-2B763FDB98AC}" type="sibTrans" cxnId="{395B28FE-6782-4368-9D1E-60431CC24E2E}">
      <dgm:prSet/>
      <dgm:spPr/>
      <dgm:t>
        <a:bodyPr/>
        <a:lstStyle/>
        <a:p>
          <a:endParaRPr lang="en-CA"/>
        </a:p>
      </dgm:t>
    </dgm:pt>
    <dgm:pt modelId="{D2C4E4C3-BC98-4179-8638-651246E19E72}">
      <dgm:prSet phldrT="[Text]"/>
      <dgm:spPr/>
      <dgm:t>
        <a:bodyPr/>
        <a:lstStyle/>
        <a:p>
          <a:r>
            <a:rPr lang="en-CA" dirty="0" err="1" smtClean="0"/>
            <a:t>PaaS</a:t>
          </a:r>
          <a:endParaRPr lang="en-CA" dirty="0"/>
        </a:p>
      </dgm:t>
    </dgm:pt>
    <dgm:pt modelId="{13608779-9F45-448F-A687-4D9975582D25}" type="parTrans" cxnId="{CDBAD73A-4B9F-4CE8-9E7D-05F8338DBEF1}">
      <dgm:prSet/>
      <dgm:spPr/>
      <dgm:t>
        <a:bodyPr/>
        <a:lstStyle/>
        <a:p>
          <a:endParaRPr lang="en-CA"/>
        </a:p>
      </dgm:t>
    </dgm:pt>
    <dgm:pt modelId="{2268FDF9-0FCC-4BE6-B2AE-6FFE46FCBEBB}" type="sibTrans" cxnId="{CDBAD73A-4B9F-4CE8-9E7D-05F8338DBEF1}">
      <dgm:prSet/>
      <dgm:spPr/>
      <dgm:t>
        <a:bodyPr/>
        <a:lstStyle/>
        <a:p>
          <a:endParaRPr lang="en-CA"/>
        </a:p>
      </dgm:t>
    </dgm:pt>
    <dgm:pt modelId="{5742826A-00A6-4F3A-9EE7-C520E7EDB1CC}">
      <dgm:prSet phldrT="[Text]"/>
      <dgm:spPr/>
      <dgm:t>
        <a:bodyPr/>
        <a:lstStyle/>
        <a:p>
          <a:r>
            <a:rPr lang="en-CA" dirty="0" smtClean="0"/>
            <a:t>Design, develop and deploy applications using tools, libraries and programming languages supported by the provider </a:t>
          </a:r>
          <a:endParaRPr lang="en-CA" dirty="0"/>
        </a:p>
      </dgm:t>
    </dgm:pt>
    <dgm:pt modelId="{044EB6F6-1EDE-4469-84B8-7D13CBE10B2D}" type="parTrans" cxnId="{D9A3D102-05B7-45FB-9588-FF636CE79EC2}">
      <dgm:prSet/>
      <dgm:spPr/>
      <dgm:t>
        <a:bodyPr/>
        <a:lstStyle/>
        <a:p>
          <a:endParaRPr lang="en-CA"/>
        </a:p>
      </dgm:t>
    </dgm:pt>
    <dgm:pt modelId="{348381E1-A343-44DA-9EBA-2969593D5D0B}" type="sibTrans" cxnId="{D9A3D102-05B7-45FB-9588-FF636CE79EC2}">
      <dgm:prSet/>
      <dgm:spPr/>
      <dgm:t>
        <a:bodyPr/>
        <a:lstStyle/>
        <a:p>
          <a:endParaRPr lang="en-CA"/>
        </a:p>
      </dgm:t>
    </dgm:pt>
    <dgm:pt modelId="{CE66C967-2409-4355-9DE7-C48C2484F96B}">
      <dgm:prSet phldrT="[Text]"/>
      <dgm:spPr/>
      <dgm:t>
        <a:bodyPr/>
        <a:lstStyle/>
        <a:p>
          <a:r>
            <a:rPr lang="en-CA" i="1" dirty="0" smtClean="0"/>
            <a:t>Google App Engine, Azure service platform, force.com, </a:t>
          </a:r>
          <a:r>
            <a:rPr lang="en-CA" i="1" dirty="0" err="1" smtClean="0"/>
            <a:t>openshift</a:t>
          </a:r>
          <a:r>
            <a:rPr lang="en-CA" i="1" dirty="0" smtClean="0"/>
            <a:t>, </a:t>
          </a:r>
          <a:r>
            <a:rPr lang="en-CA" i="1" dirty="0" err="1" smtClean="0"/>
            <a:t>Heroku</a:t>
          </a:r>
          <a:r>
            <a:rPr lang="en-CA" i="1" dirty="0" smtClean="0"/>
            <a:t> – </a:t>
          </a:r>
          <a:r>
            <a:rPr lang="en-CA" b="1" i="1" dirty="0" smtClean="0">
              <a:solidFill>
                <a:srgbClr val="C00000"/>
              </a:solidFill>
            </a:rPr>
            <a:t>Compute Canada-supported </a:t>
          </a:r>
          <a:r>
            <a:rPr lang="en-CA" b="1" i="1" dirty="0" err="1" smtClean="0">
              <a:solidFill>
                <a:srgbClr val="C00000"/>
              </a:solidFill>
            </a:rPr>
            <a:t>Jupyterhubs</a:t>
          </a:r>
          <a:endParaRPr lang="en-CA" b="1" i="1" dirty="0">
            <a:solidFill>
              <a:srgbClr val="C00000"/>
            </a:solidFill>
          </a:endParaRPr>
        </a:p>
      </dgm:t>
    </dgm:pt>
    <dgm:pt modelId="{513412C1-2C79-4B65-9524-38C85243628A}" type="parTrans" cxnId="{E9F15DC7-A80C-4C79-B9F8-6A3D7AB0972D}">
      <dgm:prSet/>
      <dgm:spPr/>
      <dgm:t>
        <a:bodyPr/>
        <a:lstStyle/>
        <a:p>
          <a:endParaRPr lang="en-CA"/>
        </a:p>
      </dgm:t>
    </dgm:pt>
    <dgm:pt modelId="{18B3C328-9E9C-478B-B43D-B926C494959D}" type="sibTrans" cxnId="{E9F15DC7-A80C-4C79-B9F8-6A3D7AB0972D}">
      <dgm:prSet/>
      <dgm:spPr/>
      <dgm:t>
        <a:bodyPr/>
        <a:lstStyle/>
        <a:p>
          <a:endParaRPr lang="en-CA"/>
        </a:p>
      </dgm:t>
    </dgm:pt>
    <dgm:pt modelId="{8F791953-8858-460E-83A1-A825689498EE}">
      <dgm:prSet phldrT="[Text]"/>
      <dgm:spPr/>
      <dgm:t>
        <a:bodyPr/>
        <a:lstStyle/>
        <a:p>
          <a:r>
            <a:rPr lang="en-CA" dirty="0" err="1" smtClean="0"/>
            <a:t>IaaS</a:t>
          </a:r>
          <a:endParaRPr lang="en-CA" dirty="0"/>
        </a:p>
      </dgm:t>
    </dgm:pt>
    <dgm:pt modelId="{DCA20D67-63B0-4C99-802E-46D7787AE6BA}" type="parTrans" cxnId="{6CFF8496-F56D-4282-A1ED-1E19E2AAD198}">
      <dgm:prSet/>
      <dgm:spPr/>
      <dgm:t>
        <a:bodyPr/>
        <a:lstStyle/>
        <a:p>
          <a:endParaRPr lang="en-CA"/>
        </a:p>
      </dgm:t>
    </dgm:pt>
    <dgm:pt modelId="{3781F855-3FD6-4B4B-AC08-2F6F2CD99016}" type="sibTrans" cxnId="{6CFF8496-F56D-4282-A1ED-1E19E2AAD198}">
      <dgm:prSet/>
      <dgm:spPr/>
      <dgm:t>
        <a:bodyPr/>
        <a:lstStyle/>
        <a:p>
          <a:endParaRPr lang="en-CA"/>
        </a:p>
      </dgm:t>
    </dgm:pt>
    <dgm:pt modelId="{4EDCFD2D-F072-428C-A9C5-C4DF62ACE518}">
      <dgm:prSet phldrT="[Text]"/>
      <dgm:spPr/>
      <dgm:t>
        <a:bodyPr/>
        <a:lstStyle/>
        <a:p>
          <a:r>
            <a:rPr lang="en-CA" b="0" dirty="0" smtClean="0"/>
            <a:t>Provision computing resources to deploy arbitrary OSs and applications</a:t>
          </a:r>
          <a:endParaRPr lang="en-CA" b="0" dirty="0"/>
        </a:p>
      </dgm:t>
    </dgm:pt>
    <dgm:pt modelId="{36DC31BD-5FB8-4AFC-841F-5910BB9EF9DF}" type="parTrans" cxnId="{6E4F1EE5-2835-49F4-B2EA-9BAF92DF99FC}">
      <dgm:prSet/>
      <dgm:spPr/>
      <dgm:t>
        <a:bodyPr/>
        <a:lstStyle/>
        <a:p>
          <a:endParaRPr lang="en-CA"/>
        </a:p>
      </dgm:t>
    </dgm:pt>
    <dgm:pt modelId="{436474C2-4C37-4355-AEE9-D20E8F120ECA}" type="sibTrans" cxnId="{6E4F1EE5-2835-49F4-B2EA-9BAF92DF99FC}">
      <dgm:prSet/>
      <dgm:spPr/>
      <dgm:t>
        <a:bodyPr/>
        <a:lstStyle/>
        <a:p>
          <a:endParaRPr lang="en-CA"/>
        </a:p>
      </dgm:t>
    </dgm:pt>
    <dgm:pt modelId="{AECAAD5C-DF3F-41B6-B318-DD7354A96E2D}">
      <dgm:prSet phldrT="[Text]"/>
      <dgm:spPr/>
      <dgm:t>
        <a:bodyPr/>
        <a:lstStyle/>
        <a:p>
          <a:r>
            <a:rPr lang="en-CA" i="1" dirty="0" smtClean="0"/>
            <a:t>EC2, S3, </a:t>
          </a:r>
          <a:r>
            <a:rPr lang="en-CA" i="1" dirty="0" err="1" smtClean="0"/>
            <a:t>GoGrid</a:t>
          </a:r>
          <a:r>
            <a:rPr lang="en-CA" i="1" dirty="0" smtClean="0"/>
            <a:t>, 3 </a:t>
          </a:r>
          <a:r>
            <a:rPr lang="en-CA" i="1" dirty="0" err="1" smtClean="0"/>
            <a:t>tera</a:t>
          </a:r>
          <a:r>
            <a:rPr lang="en-CA" i="1" dirty="0" smtClean="0"/>
            <a:t>, </a:t>
          </a:r>
          <a:r>
            <a:rPr lang="en-CA" b="1" i="1" dirty="0" smtClean="0">
              <a:solidFill>
                <a:srgbClr val="C00000"/>
              </a:solidFill>
            </a:rPr>
            <a:t>Compute Canada clouds</a:t>
          </a:r>
          <a:endParaRPr lang="en-CA" b="1" i="1" dirty="0">
            <a:solidFill>
              <a:srgbClr val="C00000"/>
            </a:solidFill>
          </a:endParaRPr>
        </a:p>
      </dgm:t>
    </dgm:pt>
    <dgm:pt modelId="{9B1D645F-F50F-44B7-9185-FB51919F050C}" type="parTrans" cxnId="{88B5981C-64BA-492E-B430-C01F38C0D4CF}">
      <dgm:prSet/>
      <dgm:spPr/>
      <dgm:t>
        <a:bodyPr/>
        <a:lstStyle/>
        <a:p>
          <a:endParaRPr lang="en-CA"/>
        </a:p>
      </dgm:t>
    </dgm:pt>
    <dgm:pt modelId="{34128565-AB72-45DB-9B62-D68C1B1852AB}" type="sibTrans" cxnId="{88B5981C-64BA-492E-B430-C01F38C0D4CF}">
      <dgm:prSet/>
      <dgm:spPr/>
      <dgm:t>
        <a:bodyPr/>
        <a:lstStyle/>
        <a:p>
          <a:endParaRPr lang="en-CA"/>
        </a:p>
      </dgm:t>
    </dgm:pt>
    <dgm:pt modelId="{F73DF296-30D1-412D-8D40-DE2108F2B480}" type="pres">
      <dgm:prSet presAssocID="{35367D35-7846-40DF-A9EB-96C280BA8430}" presName="linearFlow" presStyleCnt="0">
        <dgm:presLayoutVars>
          <dgm:dir/>
          <dgm:animLvl val="lvl"/>
          <dgm:resizeHandles val="exact"/>
        </dgm:presLayoutVars>
      </dgm:prSet>
      <dgm:spPr/>
      <dgm:t>
        <a:bodyPr/>
        <a:lstStyle/>
        <a:p>
          <a:endParaRPr lang="en-CA"/>
        </a:p>
      </dgm:t>
    </dgm:pt>
    <dgm:pt modelId="{07E32DE3-71D1-4CF6-9CF0-817909C3FD75}" type="pres">
      <dgm:prSet presAssocID="{378EDE71-1137-4D75-ABFF-FEC0DFD069C0}" presName="composite" presStyleCnt="0"/>
      <dgm:spPr/>
    </dgm:pt>
    <dgm:pt modelId="{EB9ABCF8-54CB-4AE1-AA77-61CFAAFB3B84}" type="pres">
      <dgm:prSet presAssocID="{378EDE71-1137-4D75-ABFF-FEC0DFD069C0}" presName="parentText" presStyleLbl="alignNode1" presStyleIdx="0" presStyleCnt="3">
        <dgm:presLayoutVars>
          <dgm:chMax val="1"/>
          <dgm:bulletEnabled val="1"/>
        </dgm:presLayoutVars>
      </dgm:prSet>
      <dgm:spPr/>
      <dgm:t>
        <a:bodyPr/>
        <a:lstStyle/>
        <a:p>
          <a:endParaRPr lang="en-CA"/>
        </a:p>
      </dgm:t>
    </dgm:pt>
    <dgm:pt modelId="{81978332-1E34-4D7F-9631-C77632CEB325}" type="pres">
      <dgm:prSet presAssocID="{378EDE71-1137-4D75-ABFF-FEC0DFD069C0}" presName="descendantText" presStyleLbl="alignAcc1" presStyleIdx="0" presStyleCnt="3">
        <dgm:presLayoutVars>
          <dgm:bulletEnabled val="1"/>
        </dgm:presLayoutVars>
      </dgm:prSet>
      <dgm:spPr/>
      <dgm:t>
        <a:bodyPr/>
        <a:lstStyle/>
        <a:p>
          <a:endParaRPr lang="en-CA"/>
        </a:p>
      </dgm:t>
    </dgm:pt>
    <dgm:pt modelId="{69CB4314-5AFD-4DF0-A23A-2213F1B3A455}" type="pres">
      <dgm:prSet presAssocID="{3A0CC811-6347-4F0F-AE64-3875EF4934F2}" presName="sp" presStyleCnt="0"/>
      <dgm:spPr/>
    </dgm:pt>
    <dgm:pt modelId="{16275E0A-F25F-48F3-AE5B-89480759F2E5}" type="pres">
      <dgm:prSet presAssocID="{D2C4E4C3-BC98-4179-8638-651246E19E72}" presName="composite" presStyleCnt="0"/>
      <dgm:spPr/>
    </dgm:pt>
    <dgm:pt modelId="{6C314523-77FE-4392-871D-2901B0DE7C47}" type="pres">
      <dgm:prSet presAssocID="{D2C4E4C3-BC98-4179-8638-651246E19E72}" presName="parentText" presStyleLbl="alignNode1" presStyleIdx="1" presStyleCnt="3">
        <dgm:presLayoutVars>
          <dgm:chMax val="1"/>
          <dgm:bulletEnabled val="1"/>
        </dgm:presLayoutVars>
      </dgm:prSet>
      <dgm:spPr/>
      <dgm:t>
        <a:bodyPr/>
        <a:lstStyle/>
        <a:p>
          <a:endParaRPr lang="en-CA"/>
        </a:p>
      </dgm:t>
    </dgm:pt>
    <dgm:pt modelId="{2B791BC4-99DD-4888-AFFF-557C766CFA13}" type="pres">
      <dgm:prSet presAssocID="{D2C4E4C3-BC98-4179-8638-651246E19E72}" presName="descendantText" presStyleLbl="alignAcc1" presStyleIdx="1" presStyleCnt="3">
        <dgm:presLayoutVars>
          <dgm:bulletEnabled val="1"/>
        </dgm:presLayoutVars>
      </dgm:prSet>
      <dgm:spPr/>
      <dgm:t>
        <a:bodyPr/>
        <a:lstStyle/>
        <a:p>
          <a:endParaRPr lang="en-CA"/>
        </a:p>
      </dgm:t>
    </dgm:pt>
    <dgm:pt modelId="{7621E20E-1B98-4A79-BD30-71403085652D}" type="pres">
      <dgm:prSet presAssocID="{2268FDF9-0FCC-4BE6-B2AE-6FFE46FCBEBB}" presName="sp" presStyleCnt="0"/>
      <dgm:spPr/>
    </dgm:pt>
    <dgm:pt modelId="{3D4714CB-5095-47CE-9C3E-4A7D2129FF2D}" type="pres">
      <dgm:prSet presAssocID="{8F791953-8858-460E-83A1-A825689498EE}" presName="composite" presStyleCnt="0"/>
      <dgm:spPr/>
    </dgm:pt>
    <dgm:pt modelId="{D9D7BE8F-0E0C-41AD-BE04-554BA196C2A8}" type="pres">
      <dgm:prSet presAssocID="{8F791953-8858-460E-83A1-A825689498EE}" presName="parentText" presStyleLbl="alignNode1" presStyleIdx="2" presStyleCnt="3">
        <dgm:presLayoutVars>
          <dgm:chMax val="1"/>
          <dgm:bulletEnabled val="1"/>
        </dgm:presLayoutVars>
      </dgm:prSet>
      <dgm:spPr/>
      <dgm:t>
        <a:bodyPr/>
        <a:lstStyle/>
        <a:p>
          <a:endParaRPr lang="en-CA"/>
        </a:p>
      </dgm:t>
    </dgm:pt>
    <dgm:pt modelId="{535B776D-BA9F-4E77-8317-B5A9231B0ED4}" type="pres">
      <dgm:prSet presAssocID="{8F791953-8858-460E-83A1-A825689498EE}" presName="descendantText" presStyleLbl="alignAcc1" presStyleIdx="2" presStyleCnt="3" custLinFactNeighborY="1633">
        <dgm:presLayoutVars>
          <dgm:bulletEnabled val="1"/>
        </dgm:presLayoutVars>
      </dgm:prSet>
      <dgm:spPr/>
      <dgm:t>
        <a:bodyPr/>
        <a:lstStyle/>
        <a:p>
          <a:endParaRPr lang="en-CA"/>
        </a:p>
      </dgm:t>
    </dgm:pt>
  </dgm:ptLst>
  <dgm:cxnLst>
    <dgm:cxn modelId="{F8301126-054E-4633-8A61-8125831F4B5D}" type="presOf" srcId="{4EDCFD2D-F072-428C-A9C5-C4DF62ACE518}" destId="{535B776D-BA9F-4E77-8317-B5A9231B0ED4}" srcOrd="0" destOrd="0" presId="urn:microsoft.com/office/officeart/2005/8/layout/chevron2"/>
    <dgm:cxn modelId="{395B28FE-6782-4368-9D1E-60431CC24E2E}" srcId="{378EDE71-1137-4D75-ABFF-FEC0DFD069C0}" destId="{A2BA7F96-0500-4288-A7C3-ED94D502E480}" srcOrd="1" destOrd="0" parTransId="{0B612621-3E25-41C3-AA5C-A05C91F85B3E}" sibTransId="{BD1FEBC6-50E4-4B97-865E-2B763FDB98AC}"/>
    <dgm:cxn modelId="{DB4B2323-7C4D-49C8-9E94-DD5B552EDF2B}" type="presOf" srcId="{378EDE71-1137-4D75-ABFF-FEC0DFD069C0}" destId="{EB9ABCF8-54CB-4AE1-AA77-61CFAAFB3B84}" srcOrd="0" destOrd="0" presId="urn:microsoft.com/office/officeart/2005/8/layout/chevron2"/>
    <dgm:cxn modelId="{CDBAD73A-4B9F-4CE8-9E7D-05F8338DBEF1}" srcId="{35367D35-7846-40DF-A9EB-96C280BA8430}" destId="{D2C4E4C3-BC98-4179-8638-651246E19E72}" srcOrd="1" destOrd="0" parTransId="{13608779-9F45-448F-A687-4D9975582D25}" sibTransId="{2268FDF9-0FCC-4BE6-B2AE-6FFE46FCBEBB}"/>
    <dgm:cxn modelId="{54B3B9EB-44F7-4C14-8152-C3CA2D278EB9}" type="presOf" srcId="{CB08C6D6-324E-48F8-B828-D7C13F70DAB6}" destId="{81978332-1E34-4D7F-9631-C77632CEB325}" srcOrd="0" destOrd="0" presId="urn:microsoft.com/office/officeart/2005/8/layout/chevron2"/>
    <dgm:cxn modelId="{C500C7F9-9A6B-4E63-ABFC-2156400841AA}" srcId="{378EDE71-1137-4D75-ABFF-FEC0DFD069C0}" destId="{CB08C6D6-324E-48F8-B828-D7C13F70DAB6}" srcOrd="0" destOrd="0" parTransId="{D0FB426A-83D9-4698-8E10-B5FB9A0DA9BA}" sibTransId="{69D38117-A8C2-42BC-81A2-3D9DCF78102E}"/>
    <dgm:cxn modelId="{E9F15DC7-A80C-4C79-B9F8-6A3D7AB0972D}" srcId="{D2C4E4C3-BC98-4179-8638-651246E19E72}" destId="{CE66C967-2409-4355-9DE7-C48C2484F96B}" srcOrd="1" destOrd="0" parTransId="{513412C1-2C79-4B65-9524-38C85243628A}" sibTransId="{18B3C328-9E9C-478B-B43D-B926C494959D}"/>
    <dgm:cxn modelId="{5382EAAA-BA6E-4124-8D11-55DE84FDCF02}" type="presOf" srcId="{D2C4E4C3-BC98-4179-8638-651246E19E72}" destId="{6C314523-77FE-4392-871D-2901B0DE7C47}" srcOrd="0" destOrd="0" presId="urn:microsoft.com/office/officeart/2005/8/layout/chevron2"/>
    <dgm:cxn modelId="{F08C6386-E6F7-4A4D-BBB2-9430CD8D0A62}" type="presOf" srcId="{CE66C967-2409-4355-9DE7-C48C2484F96B}" destId="{2B791BC4-99DD-4888-AFFF-557C766CFA13}" srcOrd="0" destOrd="1" presId="urn:microsoft.com/office/officeart/2005/8/layout/chevron2"/>
    <dgm:cxn modelId="{86DA78CE-C895-47D4-A92C-35323F2BDD17}" srcId="{35367D35-7846-40DF-A9EB-96C280BA8430}" destId="{378EDE71-1137-4D75-ABFF-FEC0DFD069C0}" srcOrd="0" destOrd="0" parTransId="{A99FF065-4C64-474D-B1BF-13CD40740A66}" sibTransId="{3A0CC811-6347-4F0F-AE64-3875EF4934F2}"/>
    <dgm:cxn modelId="{6CFF8496-F56D-4282-A1ED-1E19E2AAD198}" srcId="{35367D35-7846-40DF-A9EB-96C280BA8430}" destId="{8F791953-8858-460E-83A1-A825689498EE}" srcOrd="2" destOrd="0" parTransId="{DCA20D67-63B0-4C99-802E-46D7787AE6BA}" sibTransId="{3781F855-3FD6-4B4B-AC08-2F6F2CD99016}"/>
    <dgm:cxn modelId="{FF9C1CB6-0430-4DFE-B682-451FC981E6ED}" type="presOf" srcId="{A2BA7F96-0500-4288-A7C3-ED94D502E480}" destId="{81978332-1E34-4D7F-9631-C77632CEB325}" srcOrd="0" destOrd="1" presId="urn:microsoft.com/office/officeart/2005/8/layout/chevron2"/>
    <dgm:cxn modelId="{88B5981C-64BA-492E-B430-C01F38C0D4CF}" srcId="{8F791953-8858-460E-83A1-A825689498EE}" destId="{AECAAD5C-DF3F-41B6-B318-DD7354A96E2D}" srcOrd="1" destOrd="0" parTransId="{9B1D645F-F50F-44B7-9185-FB51919F050C}" sibTransId="{34128565-AB72-45DB-9B62-D68C1B1852AB}"/>
    <dgm:cxn modelId="{BC0A3A73-31CD-450E-9BD9-0E1432EF6FC0}" type="presOf" srcId="{35367D35-7846-40DF-A9EB-96C280BA8430}" destId="{F73DF296-30D1-412D-8D40-DE2108F2B480}" srcOrd="0" destOrd="0" presId="urn:microsoft.com/office/officeart/2005/8/layout/chevron2"/>
    <dgm:cxn modelId="{52E6AF2F-066A-4368-B6A0-FD10483B65CC}" type="presOf" srcId="{AECAAD5C-DF3F-41B6-B318-DD7354A96E2D}" destId="{535B776D-BA9F-4E77-8317-B5A9231B0ED4}" srcOrd="0" destOrd="1" presId="urn:microsoft.com/office/officeart/2005/8/layout/chevron2"/>
    <dgm:cxn modelId="{92F192B7-F227-4608-9468-BC55CB3D1311}" type="presOf" srcId="{5742826A-00A6-4F3A-9EE7-C520E7EDB1CC}" destId="{2B791BC4-99DD-4888-AFFF-557C766CFA13}" srcOrd="0" destOrd="0" presId="urn:microsoft.com/office/officeart/2005/8/layout/chevron2"/>
    <dgm:cxn modelId="{D9A3D102-05B7-45FB-9588-FF636CE79EC2}" srcId="{D2C4E4C3-BC98-4179-8638-651246E19E72}" destId="{5742826A-00A6-4F3A-9EE7-C520E7EDB1CC}" srcOrd="0" destOrd="0" parTransId="{044EB6F6-1EDE-4469-84B8-7D13CBE10B2D}" sibTransId="{348381E1-A343-44DA-9EBA-2969593D5D0B}"/>
    <dgm:cxn modelId="{1E681D1E-B6AF-4137-85F0-CC18F178D17F}" type="presOf" srcId="{8F791953-8858-460E-83A1-A825689498EE}" destId="{D9D7BE8F-0E0C-41AD-BE04-554BA196C2A8}" srcOrd="0" destOrd="0" presId="urn:microsoft.com/office/officeart/2005/8/layout/chevron2"/>
    <dgm:cxn modelId="{6E4F1EE5-2835-49F4-B2EA-9BAF92DF99FC}" srcId="{8F791953-8858-460E-83A1-A825689498EE}" destId="{4EDCFD2D-F072-428C-A9C5-C4DF62ACE518}" srcOrd="0" destOrd="0" parTransId="{36DC31BD-5FB8-4AFC-841F-5910BB9EF9DF}" sibTransId="{436474C2-4C37-4355-AEE9-D20E8F120ECA}"/>
    <dgm:cxn modelId="{FEA94750-DFA7-4AE5-B3C2-FEF9DBA1752E}" type="presParOf" srcId="{F73DF296-30D1-412D-8D40-DE2108F2B480}" destId="{07E32DE3-71D1-4CF6-9CF0-817909C3FD75}" srcOrd="0" destOrd="0" presId="urn:microsoft.com/office/officeart/2005/8/layout/chevron2"/>
    <dgm:cxn modelId="{DEBC5496-8E86-4BC0-8FBD-63E92E6620E0}" type="presParOf" srcId="{07E32DE3-71D1-4CF6-9CF0-817909C3FD75}" destId="{EB9ABCF8-54CB-4AE1-AA77-61CFAAFB3B84}" srcOrd="0" destOrd="0" presId="urn:microsoft.com/office/officeart/2005/8/layout/chevron2"/>
    <dgm:cxn modelId="{1714BAE5-B1D9-4B6C-B5D6-6B4315CC0E54}" type="presParOf" srcId="{07E32DE3-71D1-4CF6-9CF0-817909C3FD75}" destId="{81978332-1E34-4D7F-9631-C77632CEB325}" srcOrd="1" destOrd="0" presId="urn:microsoft.com/office/officeart/2005/8/layout/chevron2"/>
    <dgm:cxn modelId="{21269ACC-17F5-4FFE-97B4-9275B72871A1}" type="presParOf" srcId="{F73DF296-30D1-412D-8D40-DE2108F2B480}" destId="{69CB4314-5AFD-4DF0-A23A-2213F1B3A455}" srcOrd="1" destOrd="0" presId="urn:microsoft.com/office/officeart/2005/8/layout/chevron2"/>
    <dgm:cxn modelId="{2D54D190-7F5C-4B22-8EC9-6B43450B80F0}" type="presParOf" srcId="{F73DF296-30D1-412D-8D40-DE2108F2B480}" destId="{16275E0A-F25F-48F3-AE5B-89480759F2E5}" srcOrd="2" destOrd="0" presId="urn:microsoft.com/office/officeart/2005/8/layout/chevron2"/>
    <dgm:cxn modelId="{52D72719-92E5-4B40-9EA8-47C15BA3CEDE}" type="presParOf" srcId="{16275E0A-F25F-48F3-AE5B-89480759F2E5}" destId="{6C314523-77FE-4392-871D-2901B0DE7C47}" srcOrd="0" destOrd="0" presId="urn:microsoft.com/office/officeart/2005/8/layout/chevron2"/>
    <dgm:cxn modelId="{75BC899E-AEA4-423C-B741-B5FFF3003424}" type="presParOf" srcId="{16275E0A-F25F-48F3-AE5B-89480759F2E5}" destId="{2B791BC4-99DD-4888-AFFF-557C766CFA13}" srcOrd="1" destOrd="0" presId="urn:microsoft.com/office/officeart/2005/8/layout/chevron2"/>
    <dgm:cxn modelId="{75EE09C8-6A18-428A-85AE-162179EB25F6}" type="presParOf" srcId="{F73DF296-30D1-412D-8D40-DE2108F2B480}" destId="{7621E20E-1B98-4A79-BD30-71403085652D}" srcOrd="3" destOrd="0" presId="urn:microsoft.com/office/officeart/2005/8/layout/chevron2"/>
    <dgm:cxn modelId="{B834014B-FEA2-4849-A856-EF1BA8F17EB3}" type="presParOf" srcId="{F73DF296-30D1-412D-8D40-DE2108F2B480}" destId="{3D4714CB-5095-47CE-9C3E-4A7D2129FF2D}" srcOrd="4" destOrd="0" presId="urn:microsoft.com/office/officeart/2005/8/layout/chevron2"/>
    <dgm:cxn modelId="{666A1F49-6028-45FB-9693-FE73FA398EF3}" type="presParOf" srcId="{3D4714CB-5095-47CE-9C3E-4A7D2129FF2D}" destId="{D9D7BE8F-0E0C-41AD-BE04-554BA196C2A8}" srcOrd="0" destOrd="0" presId="urn:microsoft.com/office/officeart/2005/8/layout/chevron2"/>
    <dgm:cxn modelId="{D9762513-8B85-485A-86EA-EFAF8B62F5AF}" type="presParOf" srcId="{3D4714CB-5095-47CE-9C3E-4A7D2129FF2D}" destId="{535B776D-BA9F-4E77-8317-B5A9231B0ED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264C4B-4F6E-4F5A-B99D-2B3BC35A19E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CA"/>
        </a:p>
      </dgm:t>
    </dgm:pt>
    <dgm:pt modelId="{59A6D68B-F350-464D-89D1-3A00BC334DA5}">
      <dgm:prSet phldrT="[Text]"/>
      <dgm:spPr/>
      <dgm:t>
        <a:bodyPr/>
        <a:lstStyle/>
        <a:p>
          <a:r>
            <a:rPr lang="en-CA" dirty="0" smtClean="0"/>
            <a:t>Public</a:t>
          </a:r>
          <a:endParaRPr lang="en-CA" dirty="0"/>
        </a:p>
      </dgm:t>
    </dgm:pt>
    <dgm:pt modelId="{5E20B4B2-AB43-4E33-99BB-44C3B0BC7CCD}" type="parTrans" cxnId="{DABCEE7B-03AC-4DDA-866E-D5CE49864B42}">
      <dgm:prSet/>
      <dgm:spPr/>
      <dgm:t>
        <a:bodyPr/>
        <a:lstStyle/>
        <a:p>
          <a:endParaRPr lang="en-CA"/>
        </a:p>
      </dgm:t>
    </dgm:pt>
    <dgm:pt modelId="{922D7EC5-C0A3-4B13-BB38-A03929A8565B}" type="sibTrans" cxnId="{DABCEE7B-03AC-4DDA-866E-D5CE49864B42}">
      <dgm:prSet/>
      <dgm:spPr/>
      <dgm:t>
        <a:bodyPr/>
        <a:lstStyle/>
        <a:p>
          <a:endParaRPr lang="en-CA"/>
        </a:p>
      </dgm:t>
    </dgm:pt>
    <dgm:pt modelId="{C3F5DCCB-8895-4F4C-88E1-7BDB6929E9AF}">
      <dgm:prSet phldrT="[Text]"/>
      <dgm:spPr/>
      <dgm:t>
        <a:bodyPr/>
        <a:lstStyle/>
        <a:p>
          <a:r>
            <a:rPr lang="en-CA" dirty="0" smtClean="0"/>
            <a:t>Open to the public on the internet and resource are pooled amongst the customers</a:t>
          </a:r>
          <a:endParaRPr lang="en-CA" dirty="0"/>
        </a:p>
      </dgm:t>
    </dgm:pt>
    <dgm:pt modelId="{405CBC5F-81F1-4ED1-BF47-D57F058B6B48}" type="parTrans" cxnId="{38BD4B2E-6BDD-4E9F-8D4E-FFF3C4859EBD}">
      <dgm:prSet/>
      <dgm:spPr/>
      <dgm:t>
        <a:bodyPr/>
        <a:lstStyle/>
        <a:p>
          <a:endParaRPr lang="en-CA"/>
        </a:p>
      </dgm:t>
    </dgm:pt>
    <dgm:pt modelId="{456B7E3A-9EA3-4458-8719-B97B61FD3A2F}" type="sibTrans" cxnId="{38BD4B2E-6BDD-4E9F-8D4E-FFF3C4859EBD}">
      <dgm:prSet/>
      <dgm:spPr/>
      <dgm:t>
        <a:bodyPr/>
        <a:lstStyle/>
        <a:p>
          <a:endParaRPr lang="en-CA"/>
        </a:p>
      </dgm:t>
    </dgm:pt>
    <dgm:pt modelId="{12D41E91-17C9-491E-B713-201D15ED0EAB}">
      <dgm:prSet phldrT="[Text]"/>
      <dgm:spPr/>
      <dgm:t>
        <a:bodyPr/>
        <a:lstStyle/>
        <a:p>
          <a:r>
            <a:rPr lang="en-CA" dirty="0" smtClean="0"/>
            <a:t>AWS, Google, Microsoft, etc.</a:t>
          </a:r>
          <a:endParaRPr lang="en-CA" dirty="0"/>
        </a:p>
      </dgm:t>
    </dgm:pt>
    <dgm:pt modelId="{002F20E2-AA3C-48EF-8295-A64020CDBB53}" type="parTrans" cxnId="{78240529-8B51-4007-ABA0-CCBBB7EA6978}">
      <dgm:prSet/>
      <dgm:spPr/>
      <dgm:t>
        <a:bodyPr/>
        <a:lstStyle/>
        <a:p>
          <a:endParaRPr lang="en-CA"/>
        </a:p>
      </dgm:t>
    </dgm:pt>
    <dgm:pt modelId="{FC32013B-21E8-47FA-8472-DB1873BBAF63}" type="sibTrans" cxnId="{78240529-8B51-4007-ABA0-CCBBB7EA6978}">
      <dgm:prSet/>
      <dgm:spPr/>
      <dgm:t>
        <a:bodyPr/>
        <a:lstStyle/>
        <a:p>
          <a:endParaRPr lang="en-CA"/>
        </a:p>
      </dgm:t>
    </dgm:pt>
    <dgm:pt modelId="{296B369B-E25F-4BD1-8762-7462DFA70DC2}">
      <dgm:prSet phldrT="[Text]"/>
      <dgm:spPr/>
      <dgm:t>
        <a:bodyPr/>
        <a:lstStyle/>
        <a:p>
          <a:r>
            <a:rPr lang="en-CA" dirty="0" smtClean="0"/>
            <a:t>Private</a:t>
          </a:r>
          <a:endParaRPr lang="en-CA" dirty="0"/>
        </a:p>
      </dgm:t>
    </dgm:pt>
    <dgm:pt modelId="{4C965AD3-CD8A-4BC6-A199-E6FDC1EF7647}" type="parTrans" cxnId="{7506E151-6266-45D2-9324-BE64306E9537}">
      <dgm:prSet/>
      <dgm:spPr/>
      <dgm:t>
        <a:bodyPr/>
        <a:lstStyle/>
        <a:p>
          <a:endParaRPr lang="en-CA"/>
        </a:p>
      </dgm:t>
    </dgm:pt>
    <dgm:pt modelId="{4E9FC836-463C-42A8-86D0-CFC808F5990B}" type="sibTrans" cxnId="{7506E151-6266-45D2-9324-BE64306E9537}">
      <dgm:prSet/>
      <dgm:spPr/>
      <dgm:t>
        <a:bodyPr/>
        <a:lstStyle/>
        <a:p>
          <a:endParaRPr lang="en-CA"/>
        </a:p>
      </dgm:t>
    </dgm:pt>
    <dgm:pt modelId="{62464976-C00B-4EC2-B597-2AD249309686}">
      <dgm:prSet phldrT="[Text]"/>
      <dgm:spPr/>
      <dgm:t>
        <a:bodyPr/>
        <a:lstStyle/>
        <a:p>
          <a:r>
            <a:rPr lang="en-CA" dirty="0" smtClean="0"/>
            <a:t>Restricted to a single organization and the resources are dedicated to the users within the organization.</a:t>
          </a:r>
          <a:endParaRPr lang="en-CA" dirty="0"/>
        </a:p>
      </dgm:t>
    </dgm:pt>
    <dgm:pt modelId="{0144E4F1-56B2-44A8-893B-D2E6F84F20C0}" type="parTrans" cxnId="{C4904ADF-ACA6-4D93-AD23-5D43C6CACABE}">
      <dgm:prSet/>
      <dgm:spPr/>
      <dgm:t>
        <a:bodyPr/>
        <a:lstStyle/>
        <a:p>
          <a:endParaRPr lang="en-CA"/>
        </a:p>
      </dgm:t>
    </dgm:pt>
    <dgm:pt modelId="{EAE448F4-5B11-4B21-815B-B37349843DB8}" type="sibTrans" cxnId="{C4904ADF-ACA6-4D93-AD23-5D43C6CACABE}">
      <dgm:prSet/>
      <dgm:spPr/>
      <dgm:t>
        <a:bodyPr/>
        <a:lstStyle/>
        <a:p>
          <a:endParaRPr lang="en-CA"/>
        </a:p>
      </dgm:t>
    </dgm:pt>
    <dgm:pt modelId="{7A1A2DBB-D2EA-40BD-A7A4-1CE57AA0D218}">
      <dgm:prSet phldrT="[Text]"/>
      <dgm:spPr/>
      <dgm:t>
        <a:bodyPr/>
        <a:lstStyle/>
        <a:p>
          <a:r>
            <a:rPr lang="en-CA" dirty="0" smtClean="0"/>
            <a:t>Community</a:t>
          </a:r>
          <a:endParaRPr lang="en-CA" dirty="0"/>
        </a:p>
      </dgm:t>
    </dgm:pt>
    <dgm:pt modelId="{A50E62B4-770A-4D75-9699-DB20AE76EF3A}" type="parTrans" cxnId="{E72C1D40-C4C1-4FF6-99A8-9F1F09601FE0}">
      <dgm:prSet/>
      <dgm:spPr/>
      <dgm:t>
        <a:bodyPr/>
        <a:lstStyle/>
        <a:p>
          <a:endParaRPr lang="en-CA"/>
        </a:p>
      </dgm:t>
    </dgm:pt>
    <dgm:pt modelId="{5EFB5A70-07C8-44BC-87CC-147DFF447172}" type="sibTrans" cxnId="{E72C1D40-C4C1-4FF6-99A8-9F1F09601FE0}">
      <dgm:prSet/>
      <dgm:spPr/>
      <dgm:t>
        <a:bodyPr/>
        <a:lstStyle/>
        <a:p>
          <a:endParaRPr lang="en-CA"/>
        </a:p>
      </dgm:t>
    </dgm:pt>
    <dgm:pt modelId="{05AE7009-D823-4E8A-8F2A-A0E62A14AB18}">
      <dgm:prSet phldrT="[Text]"/>
      <dgm:spPr/>
      <dgm:t>
        <a:bodyPr/>
        <a:lstStyle/>
        <a:p>
          <a:r>
            <a:rPr lang="en-CA" dirty="0" smtClean="0"/>
            <a:t>Combines public with the other two forms of deployments</a:t>
          </a:r>
          <a:endParaRPr lang="en-CA" dirty="0"/>
        </a:p>
      </dgm:t>
    </dgm:pt>
    <dgm:pt modelId="{7C03E0AC-B5B4-4FAB-A103-3CF00B30A21C}" type="parTrans" cxnId="{BB1A8DE5-443F-4FA0-9D48-393B9A1C177B}">
      <dgm:prSet/>
      <dgm:spPr/>
      <dgm:t>
        <a:bodyPr/>
        <a:lstStyle/>
        <a:p>
          <a:endParaRPr lang="en-CA"/>
        </a:p>
      </dgm:t>
    </dgm:pt>
    <dgm:pt modelId="{E146C088-078A-4027-8C14-8BA151FC35F5}" type="sibTrans" cxnId="{BB1A8DE5-443F-4FA0-9D48-393B9A1C177B}">
      <dgm:prSet/>
      <dgm:spPr/>
      <dgm:t>
        <a:bodyPr/>
        <a:lstStyle/>
        <a:p>
          <a:endParaRPr lang="en-CA"/>
        </a:p>
      </dgm:t>
    </dgm:pt>
    <dgm:pt modelId="{8D10E5BD-30C3-422F-89B2-8C8A96498075}">
      <dgm:prSet phldrT="[Text]"/>
      <dgm:spPr/>
      <dgm:t>
        <a:bodyPr/>
        <a:lstStyle/>
        <a:p>
          <a:r>
            <a:rPr lang="en-CA" dirty="0" smtClean="0"/>
            <a:t>Hybrid</a:t>
          </a:r>
          <a:endParaRPr lang="en-CA" dirty="0"/>
        </a:p>
      </dgm:t>
    </dgm:pt>
    <dgm:pt modelId="{F5444B23-BFB7-41E4-B648-38576EF6F826}" type="parTrans" cxnId="{0F4B575B-041C-4DA1-A6EB-333192122A7A}">
      <dgm:prSet/>
      <dgm:spPr/>
      <dgm:t>
        <a:bodyPr/>
        <a:lstStyle/>
        <a:p>
          <a:endParaRPr lang="en-CA"/>
        </a:p>
      </dgm:t>
    </dgm:pt>
    <dgm:pt modelId="{385E55E0-1E01-4D46-928B-6989EE724B65}" type="sibTrans" cxnId="{0F4B575B-041C-4DA1-A6EB-333192122A7A}">
      <dgm:prSet/>
      <dgm:spPr/>
      <dgm:t>
        <a:bodyPr/>
        <a:lstStyle/>
        <a:p>
          <a:endParaRPr lang="en-CA"/>
        </a:p>
      </dgm:t>
    </dgm:pt>
    <dgm:pt modelId="{24275118-EFCF-479F-A0FE-6A77A1AA8E82}">
      <dgm:prSet phldrT="[Text]"/>
      <dgm:spPr/>
      <dgm:t>
        <a:bodyPr/>
        <a:lstStyle/>
        <a:p>
          <a:r>
            <a:rPr lang="en-CA" dirty="0" smtClean="0"/>
            <a:t>Shared between a group of organizations from the same community </a:t>
          </a:r>
          <a:endParaRPr lang="en-CA" dirty="0"/>
        </a:p>
      </dgm:t>
    </dgm:pt>
    <dgm:pt modelId="{EB0080F0-A517-4CA6-A0CD-584489D4B9FF}" type="parTrans" cxnId="{DF914487-7317-45A9-9419-B03D8C98B9FB}">
      <dgm:prSet/>
      <dgm:spPr/>
      <dgm:t>
        <a:bodyPr/>
        <a:lstStyle/>
        <a:p>
          <a:endParaRPr lang="en-CA"/>
        </a:p>
      </dgm:t>
    </dgm:pt>
    <dgm:pt modelId="{2C8AD6BE-2F1F-4FD9-A17E-0F5DBE7140DE}" type="sibTrans" cxnId="{DF914487-7317-45A9-9419-B03D8C98B9FB}">
      <dgm:prSet/>
      <dgm:spPr/>
      <dgm:t>
        <a:bodyPr/>
        <a:lstStyle/>
        <a:p>
          <a:endParaRPr lang="en-CA"/>
        </a:p>
      </dgm:t>
    </dgm:pt>
    <dgm:pt modelId="{589D5471-8B1D-4206-B65E-75CC8F0BA6D1}" type="pres">
      <dgm:prSet presAssocID="{5A264C4B-4F6E-4F5A-B99D-2B3BC35A19E7}" presName="Name0" presStyleCnt="0">
        <dgm:presLayoutVars>
          <dgm:dir/>
          <dgm:animLvl val="lvl"/>
          <dgm:resizeHandles val="exact"/>
        </dgm:presLayoutVars>
      </dgm:prSet>
      <dgm:spPr/>
      <dgm:t>
        <a:bodyPr/>
        <a:lstStyle/>
        <a:p>
          <a:endParaRPr lang="en-CA"/>
        </a:p>
      </dgm:t>
    </dgm:pt>
    <dgm:pt modelId="{443F19A9-89CD-4EF0-A5EC-2C968C65DB99}" type="pres">
      <dgm:prSet presAssocID="{59A6D68B-F350-464D-89D1-3A00BC334DA5}" presName="linNode" presStyleCnt="0"/>
      <dgm:spPr/>
    </dgm:pt>
    <dgm:pt modelId="{FA3D1FA8-BC8B-4397-A52F-292DE90CA085}" type="pres">
      <dgm:prSet presAssocID="{59A6D68B-F350-464D-89D1-3A00BC334DA5}" presName="parentText" presStyleLbl="node1" presStyleIdx="0" presStyleCnt="4">
        <dgm:presLayoutVars>
          <dgm:chMax val="1"/>
          <dgm:bulletEnabled val="1"/>
        </dgm:presLayoutVars>
      </dgm:prSet>
      <dgm:spPr/>
      <dgm:t>
        <a:bodyPr/>
        <a:lstStyle/>
        <a:p>
          <a:endParaRPr lang="en-CA"/>
        </a:p>
      </dgm:t>
    </dgm:pt>
    <dgm:pt modelId="{F8CE8913-148B-4145-9AF3-A138B9403E09}" type="pres">
      <dgm:prSet presAssocID="{59A6D68B-F350-464D-89D1-3A00BC334DA5}" presName="descendantText" presStyleLbl="alignAccFollowNode1" presStyleIdx="0" presStyleCnt="4">
        <dgm:presLayoutVars>
          <dgm:bulletEnabled val="1"/>
        </dgm:presLayoutVars>
      </dgm:prSet>
      <dgm:spPr/>
      <dgm:t>
        <a:bodyPr/>
        <a:lstStyle/>
        <a:p>
          <a:endParaRPr lang="en-CA"/>
        </a:p>
      </dgm:t>
    </dgm:pt>
    <dgm:pt modelId="{4E331D11-7FFB-4961-92A4-B951F18EF2F5}" type="pres">
      <dgm:prSet presAssocID="{922D7EC5-C0A3-4B13-BB38-A03929A8565B}" presName="sp" presStyleCnt="0"/>
      <dgm:spPr/>
    </dgm:pt>
    <dgm:pt modelId="{FA7C1DF5-AA06-4B84-9CC4-2CCE9C3F9067}" type="pres">
      <dgm:prSet presAssocID="{296B369B-E25F-4BD1-8762-7462DFA70DC2}" presName="linNode" presStyleCnt="0"/>
      <dgm:spPr/>
    </dgm:pt>
    <dgm:pt modelId="{9EEAF175-D8FF-4236-B392-9012702C020A}" type="pres">
      <dgm:prSet presAssocID="{296B369B-E25F-4BD1-8762-7462DFA70DC2}" presName="parentText" presStyleLbl="node1" presStyleIdx="1" presStyleCnt="4">
        <dgm:presLayoutVars>
          <dgm:chMax val="1"/>
          <dgm:bulletEnabled val="1"/>
        </dgm:presLayoutVars>
      </dgm:prSet>
      <dgm:spPr/>
      <dgm:t>
        <a:bodyPr/>
        <a:lstStyle/>
        <a:p>
          <a:endParaRPr lang="en-CA"/>
        </a:p>
      </dgm:t>
    </dgm:pt>
    <dgm:pt modelId="{4958C77F-CC19-4C4D-A738-D9D117E0444B}" type="pres">
      <dgm:prSet presAssocID="{296B369B-E25F-4BD1-8762-7462DFA70DC2}" presName="descendantText" presStyleLbl="alignAccFollowNode1" presStyleIdx="1" presStyleCnt="4">
        <dgm:presLayoutVars>
          <dgm:bulletEnabled val="1"/>
        </dgm:presLayoutVars>
      </dgm:prSet>
      <dgm:spPr/>
      <dgm:t>
        <a:bodyPr/>
        <a:lstStyle/>
        <a:p>
          <a:endParaRPr lang="en-CA"/>
        </a:p>
      </dgm:t>
    </dgm:pt>
    <dgm:pt modelId="{BC5338A1-4D0D-496F-A0BF-E778B4D09CFF}" type="pres">
      <dgm:prSet presAssocID="{4E9FC836-463C-42A8-86D0-CFC808F5990B}" presName="sp" presStyleCnt="0"/>
      <dgm:spPr/>
    </dgm:pt>
    <dgm:pt modelId="{4A24CB45-7D59-4D52-B979-7933F5A078C4}" type="pres">
      <dgm:prSet presAssocID="{7A1A2DBB-D2EA-40BD-A7A4-1CE57AA0D218}" presName="linNode" presStyleCnt="0"/>
      <dgm:spPr/>
    </dgm:pt>
    <dgm:pt modelId="{64CC4919-D8A1-461D-BAD3-695D9BF698D9}" type="pres">
      <dgm:prSet presAssocID="{7A1A2DBB-D2EA-40BD-A7A4-1CE57AA0D218}" presName="parentText" presStyleLbl="node1" presStyleIdx="2" presStyleCnt="4">
        <dgm:presLayoutVars>
          <dgm:chMax val="1"/>
          <dgm:bulletEnabled val="1"/>
        </dgm:presLayoutVars>
      </dgm:prSet>
      <dgm:spPr/>
      <dgm:t>
        <a:bodyPr/>
        <a:lstStyle/>
        <a:p>
          <a:endParaRPr lang="en-CA"/>
        </a:p>
      </dgm:t>
    </dgm:pt>
    <dgm:pt modelId="{AAEC835C-22FF-4271-B96D-CC4C556847D9}" type="pres">
      <dgm:prSet presAssocID="{7A1A2DBB-D2EA-40BD-A7A4-1CE57AA0D218}" presName="descendantText" presStyleLbl="alignAccFollowNode1" presStyleIdx="2" presStyleCnt="4">
        <dgm:presLayoutVars>
          <dgm:bulletEnabled val="1"/>
        </dgm:presLayoutVars>
      </dgm:prSet>
      <dgm:spPr/>
      <dgm:t>
        <a:bodyPr/>
        <a:lstStyle/>
        <a:p>
          <a:endParaRPr lang="en-CA"/>
        </a:p>
      </dgm:t>
    </dgm:pt>
    <dgm:pt modelId="{253040D1-98FB-47A6-AA49-25C1C6F63E03}" type="pres">
      <dgm:prSet presAssocID="{5EFB5A70-07C8-44BC-87CC-147DFF447172}" presName="sp" presStyleCnt="0"/>
      <dgm:spPr/>
    </dgm:pt>
    <dgm:pt modelId="{AE023060-2869-4F52-9CE9-1BDD1F635D4D}" type="pres">
      <dgm:prSet presAssocID="{8D10E5BD-30C3-422F-89B2-8C8A96498075}" presName="linNode" presStyleCnt="0"/>
      <dgm:spPr/>
    </dgm:pt>
    <dgm:pt modelId="{C25CF6E3-3DE6-42F4-952E-1DD42F7178FA}" type="pres">
      <dgm:prSet presAssocID="{8D10E5BD-30C3-422F-89B2-8C8A96498075}" presName="parentText" presStyleLbl="node1" presStyleIdx="3" presStyleCnt="4">
        <dgm:presLayoutVars>
          <dgm:chMax val="1"/>
          <dgm:bulletEnabled val="1"/>
        </dgm:presLayoutVars>
      </dgm:prSet>
      <dgm:spPr/>
      <dgm:t>
        <a:bodyPr/>
        <a:lstStyle/>
        <a:p>
          <a:endParaRPr lang="en-CA"/>
        </a:p>
      </dgm:t>
    </dgm:pt>
    <dgm:pt modelId="{724E6E8F-BFEF-4328-873C-0F3ABF096AB2}" type="pres">
      <dgm:prSet presAssocID="{8D10E5BD-30C3-422F-89B2-8C8A96498075}" presName="descendantText" presStyleLbl="alignAccFollowNode1" presStyleIdx="3" presStyleCnt="4">
        <dgm:presLayoutVars>
          <dgm:bulletEnabled val="1"/>
        </dgm:presLayoutVars>
      </dgm:prSet>
      <dgm:spPr/>
      <dgm:t>
        <a:bodyPr/>
        <a:lstStyle/>
        <a:p>
          <a:endParaRPr lang="en-CA"/>
        </a:p>
      </dgm:t>
    </dgm:pt>
  </dgm:ptLst>
  <dgm:cxnLst>
    <dgm:cxn modelId="{E5B34D18-2C2E-4492-A541-8CC0357517DF}" type="presOf" srcId="{8D10E5BD-30C3-422F-89B2-8C8A96498075}" destId="{C25CF6E3-3DE6-42F4-952E-1DD42F7178FA}" srcOrd="0" destOrd="0" presId="urn:microsoft.com/office/officeart/2005/8/layout/vList5"/>
    <dgm:cxn modelId="{F0AF8069-FD01-4E74-A6B3-0E1A25C036F2}" type="presOf" srcId="{C3F5DCCB-8895-4F4C-88E1-7BDB6929E9AF}" destId="{F8CE8913-148B-4145-9AF3-A138B9403E09}" srcOrd="0" destOrd="0" presId="urn:microsoft.com/office/officeart/2005/8/layout/vList5"/>
    <dgm:cxn modelId="{7506E151-6266-45D2-9324-BE64306E9537}" srcId="{5A264C4B-4F6E-4F5A-B99D-2B3BC35A19E7}" destId="{296B369B-E25F-4BD1-8762-7462DFA70DC2}" srcOrd="1" destOrd="0" parTransId="{4C965AD3-CD8A-4BC6-A199-E6FDC1EF7647}" sibTransId="{4E9FC836-463C-42A8-86D0-CFC808F5990B}"/>
    <dgm:cxn modelId="{0F4B575B-041C-4DA1-A6EB-333192122A7A}" srcId="{5A264C4B-4F6E-4F5A-B99D-2B3BC35A19E7}" destId="{8D10E5BD-30C3-422F-89B2-8C8A96498075}" srcOrd="3" destOrd="0" parTransId="{F5444B23-BFB7-41E4-B648-38576EF6F826}" sibTransId="{385E55E0-1E01-4D46-928B-6989EE724B65}"/>
    <dgm:cxn modelId="{E72C1D40-C4C1-4FF6-99A8-9F1F09601FE0}" srcId="{5A264C4B-4F6E-4F5A-B99D-2B3BC35A19E7}" destId="{7A1A2DBB-D2EA-40BD-A7A4-1CE57AA0D218}" srcOrd="2" destOrd="0" parTransId="{A50E62B4-770A-4D75-9699-DB20AE76EF3A}" sibTransId="{5EFB5A70-07C8-44BC-87CC-147DFF447172}"/>
    <dgm:cxn modelId="{BB1A8DE5-443F-4FA0-9D48-393B9A1C177B}" srcId="{8D10E5BD-30C3-422F-89B2-8C8A96498075}" destId="{05AE7009-D823-4E8A-8F2A-A0E62A14AB18}" srcOrd="0" destOrd="0" parTransId="{7C03E0AC-B5B4-4FAB-A103-3CF00B30A21C}" sibTransId="{E146C088-078A-4027-8C14-8BA151FC35F5}"/>
    <dgm:cxn modelId="{9FC5E96E-D0BD-4640-89E1-E7336118647E}" type="presOf" srcId="{05AE7009-D823-4E8A-8F2A-A0E62A14AB18}" destId="{724E6E8F-BFEF-4328-873C-0F3ABF096AB2}" srcOrd="0" destOrd="0" presId="urn:microsoft.com/office/officeart/2005/8/layout/vList5"/>
    <dgm:cxn modelId="{159A1125-2AE6-46D1-8A31-E5E792E872A8}" type="presOf" srcId="{7A1A2DBB-D2EA-40BD-A7A4-1CE57AA0D218}" destId="{64CC4919-D8A1-461D-BAD3-695D9BF698D9}" srcOrd="0" destOrd="0" presId="urn:microsoft.com/office/officeart/2005/8/layout/vList5"/>
    <dgm:cxn modelId="{21D612F3-C827-4E4B-B868-224801EDD320}" type="presOf" srcId="{24275118-EFCF-479F-A0FE-6A77A1AA8E82}" destId="{AAEC835C-22FF-4271-B96D-CC4C556847D9}" srcOrd="0" destOrd="0" presId="urn:microsoft.com/office/officeart/2005/8/layout/vList5"/>
    <dgm:cxn modelId="{8935ED07-F6FB-40F1-8176-205962DF196A}" type="presOf" srcId="{12D41E91-17C9-491E-B713-201D15ED0EAB}" destId="{F8CE8913-148B-4145-9AF3-A138B9403E09}" srcOrd="0" destOrd="1" presId="urn:microsoft.com/office/officeart/2005/8/layout/vList5"/>
    <dgm:cxn modelId="{CF839EE5-365D-4DF6-9AE2-7C6A2C9FD4D1}" type="presOf" srcId="{62464976-C00B-4EC2-B597-2AD249309686}" destId="{4958C77F-CC19-4C4D-A738-D9D117E0444B}" srcOrd="0" destOrd="0" presId="urn:microsoft.com/office/officeart/2005/8/layout/vList5"/>
    <dgm:cxn modelId="{C4904ADF-ACA6-4D93-AD23-5D43C6CACABE}" srcId="{296B369B-E25F-4BD1-8762-7462DFA70DC2}" destId="{62464976-C00B-4EC2-B597-2AD249309686}" srcOrd="0" destOrd="0" parTransId="{0144E4F1-56B2-44A8-893B-D2E6F84F20C0}" sibTransId="{EAE448F4-5B11-4B21-815B-B37349843DB8}"/>
    <dgm:cxn modelId="{1443794F-CB51-40CD-B6D9-C36386BCA43E}" type="presOf" srcId="{5A264C4B-4F6E-4F5A-B99D-2B3BC35A19E7}" destId="{589D5471-8B1D-4206-B65E-75CC8F0BA6D1}" srcOrd="0" destOrd="0" presId="urn:microsoft.com/office/officeart/2005/8/layout/vList5"/>
    <dgm:cxn modelId="{DABCEE7B-03AC-4DDA-866E-D5CE49864B42}" srcId="{5A264C4B-4F6E-4F5A-B99D-2B3BC35A19E7}" destId="{59A6D68B-F350-464D-89D1-3A00BC334DA5}" srcOrd="0" destOrd="0" parTransId="{5E20B4B2-AB43-4E33-99BB-44C3B0BC7CCD}" sibTransId="{922D7EC5-C0A3-4B13-BB38-A03929A8565B}"/>
    <dgm:cxn modelId="{38BD4B2E-6BDD-4E9F-8D4E-FFF3C4859EBD}" srcId="{59A6D68B-F350-464D-89D1-3A00BC334DA5}" destId="{C3F5DCCB-8895-4F4C-88E1-7BDB6929E9AF}" srcOrd="0" destOrd="0" parTransId="{405CBC5F-81F1-4ED1-BF47-D57F058B6B48}" sibTransId="{456B7E3A-9EA3-4458-8719-B97B61FD3A2F}"/>
    <dgm:cxn modelId="{78240529-8B51-4007-ABA0-CCBBB7EA6978}" srcId="{59A6D68B-F350-464D-89D1-3A00BC334DA5}" destId="{12D41E91-17C9-491E-B713-201D15ED0EAB}" srcOrd="1" destOrd="0" parTransId="{002F20E2-AA3C-48EF-8295-A64020CDBB53}" sibTransId="{FC32013B-21E8-47FA-8472-DB1873BBAF63}"/>
    <dgm:cxn modelId="{CC9CB74C-8971-4883-9D99-C11CF360095F}" type="presOf" srcId="{59A6D68B-F350-464D-89D1-3A00BC334DA5}" destId="{FA3D1FA8-BC8B-4397-A52F-292DE90CA085}" srcOrd="0" destOrd="0" presId="urn:microsoft.com/office/officeart/2005/8/layout/vList5"/>
    <dgm:cxn modelId="{7B3E509F-3A7C-4520-910B-3BEC9EA3D1E6}" type="presOf" srcId="{296B369B-E25F-4BD1-8762-7462DFA70DC2}" destId="{9EEAF175-D8FF-4236-B392-9012702C020A}" srcOrd="0" destOrd="0" presId="urn:microsoft.com/office/officeart/2005/8/layout/vList5"/>
    <dgm:cxn modelId="{DF914487-7317-45A9-9419-B03D8C98B9FB}" srcId="{7A1A2DBB-D2EA-40BD-A7A4-1CE57AA0D218}" destId="{24275118-EFCF-479F-A0FE-6A77A1AA8E82}" srcOrd="0" destOrd="0" parTransId="{EB0080F0-A517-4CA6-A0CD-584489D4B9FF}" sibTransId="{2C8AD6BE-2F1F-4FD9-A17E-0F5DBE7140DE}"/>
    <dgm:cxn modelId="{93E89675-04F1-4C19-9040-2047D2C48577}" type="presParOf" srcId="{589D5471-8B1D-4206-B65E-75CC8F0BA6D1}" destId="{443F19A9-89CD-4EF0-A5EC-2C968C65DB99}" srcOrd="0" destOrd="0" presId="urn:microsoft.com/office/officeart/2005/8/layout/vList5"/>
    <dgm:cxn modelId="{F55B1931-1FDE-492C-AC15-B9D78FE67336}" type="presParOf" srcId="{443F19A9-89CD-4EF0-A5EC-2C968C65DB99}" destId="{FA3D1FA8-BC8B-4397-A52F-292DE90CA085}" srcOrd="0" destOrd="0" presId="urn:microsoft.com/office/officeart/2005/8/layout/vList5"/>
    <dgm:cxn modelId="{CEE54167-4954-4960-8CE0-F95A11846DBA}" type="presParOf" srcId="{443F19A9-89CD-4EF0-A5EC-2C968C65DB99}" destId="{F8CE8913-148B-4145-9AF3-A138B9403E09}" srcOrd="1" destOrd="0" presId="urn:microsoft.com/office/officeart/2005/8/layout/vList5"/>
    <dgm:cxn modelId="{8B99BC2C-7F05-4792-AFD4-0E5E25F53066}" type="presParOf" srcId="{589D5471-8B1D-4206-B65E-75CC8F0BA6D1}" destId="{4E331D11-7FFB-4961-92A4-B951F18EF2F5}" srcOrd="1" destOrd="0" presId="urn:microsoft.com/office/officeart/2005/8/layout/vList5"/>
    <dgm:cxn modelId="{110F89ED-4DA3-4AF3-B536-8ADC66DDD815}" type="presParOf" srcId="{589D5471-8B1D-4206-B65E-75CC8F0BA6D1}" destId="{FA7C1DF5-AA06-4B84-9CC4-2CCE9C3F9067}" srcOrd="2" destOrd="0" presId="urn:microsoft.com/office/officeart/2005/8/layout/vList5"/>
    <dgm:cxn modelId="{AC8605F0-BA70-4396-9FAA-0527BA51051A}" type="presParOf" srcId="{FA7C1DF5-AA06-4B84-9CC4-2CCE9C3F9067}" destId="{9EEAF175-D8FF-4236-B392-9012702C020A}" srcOrd="0" destOrd="0" presId="urn:microsoft.com/office/officeart/2005/8/layout/vList5"/>
    <dgm:cxn modelId="{9E0FCCB3-7912-4BEA-8B9D-1D2483D05844}" type="presParOf" srcId="{FA7C1DF5-AA06-4B84-9CC4-2CCE9C3F9067}" destId="{4958C77F-CC19-4C4D-A738-D9D117E0444B}" srcOrd="1" destOrd="0" presId="urn:microsoft.com/office/officeart/2005/8/layout/vList5"/>
    <dgm:cxn modelId="{8C9493FC-6441-48AF-886F-83E051032D90}" type="presParOf" srcId="{589D5471-8B1D-4206-B65E-75CC8F0BA6D1}" destId="{BC5338A1-4D0D-496F-A0BF-E778B4D09CFF}" srcOrd="3" destOrd="0" presId="urn:microsoft.com/office/officeart/2005/8/layout/vList5"/>
    <dgm:cxn modelId="{1A313FC8-C0CB-475D-9FEC-6F64EB8A4158}" type="presParOf" srcId="{589D5471-8B1D-4206-B65E-75CC8F0BA6D1}" destId="{4A24CB45-7D59-4D52-B979-7933F5A078C4}" srcOrd="4" destOrd="0" presId="urn:microsoft.com/office/officeart/2005/8/layout/vList5"/>
    <dgm:cxn modelId="{2AE6A0DD-F3BB-47BA-A448-E0CC4A5F63E3}" type="presParOf" srcId="{4A24CB45-7D59-4D52-B979-7933F5A078C4}" destId="{64CC4919-D8A1-461D-BAD3-695D9BF698D9}" srcOrd="0" destOrd="0" presId="urn:microsoft.com/office/officeart/2005/8/layout/vList5"/>
    <dgm:cxn modelId="{72BBAF41-3D06-434D-93F9-A1739D9AEA8F}" type="presParOf" srcId="{4A24CB45-7D59-4D52-B979-7933F5A078C4}" destId="{AAEC835C-22FF-4271-B96D-CC4C556847D9}" srcOrd="1" destOrd="0" presId="urn:microsoft.com/office/officeart/2005/8/layout/vList5"/>
    <dgm:cxn modelId="{6306DD06-1A11-4424-9319-5F6B868BFE93}" type="presParOf" srcId="{589D5471-8B1D-4206-B65E-75CC8F0BA6D1}" destId="{253040D1-98FB-47A6-AA49-25C1C6F63E03}" srcOrd="5" destOrd="0" presId="urn:microsoft.com/office/officeart/2005/8/layout/vList5"/>
    <dgm:cxn modelId="{23875B2B-FADC-4230-A14E-6C88C4B5A702}" type="presParOf" srcId="{589D5471-8B1D-4206-B65E-75CC8F0BA6D1}" destId="{AE023060-2869-4F52-9CE9-1BDD1F635D4D}" srcOrd="6" destOrd="0" presId="urn:microsoft.com/office/officeart/2005/8/layout/vList5"/>
    <dgm:cxn modelId="{374FD515-3836-4D76-9AF6-03F4ABF0904A}" type="presParOf" srcId="{AE023060-2869-4F52-9CE9-1BDD1F635D4D}" destId="{C25CF6E3-3DE6-42F4-952E-1DD42F7178FA}" srcOrd="0" destOrd="0" presId="urn:microsoft.com/office/officeart/2005/8/layout/vList5"/>
    <dgm:cxn modelId="{446009D5-81BB-4B84-9A69-89CF50A37AFD}" type="presParOf" srcId="{AE023060-2869-4F52-9CE9-1BDD1F635D4D}" destId="{724E6E8F-BFEF-4328-873C-0F3ABF096AB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2C54B6-417B-4609-8643-58EE59FFA6D6}" type="doc">
      <dgm:prSet loTypeId="urn:microsoft.com/office/officeart/2005/8/layout/hList3" loCatId="list" qsTypeId="urn:microsoft.com/office/officeart/2005/8/quickstyle/simple2" qsCatId="simple" csTypeId="urn:microsoft.com/office/officeart/2005/8/colors/accent2_1" csCatId="accent2" phldr="1"/>
      <dgm:spPr/>
      <dgm:t>
        <a:bodyPr/>
        <a:lstStyle/>
        <a:p>
          <a:endParaRPr lang="en-CA"/>
        </a:p>
      </dgm:t>
    </dgm:pt>
    <dgm:pt modelId="{C19BC594-E483-4808-BEED-26395960F8BA}">
      <dgm:prSet phldrT="[Text]"/>
      <dgm:spPr/>
      <dgm:t>
        <a:bodyPr/>
        <a:lstStyle/>
        <a:p>
          <a:r>
            <a:rPr lang="en-CA" dirty="0" smtClean="0"/>
            <a:t>Nova</a:t>
          </a:r>
        </a:p>
        <a:p>
          <a:r>
            <a:rPr lang="en-US" dirty="0" smtClean="0"/>
            <a:t>for compute</a:t>
          </a:r>
          <a:endParaRPr lang="en-CA" dirty="0" smtClean="0"/>
        </a:p>
      </dgm:t>
    </dgm:pt>
    <dgm:pt modelId="{3CEE9228-18BF-4FFF-85CC-46AC7A2053CC}" type="parTrans" cxnId="{0DCB54D9-B5E4-4AE8-A249-5CF4803BF59E}">
      <dgm:prSet/>
      <dgm:spPr/>
      <dgm:t>
        <a:bodyPr/>
        <a:lstStyle/>
        <a:p>
          <a:endParaRPr lang="en-CA"/>
        </a:p>
      </dgm:t>
    </dgm:pt>
    <dgm:pt modelId="{02C6FA17-BF14-4D7F-8E3A-F68DCD4F3AAD}" type="sibTrans" cxnId="{0DCB54D9-B5E4-4AE8-A249-5CF4803BF59E}">
      <dgm:prSet/>
      <dgm:spPr/>
      <dgm:t>
        <a:bodyPr/>
        <a:lstStyle/>
        <a:p>
          <a:endParaRPr lang="en-CA"/>
        </a:p>
      </dgm:t>
    </dgm:pt>
    <dgm:pt modelId="{37261665-5363-4825-B0FF-CA5DE47EF108}">
      <dgm:prSet phldrT="[Text]"/>
      <dgm:spPr/>
      <dgm:t>
        <a:bodyPr/>
        <a:lstStyle/>
        <a:p>
          <a:r>
            <a:rPr lang="en-CA" dirty="0" smtClean="0"/>
            <a:t>Glance</a:t>
          </a:r>
        </a:p>
        <a:p>
          <a:r>
            <a:rPr lang="en-US" dirty="0" smtClean="0"/>
            <a:t>for images</a:t>
          </a:r>
          <a:endParaRPr lang="en-CA" dirty="0"/>
        </a:p>
      </dgm:t>
    </dgm:pt>
    <dgm:pt modelId="{8B639630-7B8F-444A-A742-464CAF7CB14E}" type="parTrans" cxnId="{CB2CF119-A18F-47CC-888B-6ABDDCD3A29F}">
      <dgm:prSet/>
      <dgm:spPr/>
      <dgm:t>
        <a:bodyPr/>
        <a:lstStyle/>
        <a:p>
          <a:endParaRPr lang="en-CA"/>
        </a:p>
      </dgm:t>
    </dgm:pt>
    <dgm:pt modelId="{9BFF7A72-0461-4B1E-980B-D9CCB89192A9}" type="sibTrans" cxnId="{CB2CF119-A18F-47CC-888B-6ABDDCD3A29F}">
      <dgm:prSet/>
      <dgm:spPr/>
      <dgm:t>
        <a:bodyPr/>
        <a:lstStyle/>
        <a:p>
          <a:endParaRPr lang="en-CA"/>
        </a:p>
      </dgm:t>
    </dgm:pt>
    <dgm:pt modelId="{580EA3D0-A609-4C02-9608-908703A383A5}">
      <dgm:prSet phldrT="[Text]"/>
      <dgm:spPr/>
      <dgm:t>
        <a:bodyPr/>
        <a:lstStyle/>
        <a:p>
          <a:r>
            <a:rPr lang="en-CA" dirty="0" smtClean="0"/>
            <a:t>Neutron</a:t>
          </a:r>
        </a:p>
        <a:p>
          <a:r>
            <a:rPr lang="en-US" dirty="0" smtClean="0"/>
            <a:t>for networks</a:t>
          </a:r>
          <a:endParaRPr lang="en-CA" dirty="0" smtClean="0"/>
        </a:p>
      </dgm:t>
    </dgm:pt>
    <dgm:pt modelId="{3B85C726-6832-42B3-9ABF-BC2271C14593}" type="parTrans" cxnId="{7D7AF19F-7F64-4431-BC7D-E1A72CDC9BBB}">
      <dgm:prSet/>
      <dgm:spPr/>
      <dgm:t>
        <a:bodyPr/>
        <a:lstStyle/>
        <a:p>
          <a:endParaRPr lang="en-CA"/>
        </a:p>
      </dgm:t>
    </dgm:pt>
    <dgm:pt modelId="{A60C3043-8FA6-4343-AB51-14D687C0EB53}" type="sibTrans" cxnId="{7D7AF19F-7F64-4431-BC7D-E1A72CDC9BBB}">
      <dgm:prSet/>
      <dgm:spPr/>
      <dgm:t>
        <a:bodyPr/>
        <a:lstStyle/>
        <a:p>
          <a:endParaRPr lang="en-CA"/>
        </a:p>
      </dgm:t>
    </dgm:pt>
    <dgm:pt modelId="{1228FDA2-2606-4513-B1B6-39AEF424CC91}">
      <dgm:prSet phldrT="[Text]"/>
      <dgm:spPr/>
      <dgm:t>
        <a:bodyPr/>
        <a:lstStyle/>
        <a:p>
          <a:r>
            <a:rPr lang="en-CA" dirty="0" smtClean="0"/>
            <a:t>Cinder</a:t>
          </a:r>
        </a:p>
        <a:p>
          <a:r>
            <a:rPr lang="en-US" dirty="0" smtClean="0"/>
            <a:t>for volumes</a:t>
          </a:r>
          <a:endParaRPr lang="en-CA" dirty="0"/>
        </a:p>
      </dgm:t>
    </dgm:pt>
    <dgm:pt modelId="{E0724F3A-9BB3-4DAA-A388-96A0CCFEE532}" type="parTrans" cxnId="{BB607AD2-747D-496B-9C4F-3F9CFA3D20CC}">
      <dgm:prSet/>
      <dgm:spPr/>
      <dgm:t>
        <a:bodyPr/>
        <a:lstStyle/>
        <a:p>
          <a:endParaRPr lang="en-CA"/>
        </a:p>
      </dgm:t>
    </dgm:pt>
    <dgm:pt modelId="{AAF7D039-769C-4712-A351-FE5FB3C75508}" type="sibTrans" cxnId="{BB607AD2-747D-496B-9C4F-3F9CFA3D20CC}">
      <dgm:prSet/>
      <dgm:spPr/>
      <dgm:t>
        <a:bodyPr/>
        <a:lstStyle/>
        <a:p>
          <a:endParaRPr lang="en-CA"/>
        </a:p>
      </dgm:t>
    </dgm:pt>
    <dgm:pt modelId="{7BD12397-8212-49CB-A0C3-3A7C4D2C4A72}">
      <dgm:prSet phldrT="[Text]"/>
      <dgm:spPr/>
      <dgm:t>
        <a:bodyPr/>
        <a:lstStyle/>
        <a:p>
          <a:r>
            <a:rPr lang="en-CA" dirty="0" smtClean="0"/>
            <a:t>Keystone</a:t>
          </a:r>
        </a:p>
        <a:p>
          <a:r>
            <a:rPr lang="en-US" dirty="0" smtClean="0"/>
            <a:t>for identity</a:t>
          </a:r>
          <a:endParaRPr lang="en-CA" dirty="0"/>
        </a:p>
      </dgm:t>
    </dgm:pt>
    <dgm:pt modelId="{8AF143F2-DFEA-460F-8105-C7718C89BA89}" type="parTrans" cxnId="{4402BAA8-C84A-4E13-B87F-75EC2FF77611}">
      <dgm:prSet/>
      <dgm:spPr/>
      <dgm:t>
        <a:bodyPr/>
        <a:lstStyle/>
        <a:p>
          <a:endParaRPr lang="en-CA"/>
        </a:p>
      </dgm:t>
    </dgm:pt>
    <dgm:pt modelId="{A78354EC-6A65-4C28-B0D8-936FB7D3FDF4}" type="sibTrans" cxnId="{4402BAA8-C84A-4E13-B87F-75EC2FF77611}">
      <dgm:prSet/>
      <dgm:spPr/>
      <dgm:t>
        <a:bodyPr/>
        <a:lstStyle/>
        <a:p>
          <a:endParaRPr lang="en-CA"/>
        </a:p>
      </dgm:t>
    </dgm:pt>
    <dgm:pt modelId="{2EADD81B-B002-4168-8EC7-E81E00773D99}">
      <dgm:prSet phldrT="[Text]"/>
      <dgm:spPr/>
      <dgm:t>
        <a:bodyPr/>
        <a:lstStyle/>
        <a:p>
          <a:r>
            <a:rPr lang="en-CA" dirty="0" smtClean="0"/>
            <a:t>Swift/</a:t>
          </a:r>
          <a:r>
            <a:rPr lang="en-CA" dirty="0" err="1" smtClean="0"/>
            <a:t>Ceph</a:t>
          </a:r>
          <a:endParaRPr lang="en-CA" dirty="0" smtClean="0"/>
        </a:p>
        <a:p>
          <a:r>
            <a:rPr lang="en-US" dirty="0" smtClean="0"/>
            <a:t>Object storage</a:t>
          </a:r>
          <a:endParaRPr lang="en-CA" dirty="0" smtClean="0"/>
        </a:p>
      </dgm:t>
    </dgm:pt>
    <dgm:pt modelId="{78D24F1E-F65D-415E-9209-DE8D5B31F846}" type="parTrans" cxnId="{7B06E6E6-FDCC-4266-AB85-40336D5A3644}">
      <dgm:prSet/>
      <dgm:spPr/>
      <dgm:t>
        <a:bodyPr/>
        <a:lstStyle/>
        <a:p>
          <a:endParaRPr lang="en-CA"/>
        </a:p>
      </dgm:t>
    </dgm:pt>
    <dgm:pt modelId="{3BB9DF90-CEDD-408B-BA5A-07AF9C1310A0}" type="sibTrans" cxnId="{7B06E6E6-FDCC-4266-AB85-40336D5A3644}">
      <dgm:prSet/>
      <dgm:spPr/>
      <dgm:t>
        <a:bodyPr/>
        <a:lstStyle/>
        <a:p>
          <a:endParaRPr lang="en-CA"/>
        </a:p>
      </dgm:t>
    </dgm:pt>
    <dgm:pt modelId="{4670A6BB-5AEF-4A6F-867A-00BC845C7DD1}">
      <dgm:prSet phldrT="[Text]"/>
      <dgm:spPr/>
      <dgm:t>
        <a:bodyPr/>
        <a:lstStyle/>
        <a:p>
          <a:r>
            <a:rPr lang="en-CA" dirty="0" smtClean="0"/>
            <a:t>Heat Orchestration</a:t>
          </a:r>
          <a:endParaRPr lang="en-CA" dirty="0"/>
        </a:p>
      </dgm:t>
    </dgm:pt>
    <dgm:pt modelId="{52FFAF10-38CD-43B6-848D-585846B7BC67}" type="parTrans" cxnId="{9B2F3926-28C4-426F-ABB2-D2EE696895E1}">
      <dgm:prSet/>
      <dgm:spPr/>
      <dgm:t>
        <a:bodyPr/>
        <a:lstStyle/>
        <a:p>
          <a:endParaRPr lang="en-CA"/>
        </a:p>
      </dgm:t>
    </dgm:pt>
    <dgm:pt modelId="{8C85DD6C-4AAE-4F52-A7CB-048ED4FEF435}" type="sibTrans" cxnId="{9B2F3926-28C4-426F-ABB2-D2EE696895E1}">
      <dgm:prSet/>
      <dgm:spPr/>
      <dgm:t>
        <a:bodyPr/>
        <a:lstStyle/>
        <a:p>
          <a:endParaRPr lang="en-CA"/>
        </a:p>
      </dgm:t>
    </dgm:pt>
    <dgm:pt modelId="{F1E85CA6-FBEB-4263-AB36-96573A27CEA5}">
      <dgm:prSet phldrT="[Text]"/>
      <dgm:spPr/>
      <dgm:t>
        <a:bodyPr/>
        <a:lstStyle/>
        <a:p>
          <a:r>
            <a:rPr lang="en-CA" dirty="0" smtClean="0"/>
            <a:t>Ceilometer</a:t>
          </a:r>
        </a:p>
        <a:p>
          <a:r>
            <a:rPr lang="en-US" dirty="0" smtClean="0"/>
            <a:t>monitoring</a:t>
          </a:r>
          <a:endParaRPr lang="en-CA" dirty="0" smtClean="0"/>
        </a:p>
      </dgm:t>
    </dgm:pt>
    <dgm:pt modelId="{27E55492-B6FC-4999-9BA6-3B2791491DE8}" type="parTrans" cxnId="{F1B93BCB-EA5C-4DB3-9D6E-22303D8CCABF}">
      <dgm:prSet/>
      <dgm:spPr/>
      <dgm:t>
        <a:bodyPr/>
        <a:lstStyle/>
        <a:p>
          <a:endParaRPr lang="en-CA"/>
        </a:p>
      </dgm:t>
    </dgm:pt>
    <dgm:pt modelId="{E183246B-4738-45D4-AF09-159D34FAC1A7}" type="sibTrans" cxnId="{F1B93BCB-EA5C-4DB3-9D6E-22303D8CCABF}">
      <dgm:prSet/>
      <dgm:spPr/>
      <dgm:t>
        <a:bodyPr/>
        <a:lstStyle/>
        <a:p>
          <a:endParaRPr lang="en-CA"/>
        </a:p>
      </dgm:t>
    </dgm:pt>
    <dgm:pt modelId="{41FEACD8-AA05-48B4-8DF6-920B1BED7A70}" type="pres">
      <dgm:prSet presAssocID="{382C54B6-417B-4609-8643-58EE59FFA6D6}" presName="composite" presStyleCnt="0">
        <dgm:presLayoutVars>
          <dgm:chMax val="1"/>
          <dgm:dir/>
          <dgm:resizeHandles val="exact"/>
        </dgm:presLayoutVars>
      </dgm:prSet>
      <dgm:spPr/>
      <dgm:t>
        <a:bodyPr/>
        <a:lstStyle/>
        <a:p>
          <a:endParaRPr lang="en-CA"/>
        </a:p>
      </dgm:t>
    </dgm:pt>
    <dgm:pt modelId="{B9881CD7-8A44-43F4-B631-5BFC58127B29}" type="pres">
      <dgm:prSet presAssocID="{4670A6BB-5AEF-4A6F-867A-00BC845C7DD1}" presName="roof" presStyleLbl="dkBgShp" presStyleIdx="0" presStyleCnt="2"/>
      <dgm:spPr/>
      <dgm:t>
        <a:bodyPr/>
        <a:lstStyle/>
        <a:p>
          <a:endParaRPr lang="en-CA"/>
        </a:p>
      </dgm:t>
    </dgm:pt>
    <dgm:pt modelId="{7E6230BF-3FE8-4C5E-8005-0F4A99A49331}" type="pres">
      <dgm:prSet presAssocID="{4670A6BB-5AEF-4A6F-867A-00BC845C7DD1}" presName="pillars" presStyleCnt="0"/>
      <dgm:spPr/>
    </dgm:pt>
    <dgm:pt modelId="{607A7F8A-F1B1-4102-863C-5E5757AC7C49}" type="pres">
      <dgm:prSet presAssocID="{4670A6BB-5AEF-4A6F-867A-00BC845C7DD1}" presName="pillar1" presStyleLbl="node1" presStyleIdx="0" presStyleCnt="7" custScaleX="104228">
        <dgm:presLayoutVars>
          <dgm:bulletEnabled val="1"/>
        </dgm:presLayoutVars>
      </dgm:prSet>
      <dgm:spPr/>
      <dgm:t>
        <a:bodyPr/>
        <a:lstStyle/>
        <a:p>
          <a:endParaRPr lang="en-CA"/>
        </a:p>
      </dgm:t>
    </dgm:pt>
    <dgm:pt modelId="{943BFCBF-3025-4FDF-A212-2208F08B93B4}" type="pres">
      <dgm:prSet presAssocID="{37261665-5363-4825-B0FF-CA5DE47EF108}" presName="pillarX" presStyleLbl="node1" presStyleIdx="1" presStyleCnt="7">
        <dgm:presLayoutVars>
          <dgm:bulletEnabled val="1"/>
        </dgm:presLayoutVars>
      </dgm:prSet>
      <dgm:spPr/>
      <dgm:t>
        <a:bodyPr/>
        <a:lstStyle/>
        <a:p>
          <a:endParaRPr lang="en-CA"/>
        </a:p>
      </dgm:t>
    </dgm:pt>
    <dgm:pt modelId="{0A50B717-DC0E-4322-8E85-E147F5FEB17F}" type="pres">
      <dgm:prSet presAssocID="{1228FDA2-2606-4513-B1B6-39AEF424CC91}" presName="pillarX" presStyleLbl="node1" presStyleIdx="2" presStyleCnt="7" custScaleX="107153">
        <dgm:presLayoutVars>
          <dgm:bulletEnabled val="1"/>
        </dgm:presLayoutVars>
      </dgm:prSet>
      <dgm:spPr/>
      <dgm:t>
        <a:bodyPr/>
        <a:lstStyle/>
        <a:p>
          <a:endParaRPr lang="en-CA"/>
        </a:p>
      </dgm:t>
    </dgm:pt>
    <dgm:pt modelId="{7585A57C-66CF-4A5E-AAB0-DAFC35F0E103}" type="pres">
      <dgm:prSet presAssocID="{7BD12397-8212-49CB-A0C3-3A7C4D2C4A72}" presName="pillarX" presStyleLbl="node1" presStyleIdx="3" presStyleCnt="7">
        <dgm:presLayoutVars>
          <dgm:bulletEnabled val="1"/>
        </dgm:presLayoutVars>
      </dgm:prSet>
      <dgm:spPr/>
      <dgm:t>
        <a:bodyPr/>
        <a:lstStyle/>
        <a:p>
          <a:endParaRPr lang="en-CA"/>
        </a:p>
      </dgm:t>
    </dgm:pt>
    <dgm:pt modelId="{90344446-B6F3-4A3E-B28B-DD6FCF64CA2B}" type="pres">
      <dgm:prSet presAssocID="{580EA3D0-A609-4C02-9608-908703A383A5}" presName="pillarX" presStyleLbl="node1" presStyleIdx="4" presStyleCnt="7" custScaleX="114606">
        <dgm:presLayoutVars>
          <dgm:bulletEnabled val="1"/>
        </dgm:presLayoutVars>
      </dgm:prSet>
      <dgm:spPr/>
      <dgm:t>
        <a:bodyPr/>
        <a:lstStyle/>
        <a:p>
          <a:endParaRPr lang="en-CA"/>
        </a:p>
      </dgm:t>
    </dgm:pt>
    <dgm:pt modelId="{0405B1DA-67A9-4B7D-8346-93E42D3D50CD}" type="pres">
      <dgm:prSet presAssocID="{2EADD81B-B002-4168-8EC7-E81E00773D99}" presName="pillarX" presStyleLbl="node1" presStyleIdx="5" presStyleCnt="7" custScaleX="135956">
        <dgm:presLayoutVars>
          <dgm:bulletEnabled val="1"/>
        </dgm:presLayoutVars>
      </dgm:prSet>
      <dgm:spPr/>
      <dgm:t>
        <a:bodyPr/>
        <a:lstStyle/>
        <a:p>
          <a:endParaRPr lang="en-CA"/>
        </a:p>
      </dgm:t>
    </dgm:pt>
    <dgm:pt modelId="{ED167856-ECB4-4D2F-BCEB-5DA7800FEB27}" type="pres">
      <dgm:prSet presAssocID="{F1E85CA6-FBEB-4263-AB36-96573A27CEA5}" presName="pillarX" presStyleLbl="node1" presStyleIdx="6" presStyleCnt="7" custScaleX="100001" custLinFactNeighborX="6729">
        <dgm:presLayoutVars>
          <dgm:bulletEnabled val="1"/>
        </dgm:presLayoutVars>
      </dgm:prSet>
      <dgm:spPr/>
      <dgm:t>
        <a:bodyPr/>
        <a:lstStyle/>
        <a:p>
          <a:endParaRPr lang="en-CA"/>
        </a:p>
      </dgm:t>
    </dgm:pt>
    <dgm:pt modelId="{6E8BA135-09F9-4798-9220-88075755F35C}" type="pres">
      <dgm:prSet presAssocID="{4670A6BB-5AEF-4A6F-867A-00BC845C7DD1}" presName="base" presStyleLbl="dkBgShp" presStyleIdx="1" presStyleCnt="2"/>
      <dgm:spPr/>
    </dgm:pt>
  </dgm:ptLst>
  <dgm:cxnLst>
    <dgm:cxn modelId="{367AC9AF-D2A9-44A5-9D90-3333AA0EA663}" type="presOf" srcId="{2EADD81B-B002-4168-8EC7-E81E00773D99}" destId="{0405B1DA-67A9-4B7D-8346-93E42D3D50CD}" srcOrd="0" destOrd="0" presId="urn:microsoft.com/office/officeart/2005/8/layout/hList3"/>
    <dgm:cxn modelId="{4C8C0B7A-D086-4AEC-97BD-3586813D88EA}" type="presOf" srcId="{382C54B6-417B-4609-8643-58EE59FFA6D6}" destId="{41FEACD8-AA05-48B4-8DF6-920B1BED7A70}" srcOrd="0" destOrd="0" presId="urn:microsoft.com/office/officeart/2005/8/layout/hList3"/>
    <dgm:cxn modelId="{1B40A707-EACF-48FC-8EA9-ABC52EDCD40E}" type="presOf" srcId="{37261665-5363-4825-B0FF-CA5DE47EF108}" destId="{943BFCBF-3025-4FDF-A212-2208F08B93B4}" srcOrd="0" destOrd="0" presId="urn:microsoft.com/office/officeart/2005/8/layout/hList3"/>
    <dgm:cxn modelId="{7B06E6E6-FDCC-4266-AB85-40336D5A3644}" srcId="{4670A6BB-5AEF-4A6F-867A-00BC845C7DD1}" destId="{2EADD81B-B002-4168-8EC7-E81E00773D99}" srcOrd="5" destOrd="0" parTransId="{78D24F1E-F65D-415E-9209-DE8D5B31F846}" sibTransId="{3BB9DF90-CEDD-408B-BA5A-07AF9C1310A0}"/>
    <dgm:cxn modelId="{F1B93BCB-EA5C-4DB3-9D6E-22303D8CCABF}" srcId="{4670A6BB-5AEF-4A6F-867A-00BC845C7DD1}" destId="{F1E85CA6-FBEB-4263-AB36-96573A27CEA5}" srcOrd="6" destOrd="0" parTransId="{27E55492-B6FC-4999-9BA6-3B2791491DE8}" sibTransId="{E183246B-4738-45D4-AF09-159D34FAC1A7}"/>
    <dgm:cxn modelId="{BB607AD2-747D-496B-9C4F-3F9CFA3D20CC}" srcId="{4670A6BB-5AEF-4A6F-867A-00BC845C7DD1}" destId="{1228FDA2-2606-4513-B1B6-39AEF424CC91}" srcOrd="2" destOrd="0" parTransId="{E0724F3A-9BB3-4DAA-A388-96A0CCFEE532}" sibTransId="{AAF7D039-769C-4712-A351-FE5FB3C75508}"/>
    <dgm:cxn modelId="{619C2A7F-AB9F-417D-85BF-194C355FE02E}" type="presOf" srcId="{F1E85CA6-FBEB-4263-AB36-96573A27CEA5}" destId="{ED167856-ECB4-4D2F-BCEB-5DA7800FEB27}" srcOrd="0" destOrd="0" presId="urn:microsoft.com/office/officeart/2005/8/layout/hList3"/>
    <dgm:cxn modelId="{A1F4F6B4-0AFA-4C4D-9DFC-A2275F142808}" type="presOf" srcId="{7BD12397-8212-49CB-A0C3-3A7C4D2C4A72}" destId="{7585A57C-66CF-4A5E-AAB0-DAFC35F0E103}" srcOrd="0" destOrd="0" presId="urn:microsoft.com/office/officeart/2005/8/layout/hList3"/>
    <dgm:cxn modelId="{7D7AF19F-7F64-4431-BC7D-E1A72CDC9BBB}" srcId="{4670A6BB-5AEF-4A6F-867A-00BC845C7DD1}" destId="{580EA3D0-A609-4C02-9608-908703A383A5}" srcOrd="4" destOrd="0" parTransId="{3B85C726-6832-42B3-9ABF-BC2271C14593}" sibTransId="{A60C3043-8FA6-4343-AB51-14D687C0EB53}"/>
    <dgm:cxn modelId="{0DCB54D9-B5E4-4AE8-A249-5CF4803BF59E}" srcId="{4670A6BB-5AEF-4A6F-867A-00BC845C7DD1}" destId="{C19BC594-E483-4808-BEED-26395960F8BA}" srcOrd="0" destOrd="0" parTransId="{3CEE9228-18BF-4FFF-85CC-46AC7A2053CC}" sibTransId="{02C6FA17-BF14-4D7F-8E3A-F68DCD4F3AAD}"/>
    <dgm:cxn modelId="{7A47F1A9-0C67-49A4-A950-CA3007A10258}" type="presOf" srcId="{580EA3D0-A609-4C02-9608-908703A383A5}" destId="{90344446-B6F3-4A3E-B28B-DD6FCF64CA2B}" srcOrd="0" destOrd="0" presId="urn:microsoft.com/office/officeart/2005/8/layout/hList3"/>
    <dgm:cxn modelId="{F182E380-2BF3-4F8D-A58F-FEE0D72C6E19}" type="presOf" srcId="{1228FDA2-2606-4513-B1B6-39AEF424CC91}" destId="{0A50B717-DC0E-4322-8E85-E147F5FEB17F}" srcOrd="0" destOrd="0" presId="urn:microsoft.com/office/officeart/2005/8/layout/hList3"/>
    <dgm:cxn modelId="{CB2CF119-A18F-47CC-888B-6ABDDCD3A29F}" srcId="{4670A6BB-5AEF-4A6F-867A-00BC845C7DD1}" destId="{37261665-5363-4825-B0FF-CA5DE47EF108}" srcOrd="1" destOrd="0" parTransId="{8B639630-7B8F-444A-A742-464CAF7CB14E}" sibTransId="{9BFF7A72-0461-4B1E-980B-D9CCB89192A9}"/>
    <dgm:cxn modelId="{FF652DA5-23DF-4C09-8E6C-C46DDF2F719A}" type="presOf" srcId="{4670A6BB-5AEF-4A6F-867A-00BC845C7DD1}" destId="{B9881CD7-8A44-43F4-B631-5BFC58127B29}" srcOrd="0" destOrd="0" presId="urn:microsoft.com/office/officeart/2005/8/layout/hList3"/>
    <dgm:cxn modelId="{9B2F3926-28C4-426F-ABB2-D2EE696895E1}" srcId="{382C54B6-417B-4609-8643-58EE59FFA6D6}" destId="{4670A6BB-5AEF-4A6F-867A-00BC845C7DD1}" srcOrd="0" destOrd="0" parTransId="{52FFAF10-38CD-43B6-848D-585846B7BC67}" sibTransId="{8C85DD6C-4AAE-4F52-A7CB-048ED4FEF435}"/>
    <dgm:cxn modelId="{4402BAA8-C84A-4E13-B87F-75EC2FF77611}" srcId="{4670A6BB-5AEF-4A6F-867A-00BC845C7DD1}" destId="{7BD12397-8212-49CB-A0C3-3A7C4D2C4A72}" srcOrd="3" destOrd="0" parTransId="{8AF143F2-DFEA-460F-8105-C7718C89BA89}" sibTransId="{A78354EC-6A65-4C28-B0D8-936FB7D3FDF4}"/>
    <dgm:cxn modelId="{50FA1392-A6EB-4254-9CE6-60A2055719B9}" type="presOf" srcId="{C19BC594-E483-4808-BEED-26395960F8BA}" destId="{607A7F8A-F1B1-4102-863C-5E5757AC7C49}" srcOrd="0" destOrd="0" presId="urn:microsoft.com/office/officeart/2005/8/layout/hList3"/>
    <dgm:cxn modelId="{5566C0E0-119E-466A-8D5A-E16C409B5929}" type="presParOf" srcId="{41FEACD8-AA05-48B4-8DF6-920B1BED7A70}" destId="{B9881CD7-8A44-43F4-B631-5BFC58127B29}" srcOrd="0" destOrd="0" presId="urn:microsoft.com/office/officeart/2005/8/layout/hList3"/>
    <dgm:cxn modelId="{4E8154C0-66E4-41E4-8419-2B81C1A315BA}" type="presParOf" srcId="{41FEACD8-AA05-48B4-8DF6-920B1BED7A70}" destId="{7E6230BF-3FE8-4C5E-8005-0F4A99A49331}" srcOrd="1" destOrd="0" presId="urn:microsoft.com/office/officeart/2005/8/layout/hList3"/>
    <dgm:cxn modelId="{055A1F6F-EA29-4844-A53B-366178367A06}" type="presParOf" srcId="{7E6230BF-3FE8-4C5E-8005-0F4A99A49331}" destId="{607A7F8A-F1B1-4102-863C-5E5757AC7C49}" srcOrd="0" destOrd="0" presId="urn:microsoft.com/office/officeart/2005/8/layout/hList3"/>
    <dgm:cxn modelId="{C63A47F8-D148-44E7-BACD-F3D8D51386A6}" type="presParOf" srcId="{7E6230BF-3FE8-4C5E-8005-0F4A99A49331}" destId="{943BFCBF-3025-4FDF-A212-2208F08B93B4}" srcOrd="1" destOrd="0" presId="urn:microsoft.com/office/officeart/2005/8/layout/hList3"/>
    <dgm:cxn modelId="{97D8C812-B4C1-4701-B250-F23BA78886D4}" type="presParOf" srcId="{7E6230BF-3FE8-4C5E-8005-0F4A99A49331}" destId="{0A50B717-DC0E-4322-8E85-E147F5FEB17F}" srcOrd="2" destOrd="0" presId="urn:microsoft.com/office/officeart/2005/8/layout/hList3"/>
    <dgm:cxn modelId="{D8238BC1-94CB-4772-96F3-0AE014168C2A}" type="presParOf" srcId="{7E6230BF-3FE8-4C5E-8005-0F4A99A49331}" destId="{7585A57C-66CF-4A5E-AAB0-DAFC35F0E103}" srcOrd="3" destOrd="0" presId="urn:microsoft.com/office/officeart/2005/8/layout/hList3"/>
    <dgm:cxn modelId="{FAC14F4E-C96A-497A-AF09-F8BC97133E39}" type="presParOf" srcId="{7E6230BF-3FE8-4C5E-8005-0F4A99A49331}" destId="{90344446-B6F3-4A3E-B28B-DD6FCF64CA2B}" srcOrd="4" destOrd="0" presId="urn:microsoft.com/office/officeart/2005/8/layout/hList3"/>
    <dgm:cxn modelId="{234E1632-8724-46D3-857F-865AD4F9DAF5}" type="presParOf" srcId="{7E6230BF-3FE8-4C5E-8005-0F4A99A49331}" destId="{0405B1DA-67A9-4B7D-8346-93E42D3D50CD}" srcOrd="5" destOrd="0" presId="urn:microsoft.com/office/officeart/2005/8/layout/hList3"/>
    <dgm:cxn modelId="{B3262807-D3B4-46BD-9C00-6DED3026F1BA}" type="presParOf" srcId="{7E6230BF-3FE8-4C5E-8005-0F4A99A49331}" destId="{ED167856-ECB4-4D2F-BCEB-5DA7800FEB27}" srcOrd="6" destOrd="0" presId="urn:microsoft.com/office/officeart/2005/8/layout/hList3"/>
    <dgm:cxn modelId="{A384FEB0-6240-4B88-8313-EFE0FAC14B7C}" type="presParOf" srcId="{41FEACD8-AA05-48B4-8DF6-920B1BED7A70}" destId="{6E8BA135-09F9-4798-9220-88075755F35C}"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FD7914-5080-4899-A87B-BC7293036740}"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US"/>
        </a:p>
      </dgm:t>
    </dgm:pt>
    <dgm:pt modelId="{750D98AD-7E79-4F04-87A3-E4E9A221326F}">
      <dgm:prSet phldrT="[Text]"/>
      <dgm:spPr/>
      <dgm:t>
        <a:bodyPr/>
        <a:lstStyle/>
        <a:p>
          <a:r>
            <a:rPr lang="en-US" dirty="0" smtClean="0"/>
            <a:t>Hardware</a:t>
          </a:r>
          <a:endParaRPr lang="en-US" dirty="0"/>
        </a:p>
      </dgm:t>
    </dgm:pt>
    <dgm:pt modelId="{E36A8D5B-86FD-405A-A9ED-5211F3FA09B0}" type="parTrans" cxnId="{DC864B8D-C76D-4F81-8439-C9E15790EC03}">
      <dgm:prSet/>
      <dgm:spPr/>
      <dgm:t>
        <a:bodyPr/>
        <a:lstStyle/>
        <a:p>
          <a:endParaRPr lang="en-US"/>
        </a:p>
      </dgm:t>
    </dgm:pt>
    <dgm:pt modelId="{79315E83-9A27-40A8-920F-B21CF6FA0DE6}" type="sibTrans" cxnId="{DC864B8D-C76D-4F81-8439-C9E15790EC03}">
      <dgm:prSet/>
      <dgm:spPr/>
      <dgm:t>
        <a:bodyPr/>
        <a:lstStyle/>
        <a:p>
          <a:endParaRPr lang="en-US"/>
        </a:p>
      </dgm:t>
    </dgm:pt>
    <dgm:pt modelId="{FED02DA6-9336-417B-99C0-4B8A860DF4DA}">
      <dgm:prSet phldrT="[Text]"/>
      <dgm:spPr/>
      <dgm:t>
        <a:bodyPr/>
        <a:lstStyle/>
        <a:p>
          <a:r>
            <a:rPr lang="en-US" b="0" dirty="0" smtClean="0">
              <a:solidFill>
                <a:schemeClr val="bg1"/>
              </a:solidFill>
            </a:rPr>
            <a:t>Host</a:t>
          </a:r>
          <a:r>
            <a:rPr lang="en-US" dirty="0" smtClean="0"/>
            <a:t> OS</a:t>
          </a:r>
          <a:endParaRPr lang="en-US" dirty="0"/>
        </a:p>
      </dgm:t>
    </dgm:pt>
    <dgm:pt modelId="{9638ED8C-11D3-4B34-8249-0A42BF27FBA1}" type="parTrans" cxnId="{1276E719-1218-4A41-95F1-16899E856508}">
      <dgm:prSet/>
      <dgm:spPr/>
      <dgm:t>
        <a:bodyPr/>
        <a:lstStyle/>
        <a:p>
          <a:endParaRPr lang="en-US"/>
        </a:p>
      </dgm:t>
    </dgm:pt>
    <dgm:pt modelId="{0DFFB3E7-E329-4D42-9BC5-360B21B59329}" type="sibTrans" cxnId="{1276E719-1218-4A41-95F1-16899E856508}">
      <dgm:prSet/>
      <dgm:spPr/>
      <dgm:t>
        <a:bodyPr/>
        <a:lstStyle/>
        <a:p>
          <a:endParaRPr lang="en-US"/>
        </a:p>
      </dgm:t>
    </dgm:pt>
    <dgm:pt modelId="{5D2D8721-2CAD-4799-8697-5B083C62C4F6}">
      <dgm:prSet phldrT="[Text]"/>
      <dgm:spPr/>
      <dgm:t>
        <a:bodyPr/>
        <a:lstStyle/>
        <a:p>
          <a:r>
            <a:rPr lang="en-US" dirty="0" smtClean="0"/>
            <a:t>Hypervisor </a:t>
          </a:r>
          <a:endParaRPr lang="en-US" dirty="0"/>
        </a:p>
      </dgm:t>
    </dgm:pt>
    <dgm:pt modelId="{0167E12C-8FF2-428C-9EB5-F2EA63585C04}" type="parTrans" cxnId="{EE7F1D9E-E362-49E7-A494-B294328BDD87}">
      <dgm:prSet/>
      <dgm:spPr/>
      <dgm:t>
        <a:bodyPr/>
        <a:lstStyle/>
        <a:p>
          <a:endParaRPr lang="en-US"/>
        </a:p>
      </dgm:t>
    </dgm:pt>
    <dgm:pt modelId="{D2631EFE-5975-46AA-B7E7-80209613D573}" type="sibTrans" cxnId="{EE7F1D9E-E362-49E7-A494-B294328BDD87}">
      <dgm:prSet/>
      <dgm:spPr/>
      <dgm:t>
        <a:bodyPr/>
        <a:lstStyle/>
        <a:p>
          <a:endParaRPr lang="en-US"/>
        </a:p>
      </dgm:t>
    </dgm:pt>
    <dgm:pt modelId="{5D19ED57-2E3B-4A06-B5F4-2E684FFB79C1}">
      <dgm:prSet phldrT="[Text]"/>
      <dgm:spPr/>
      <dgm:t>
        <a:bodyPr/>
        <a:lstStyle/>
        <a:p>
          <a:r>
            <a:rPr lang="en-US" dirty="0" smtClean="0"/>
            <a:t>    </a:t>
          </a:r>
        </a:p>
      </dgm:t>
    </dgm:pt>
    <dgm:pt modelId="{FF306F36-F801-49A6-8983-C4F789E9DCE6}" type="parTrans" cxnId="{A9A4F7A9-D66A-472D-9497-3B80A119919C}">
      <dgm:prSet/>
      <dgm:spPr/>
      <dgm:t>
        <a:bodyPr/>
        <a:lstStyle/>
        <a:p>
          <a:endParaRPr lang="en-US"/>
        </a:p>
      </dgm:t>
    </dgm:pt>
    <dgm:pt modelId="{10C5CCEC-B2BF-4196-9FCB-410CD90EBFD7}" type="sibTrans" cxnId="{A9A4F7A9-D66A-472D-9497-3B80A119919C}">
      <dgm:prSet/>
      <dgm:spPr/>
      <dgm:t>
        <a:bodyPr/>
        <a:lstStyle/>
        <a:p>
          <a:endParaRPr lang="en-US"/>
        </a:p>
      </dgm:t>
    </dgm:pt>
    <dgm:pt modelId="{938DE521-B4CA-431A-B93F-FC5CACA09041}">
      <dgm:prSet phldrT="[Text]"/>
      <dgm:spPr/>
      <dgm:t>
        <a:bodyPr/>
        <a:lstStyle/>
        <a:p>
          <a:r>
            <a:rPr lang="en-US" dirty="0" smtClean="0"/>
            <a:t>…</a:t>
          </a:r>
          <a:endParaRPr lang="en-US" dirty="0"/>
        </a:p>
      </dgm:t>
    </dgm:pt>
    <dgm:pt modelId="{34926481-1623-40EE-A824-6627BEE77B4C}" type="parTrans" cxnId="{11213AE7-465E-474A-8284-1D8295CE4AEF}">
      <dgm:prSet/>
      <dgm:spPr/>
      <dgm:t>
        <a:bodyPr/>
        <a:lstStyle/>
        <a:p>
          <a:endParaRPr lang="en-US"/>
        </a:p>
      </dgm:t>
    </dgm:pt>
    <dgm:pt modelId="{E56A25DF-528A-4424-947A-FB7049AC921B}" type="sibTrans" cxnId="{11213AE7-465E-474A-8284-1D8295CE4AEF}">
      <dgm:prSet/>
      <dgm:spPr/>
      <dgm:t>
        <a:bodyPr/>
        <a:lstStyle/>
        <a:p>
          <a:endParaRPr lang="en-US"/>
        </a:p>
      </dgm:t>
    </dgm:pt>
    <dgm:pt modelId="{486F5214-C123-40F0-827A-7CE458A5F751}">
      <dgm:prSet phldrT="[Text]"/>
      <dgm:spPr/>
      <dgm:t>
        <a:bodyPr/>
        <a:lstStyle/>
        <a:p>
          <a:r>
            <a:rPr lang="en-US" dirty="0" smtClean="0"/>
            <a:t>….</a:t>
          </a:r>
          <a:endParaRPr lang="en-US" dirty="0"/>
        </a:p>
      </dgm:t>
    </dgm:pt>
    <dgm:pt modelId="{F68B47FC-B2AA-4A0F-8DEC-762303EAC8F1}" type="parTrans" cxnId="{581CFC43-EA90-44A0-8BE8-A5F78CE32E98}">
      <dgm:prSet/>
      <dgm:spPr/>
      <dgm:t>
        <a:bodyPr/>
        <a:lstStyle/>
        <a:p>
          <a:endParaRPr lang="en-US"/>
        </a:p>
      </dgm:t>
    </dgm:pt>
    <dgm:pt modelId="{475D1315-C4BF-40B9-9ABF-71294CF56C5C}" type="sibTrans" cxnId="{581CFC43-EA90-44A0-8BE8-A5F78CE32E98}">
      <dgm:prSet/>
      <dgm:spPr/>
      <dgm:t>
        <a:bodyPr/>
        <a:lstStyle/>
        <a:p>
          <a:endParaRPr lang="en-US"/>
        </a:p>
      </dgm:t>
    </dgm:pt>
    <dgm:pt modelId="{85B18FE9-C89E-46D9-B4F3-6A8082440F94}" type="pres">
      <dgm:prSet presAssocID="{3CFD7914-5080-4899-A87B-BC7293036740}" presName="Name0" presStyleCnt="0">
        <dgm:presLayoutVars>
          <dgm:chPref val="1"/>
          <dgm:dir/>
          <dgm:animOne val="branch"/>
          <dgm:animLvl val="lvl"/>
          <dgm:resizeHandles/>
        </dgm:presLayoutVars>
      </dgm:prSet>
      <dgm:spPr/>
      <dgm:t>
        <a:bodyPr/>
        <a:lstStyle/>
        <a:p>
          <a:endParaRPr lang="en-US"/>
        </a:p>
      </dgm:t>
    </dgm:pt>
    <dgm:pt modelId="{0BA13FBD-845A-45E3-843E-86D28B058226}" type="pres">
      <dgm:prSet presAssocID="{750D98AD-7E79-4F04-87A3-E4E9A221326F}" presName="vertOne" presStyleCnt="0"/>
      <dgm:spPr/>
    </dgm:pt>
    <dgm:pt modelId="{CC881952-3012-4412-9F42-D625EA374827}" type="pres">
      <dgm:prSet presAssocID="{750D98AD-7E79-4F04-87A3-E4E9A221326F}" presName="txOne" presStyleLbl="node0" presStyleIdx="0" presStyleCnt="1">
        <dgm:presLayoutVars>
          <dgm:chPref val="3"/>
        </dgm:presLayoutVars>
      </dgm:prSet>
      <dgm:spPr/>
      <dgm:t>
        <a:bodyPr/>
        <a:lstStyle/>
        <a:p>
          <a:endParaRPr lang="en-US"/>
        </a:p>
      </dgm:t>
    </dgm:pt>
    <dgm:pt modelId="{0EFFC854-F04E-4CB3-A95B-7039B7F85F40}" type="pres">
      <dgm:prSet presAssocID="{750D98AD-7E79-4F04-87A3-E4E9A221326F}" presName="parTransOne" presStyleCnt="0"/>
      <dgm:spPr/>
    </dgm:pt>
    <dgm:pt modelId="{F8C5B488-464F-422B-9DF5-81A5BBF0A463}" type="pres">
      <dgm:prSet presAssocID="{750D98AD-7E79-4F04-87A3-E4E9A221326F}" presName="horzOne" presStyleCnt="0"/>
      <dgm:spPr/>
    </dgm:pt>
    <dgm:pt modelId="{C597F6DA-385C-4A4A-99FC-7A13344BAD52}" type="pres">
      <dgm:prSet presAssocID="{FED02DA6-9336-417B-99C0-4B8A860DF4DA}" presName="vertTwo" presStyleCnt="0"/>
      <dgm:spPr/>
    </dgm:pt>
    <dgm:pt modelId="{E09D185D-B219-4F38-AE27-A87D344B95C2}" type="pres">
      <dgm:prSet presAssocID="{FED02DA6-9336-417B-99C0-4B8A860DF4DA}" presName="txTwo" presStyleLbl="node2" presStyleIdx="0" presStyleCnt="1">
        <dgm:presLayoutVars>
          <dgm:chPref val="3"/>
        </dgm:presLayoutVars>
      </dgm:prSet>
      <dgm:spPr/>
      <dgm:t>
        <a:bodyPr/>
        <a:lstStyle/>
        <a:p>
          <a:endParaRPr lang="en-US"/>
        </a:p>
      </dgm:t>
    </dgm:pt>
    <dgm:pt modelId="{2729D5C8-31CC-44B7-992B-FD8FAC531EFA}" type="pres">
      <dgm:prSet presAssocID="{FED02DA6-9336-417B-99C0-4B8A860DF4DA}" presName="parTransTwo" presStyleCnt="0"/>
      <dgm:spPr/>
    </dgm:pt>
    <dgm:pt modelId="{E5771366-CE3F-43D4-A226-D140C1FE57DC}" type="pres">
      <dgm:prSet presAssocID="{FED02DA6-9336-417B-99C0-4B8A860DF4DA}" presName="horzTwo" presStyleCnt="0"/>
      <dgm:spPr/>
    </dgm:pt>
    <dgm:pt modelId="{375DAE64-9722-4CB5-B938-36F901EEAA01}" type="pres">
      <dgm:prSet presAssocID="{5D2D8721-2CAD-4799-8697-5B083C62C4F6}" presName="vertThree" presStyleCnt="0"/>
      <dgm:spPr/>
    </dgm:pt>
    <dgm:pt modelId="{4F447E67-FD71-4310-B11A-B47A93CC7002}" type="pres">
      <dgm:prSet presAssocID="{5D2D8721-2CAD-4799-8697-5B083C62C4F6}" presName="txThree" presStyleLbl="node3" presStyleIdx="0" presStyleCnt="1">
        <dgm:presLayoutVars>
          <dgm:chPref val="3"/>
        </dgm:presLayoutVars>
      </dgm:prSet>
      <dgm:spPr/>
      <dgm:t>
        <a:bodyPr/>
        <a:lstStyle/>
        <a:p>
          <a:endParaRPr lang="en-US"/>
        </a:p>
      </dgm:t>
    </dgm:pt>
    <dgm:pt modelId="{67E00FA1-6956-4654-8903-27DA48F2A245}" type="pres">
      <dgm:prSet presAssocID="{5D2D8721-2CAD-4799-8697-5B083C62C4F6}" presName="parTransThree" presStyleCnt="0"/>
      <dgm:spPr/>
    </dgm:pt>
    <dgm:pt modelId="{73174188-3E4F-4BC1-81A1-AAC91086C7F6}" type="pres">
      <dgm:prSet presAssocID="{5D2D8721-2CAD-4799-8697-5B083C62C4F6}" presName="horzThree" presStyleCnt="0"/>
      <dgm:spPr/>
    </dgm:pt>
    <dgm:pt modelId="{6377A71B-491D-4624-AD83-A606FD7135CC}" type="pres">
      <dgm:prSet presAssocID="{5D19ED57-2E3B-4A06-B5F4-2E684FFB79C1}" presName="vertFour" presStyleCnt="0">
        <dgm:presLayoutVars>
          <dgm:chPref val="3"/>
        </dgm:presLayoutVars>
      </dgm:prSet>
      <dgm:spPr/>
    </dgm:pt>
    <dgm:pt modelId="{FE1D5FCE-0FFA-4238-A135-5DC0FB3EE29D}" type="pres">
      <dgm:prSet presAssocID="{5D19ED57-2E3B-4A06-B5F4-2E684FFB79C1}" presName="txFour" presStyleLbl="node4" presStyleIdx="0" presStyleCnt="3" custScaleX="96668" custScaleY="135056">
        <dgm:presLayoutVars>
          <dgm:chPref val="3"/>
        </dgm:presLayoutVars>
      </dgm:prSet>
      <dgm:spPr/>
      <dgm:t>
        <a:bodyPr/>
        <a:lstStyle/>
        <a:p>
          <a:endParaRPr lang="en-US"/>
        </a:p>
      </dgm:t>
    </dgm:pt>
    <dgm:pt modelId="{BC8C8D9C-CBB0-43A4-B856-C26C44D4BEC0}" type="pres">
      <dgm:prSet presAssocID="{5D19ED57-2E3B-4A06-B5F4-2E684FFB79C1}" presName="horzFour" presStyleCnt="0"/>
      <dgm:spPr/>
    </dgm:pt>
    <dgm:pt modelId="{A8422662-4F3E-4044-8BF9-A86AFF1B581A}" type="pres">
      <dgm:prSet presAssocID="{10C5CCEC-B2BF-4196-9FCB-410CD90EBFD7}" presName="sibSpaceFour" presStyleCnt="0"/>
      <dgm:spPr/>
    </dgm:pt>
    <dgm:pt modelId="{44462785-97B3-4356-AF6B-A027F4FB9938}" type="pres">
      <dgm:prSet presAssocID="{938DE521-B4CA-431A-B93F-FC5CACA09041}" presName="vertFour" presStyleCnt="0">
        <dgm:presLayoutVars>
          <dgm:chPref val="3"/>
        </dgm:presLayoutVars>
      </dgm:prSet>
      <dgm:spPr/>
    </dgm:pt>
    <dgm:pt modelId="{3097FCA1-9CCC-4B34-8B2A-FA42BE54B751}" type="pres">
      <dgm:prSet presAssocID="{938DE521-B4CA-431A-B93F-FC5CACA09041}" presName="txFour" presStyleLbl="node4" presStyleIdx="1" presStyleCnt="3" custScaleY="133596">
        <dgm:presLayoutVars>
          <dgm:chPref val="3"/>
        </dgm:presLayoutVars>
      </dgm:prSet>
      <dgm:spPr/>
      <dgm:t>
        <a:bodyPr/>
        <a:lstStyle/>
        <a:p>
          <a:endParaRPr lang="en-US"/>
        </a:p>
      </dgm:t>
    </dgm:pt>
    <dgm:pt modelId="{6854E1D1-F642-428F-8CD2-5AAC84DEFBC0}" type="pres">
      <dgm:prSet presAssocID="{938DE521-B4CA-431A-B93F-FC5CACA09041}" presName="horzFour" presStyleCnt="0"/>
      <dgm:spPr/>
    </dgm:pt>
    <dgm:pt modelId="{E14A1304-1B18-4053-B848-F8BCF0C0E2BA}" type="pres">
      <dgm:prSet presAssocID="{E56A25DF-528A-4424-947A-FB7049AC921B}" presName="sibSpaceFour" presStyleCnt="0"/>
      <dgm:spPr/>
    </dgm:pt>
    <dgm:pt modelId="{E5A4F33B-F40B-4293-B974-062B5AAB634B}" type="pres">
      <dgm:prSet presAssocID="{486F5214-C123-40F0-827A-7CE458A5F751}" presName="vertFour" presStyleCnt="0">
        <dgm:presLayoutVars>
          <dgm:chPref val="3"/>
        </dgm:presLayoutVars>
      </dgm:prSet>
      <dgm:spPr/>
    </dgm:pt>
    <dgm:pt modelId="{BE580DAA-46C6-46E5-AF2D-84DC83024B76}" type="pres">
      <dgm:prSet presAssocID="{486F5214-C123-40F0-827A-7CE458A5F751}" presName="txFour" presStyleLbl="node4" presStyleIdx="2" presStyleCnt="3" custScaleY="133316">
        <dgm:presLayoutVars>
          <dgm:chPref val="3"/>
        </dgm:presLayoutVars>
      </dgm:prSet>
      <dgm:spPr/>
      <dgm:t>
        <a:bodyPr/>
        <a:lstStyle/>
        <a:p>
          <a:endParaRPr lang="en-US"/>
        </a:p>
      </dgm:t>
    </dgm:pt>
    <dgm:pt modelId="{1063040D-963F-4392-B620-418DD0D03879}" type="pres">
      <dgm:prSet presAssocID="{486F5214-C123-40F0-827A-7CE458A5F751}" presName="horzFour" presStyleCnt="0"/>
      <dgm:spPr/>
    </dgm:pt>
  </dgm:ptLst>
  <dgm:cxnLst>
    <dgm:cxn modelId="{581CFC43-EA90-44A0-8BE8-A5F78CE32E98}" srcId="{5D2D8721-2CAD-4799-8697-5B083C62C4F6}" destId="{486F5214-C123-40F0-827A-7CE458A5F751}" srcOrd="2" destOrd="0" parTransId="{F68B47FC-B2AA-4A0F-8DEC-762303EAC8F1}" sibTransId="{475D1315-C4BF-40B9-9ABF-71294CF56C5C}"/>
    <dgm:cxn modelId="{A02352C0-A2A5-40AA-B8FF-5F5F22D9083B}" type="presOf" srcId="{FED02DA6-9336-417B-99C0-4B8A860DF4DA}" destId="{E09D185D-B219-4F38-AE27-A87D344B95C2}" srcOrd="0" destOrd="0" presId="urn:microsoft.com/office/officeart/2005/8/layout/architecture"/>
    <dgm:cxn modelId="{13F17851-B21A-49D0-857C-679EF50FFF6D}" type="presOf" srcId="{5D19ED57-2E3B-4A06-B5F4-2E684FFB79C1}" destId="{FE1D5FCE-0FFA-4238-A135-5DC0FB3EE29D}" srcOrd="0" destOrd="0" presId="urn:microsoft.com/office/officeart/2005/8/layout/architecture"/>
    <dgm:cxn modelId="{A9A4F7A9-D66A-472D-9497-3B80A119919C}" srcId="{5D2D8721-2CAD-4799-8697-5B083C62C4F6}" destId="{5D19ED57-2E3B-4A06-B5F4-2E684FFB79C1}" srcOrd="0" destOrd="0" parTransId="{FF306F36-F801-49A6-8983-C4F789E9DCE6}" sibTransId="{10C5CCEC-B2BF-4196-9FCB-410CD90EBFD7}"/>
    <dgm:cxn modelId="{7712ADF9-6631-4121-B9F7-9E1D66D32042}" type="presOf" srcId="{750D98AD-7E79-4F04-87A3-E4E9A221326F}" destId="{CC881952-3012-4412-9F42-D625EA374827}" srcOrd="0" destOrd="0" presId="urn:microsoft.com/office/officeart/2005/8/layout/architecture"/>
    <dgm:cxn modelId="{62E79CB9-D658-4655-90D9-C371332546C4}" type="presOf" srcId="{486F5214-C123-40F0-827A-7CE458A5F751}" destId="{BE580DAA-46C6-46E5-AF2D-84DC83024B76}" srcOrd="0" destOrd="0" presId="urn:microsoft.com/office/officeart/2005/8/layout/architecture"/>
    <dgm:cxn modelId="{DC864B8D-C76D-4F81-8439-C9E15790EC03}" srcId="{3CFD7914-5080-4899-A87B-BC7293036740}" destId="{750D98AD-7E79-4F04-87A3-E4E9A221326F}" srcOrd="0" destOrd="0" parTransId="{E36A8D5B-86FD-405A-A9ED-5211F3FA09B0}" sibTransId="{79315E83-9A27-40A8-920F-B21CF6FA0DE6}"/>
    <dgm:cxn modelId="{1276E719-1218-4A41-95F1-16899E856508}" srcId="{750D98AD-7E79-4F04-87A3-E4E9A221326F}" destId="{FED02DA6-9336-417B-99C0-4B8A860DF4DA}" srcOrd="0" destOrd="0" parTransId="{9638ED8C-11D3-4B34-8249-0A42BF27FBA1}" sibTransId="{0DFFB3E7-E329-4D42-9BC5-360B21B59329}"/>
    <dgm:cxn modelId="{11213AE7-465E-474A-8284-1D8295CE4AEF}" srcId="{5D2D8721-2CAD-4799-8697-5B083C62C4F6}" destId="{938DE521-B4CA-431A-B93F-FC5CACA09041}" srcOrd="1" destOrd="0" parTransId="{34926481-1623-40EE-A824-6627BEE77B4C}" sibTransId="{E56A25DF-528A-4424-947A-FB7049AC921B}"/>
    <dgm:cxn modelId="{3330640D-059F-4987-8369-85D164DD0BA2}" type="presOf" srcId="{5D2D8721-2CAD-4799-8697-5B083C62C4F6}" destId="{4F447E67-FD71-4310-B11A-B47A93CC7002}" srcOrd="0" destOrd="0" presId="urn:microsoft.com/office/officeart/2005/8/layout/architecture"/>
    <dgm:cxn modelId="{371C1107-F342-4040-BDE1-7A088385A31A}" type="presOf" srcId="{938DE521-B4CA-431A-B93F-FC5CACA09041}" destId="{3097FCA1-9CCC-4B34-8B2A-FA42BE54B751}" srcOrd="0" destOrd="0" presId="urn:microsoft.com/office/officeart/2005/8/layout/architecture"/>
    <dgm:cxn modelId="{87141F95-2E2C-4A5E-89D5-82DE4C3057A8}" type="presOf" srcId="{3CFD7914-5080-4899-A87B-BC7293036740}" destId="{85B18FE9-C89E-46D9-B4F3-6A8082440F94}" srcOrd="0" destOrd="0" presId="urn:microsoft.com/office/officeart/2005/8/layout/architecture"/>
    <dgm:cxn modelId="{EE7F1D9E-E362-49E7-A494-B294328BDD87}" srcId="{FED02DA6-9336-417B-99C0-4B8A860DF4DA}" destId="{5D2D8721-2CAD-4799-8697-5B083C62C4F6}" srcOrd="0" destOrd="0" parTransId="{0167E12C-8FF2-428C-9EB5-F2EA63585C04}" sibTransId="{D2631EFE-5975-46AA-B7E7-80209613D573}"/>
    <dgm:cxn modelId="{3FD3EEDB-CFD3-41CC-8BAB-8B738B8D2D87}" type="presParOf" srcId="{85B18FE9-C89E-46D9-B4F3-6A8082440F94}" destId="{0BA13FBD-845A-45E3-843E-86D28B058226}" srcOrd="0" destOrd="0" presId="urn:microsoft.com/office/officeart/2005/8/layout/architecture"/>
    <dgm:cxn modelId="{F3803EF8-37B3-4D19-94B2-E9FC0ACC5A15}" type="presParOf" srcId="{0BA13FBD-845A-45E3-843E-86D28B058226}" destId="{CC881952-3012-4412-9F42-D625EA374827}" srcOrd="0" destOrd="0" presId="urn:microsoft.com/office/officeart/2005/8/layout/architecture"/>
    <dgm:cxn modelId="{4D6065DA-B4E6-40A3-9459-6DD33359F455}" type="presParOf" srcId="{0BA13FBD-845A-45E3-843E-86D28B058226}" destId="{0EFFC854-F04E-4CB3-A95B-7039B7F85F40}" srcOrd="1" destOrd="0" presId="urn:microsoft.com/office/officeart/2005/8/layout/architecture"/>
    <dgm:cxn modelId="{2230FDBA-50DF-4ED2-BD96-B7C9655C2583}" type="presParOf" srcId="{0BA13FBD-845A-45E3-843E-86D28B058226}" destId="{F8C5B488-464F-422B-9DF5-81A5BBF0A463}" srcOrd="2" destOrd="0" presId="urn:microsoft.com/office/officeart/2005/8/layout/architecture"/>
    <dgm:cxn modelId="{61A27B79-8395-45CA-A64B-E5161FFAD4EE}" type="presParOf" srcId="{F8C5B488-464F-422B-9DF5-81A5BBF0A463}" destId="{C597F6DA-385C-4A4A-99FC-7A13344BAD52}" srcOrd="0" destOrd="0" presId="urn:microsoft.com/office/officeart/2005/8/layout/architecture"/>
    <dgm:cxn modelId="{EB93CD6E-98FD-4504-8F4F-4FFD548B92C7}" type="presParOf" srcId="{C597F6DA-385C-4A4A-99FC-7A13344BAD52}" destId="{E09D185D-B219-4F38-AE27-A87D344B95C2}" srcOrd="0" destOrd="0" presId="urn:microsoft.com/office/officeart/2005/8/layout/architecture"/>
    <dgm:cxn modelId="{AD7FBDF4-8779-4A81-A3FD-C4DD498D77E8}" type="presParOf" srcId="{C597F6DA-385C-4A4A-99FC-7A13344BAD52}" destId="{2729D5C8-31CC-44B7-992B-FD8FAC531EFA}" srcOrd="1" destOrd="0" presId="urn:microsoft.com/office/officeart/2005/8/layout/architecture"/>
    <dgm:cxn modelId="{281C11E6-D60B-4856-96D0-709FC6C90DEC}" type="presParOf" srcId="{C597F6DA-385C-4A4A-99FC-7A13344BAD52}" destId="{E5771366-CE3F-43D4-A226-D140C1FE57DC}" srcOrd="2" destOrd="0" presId="urn:microsoft.com/office/officeart/2005/8/layout/architecture"/>
    <dgm:cxn modelId="{551C5D3A-0954-4AE2-9B5E-651A409320C7}" type="presParOf" srcId="{E5771366-CE3F-43D4-A226-D140C1FE57DC}" destId="{375DAE64-9722-4CB5-B938-36F901EEAA01}" srcOrd="0" destOrd="0" presId="urn:microsoft.com/office/officeart/2005/8/layout/architecture"/>
    <dgm:cxn modelId="{4E3EF355-BB0F-494D-8BFB-94A6026619AD}" type="presParOf" srcId="{375DAE64-9722-4CB5-B938-36F901EEAA01}" destId="{4F447E67-FD71-4310-B11A-B47A93CC7002}" srcOrd="0" destOrd="0" presId="urn:microsoft.com/office/officeart/2005/8/layout/architecture"/>
    <dgm:cxn modelId="{4025D5CE-B364-4D9C-8C25-6776195128E7}" type="presParOf" srcId="{375DAE64-9722-4CB5-B938-36F901EEAA01}" destId="{67E00FA1-6956-4654-8903-27DA48F2A245}" srcOrd="1" destOrd="0" presId="urn:microsoft.com/office/officeart/2005/8/layout/architecture"/>
    <dgm:cxn modelId="{DAEA2E67-0EA2-4B5A-9F80-9F0F23440C61}" type="presParOf" srcId="{375DAE64-9722-4CB5-B938-36F901EEAA01}" destId="{73174188-3E4F-4BC1-81A1-AAC91086C7F6}" srcOrd="2" destOrd="0" presId="urn:microsoft.com/office/officeart/2005/8/layout/architecture"/>
    <dgm:cxn modelId="{9F969557-0493-4112-9965-857A7535C02D}" type="presParOf" srcId="{73174188-3E4F-4BC1-81A1-AAC91086C7F6}" destId="{6377A71B-491D-4624-AD83-A606FD7135CC}" srcOrd="0" destOrd="0" presId="urn:microsoft.com/office/officeart/2005/8/layout/architecture"/>
    <dgm:cxn modelId="{475AD027-E995-4429-A075-CAEA56F03555}" type="presParOf" srcId="{6377A71B-491D-4624-AD83-A606FD7135CC}" destId="{FE1D5FCE-0FFA-4238-A135-5DC0FB3EE29D}" srcOrd="0" destOrd="0" presId="urn:microsoft.com/office/officeart/2005/8/layout/architecture"/>
    <dgm:cxn modelId="{BB52DAD9-974B-4F74-8110-FADD2974701F}" type="presParOf" srcId="{6377A71B-491D-4624-AD83-A606FD7135CC}" destId="{BC8C8D9C-CBB0-43A4-B856-C26C44D4BEC0}" srcOrd="1" destOrd="0" presId="urn:microsoft.com/office/officeart/2005/8/layout/architecture"/>
    <dgm:cxn modelId="{25C530B2-BC01-4F76-8CE7-E08753945190}" type="presParOf" srcId="{73174188-3E4F-4BC1-81A1-AAC91086C7F6}" destId="{A8422662-4F3E-4044-8BF9-A86AFF1B581A}" srcOrd="1" destOrd="0" presId="urn:microsoft.com/office/officeart/2005/8/layout/architecture"/>
    <dgm:cxn modelId="{7A10A588-54E8-4E8A-B17B-0C99CD9DF906}" type="presParOf" srcId="{73174188-3E4F-4BC1-81A1-AAC91086C7F6}" destId="{44462785-97B3-4356-AF6B-A027F4FB9938}" srcOrd="2" destOrd="0" presId="urn:microsoft.com/office/officeart/2005/8/layout/architecture"/>
    <dgm:cxn modelId="{F0FA9147-C28E-44DA-B3D5-26CE6162FEB0}" type="presParOf" srcId="{44462785-97B3-4356-AF6B-A027F4FB9938}" destId="{3097FCA1-9CCC-4B34-8B2A-FA42BE54B751}" srcOrd="0" destOrd="0" presId="urn:microsoft.com/office/officeart/2005/8/layout/architecture"/>
    <dgm:cxn modelId="{28300DA2-24EC-4BA9-A84C-8B5012C69152}" type="presParOf" srcId="{44462785-97B3-4356-AF6B-A027F4FB9938}" destId="{6854E1D1-F642-428F-8CD2-5AAC84DEFBC0}" srcOrd="1" destOrd="0" presId="urn:microsoft.com/office/officeart/2005/8/layout/architecture"/>
    <dgm:cxn modelId="{488D5FB5-E456-4E36-B7B0-088E3454BE2D}" type="presParOf" srcId="{73174188-3E4F-4BC1-81A1-AAC91086C7F6}" destId="{E14A1304-1B18-4053-B848-F8BCF0C0E2BA}" srcOrd="3" destOrd="0" presId="urn:microsoft.com/office/officeart/2005/8/layout/architecture"/>
    <dgm:cxn modelId="{0A97A2A8-DBFA-4AF7-B13B-24FEC49A0340}" type="presParOf" srcId="{73174188-3E4F-4BC1-81A1-AAC91086C7F6}" destId="{E5A4F33B-F40B-4293-B974-062B5AAB634B}" srcOrd="4" destOrd="0" presId="urn:microsoft.com/office/officeart/2005/8/layout/architecture"/>
    <dgm:cxn modelId="{56A5F111-3FCE-487F-BB15-784DCA4B2002}" type="presParOf" srcId="{E5A4F33B-F40B-4293-B974-062B5AAB634B}" destId="{BE580DAA-46C6-46E5-AF2D-84DC83024B76}" srcOrd="0" destOrd="0" presId="urn:microsoft.com/office/officeart/2005/8/layout/architecture"/>
    <dgm:cxn modelId="{32F82BB4-A172-4D0D-AF7C-FB5DA3C70A5C}" type="presParOf" srcId="{E5A4F33B-F40B-4293-B974-062B5AAB634B}" destId="{1063040D-963F-4392-B620-418DD0D03879}"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FD7914-5080-4899-A87B-BC7293036740}"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US"/>
        </a:p>
      </dgm:t>
    </dgm:pt>
    <dgm:pt modelId="{750D98AD-7E79-4F04-87A3-E4E9A221326F}">
      <dgm:prSet phldrT="[Text]"/>
      <dgm:spPr/>
      <dgm:t>
        <a:bodyPr/>
        <a:lstStyle/>
        <a:p>
          <a:r>
            <a:rPr lang="en-US" dirty="0" smtClean="0"/>
            <a:t>Guest OS</a:t>
          </a:r>
          <a:endParaRPr lang="en-US" dirty="0"/>
        </a:p>
      </dgm:t>
    </dgm:pt>
    <dgm:pt modelId="{E36A8D5B-86FD-405A-A9ED-5211F3FA09B0}" type="parTrans" cxnId="{DC864B8D-C76D-4F81-8439-C9E15790EC03}">
      <dgm:prSet/>
      <dgm:spPr/>
      <dgm:t>
        <a:bodyPr/>
        <a:lstStyle/>
        <a:p>
          <a:endParaRPr lang="en-US"/>
        </a:p>
      </dgm:t>
    </dgm:pt>
    <dgm:pt modelId="{79315E83-9A27-40A8-920F-B21CF6FA0DE6}" type="sibTrans" cxnId="{DC864B8D-C76D-4F81-8439-C9E15790EC03}">
      <dgm:prSet/>
      <dgm:spPr/>
      <dgm:t>
        <a:bodyPr/>
        <a:lstStyle/>
        <a:p>
          <a:endParaRPr lang="en-US"/>
        </a:p>
      </dgm:t>
    </dgm:pt>
    <dgm:pt modelId="{19A91E49-F1F3-440E-A400-60524960A725}">
      <dgm:prSet phldrT="[Text]"/>
      <dgm:spPr/>
      <dgm:t>
        <a:bodyPr/>
        <a:lstStyle/>
        <a:p>
          <a:r>
            <a:rPr lang="en-US" dirty="0" smtClean="0"/>
            <a:t>Libs/Bins</a:t>
          </a:r>
          <a:endParaRPr lang="en-US" dirty="0"/>
        </a:p>
      </dgm:t>
    </dgm:pt>
    <dgm:pt modelId="{25FA8DB5-8A7C-4F4E-8C82-1EA118C93234}" type="parTrans" cxnId="{58686821-4300-4582-94E5-4CC09FD19675}">
      <dgm:prSet/>
      <dgm:spPr/>
      <dgm:t>
        <a:bodyPr/>
        <a:lstStyle/>
        <a:p>
          <a:endParaRPr lang="en-US"/>
        </a:p>
      </dgm:t>
    </dgm:pt>
    <dgm:pt modelId="{516CE2F1-E952-47CF-8929-FD4F0BDD9935}" type="sibTrans" cxnId="{58686821-4300-4582-94E5-4CC09FD19675}">
      <dgm:prSet/>
      <dgm:spPr/>
      <dgm:t>
        <a:bodyPr/>
        <a:lstStyle/>
        <a:p>
          <a:endParaRPr lang="en-US"/>
        </a:p>
      </dgm:t>
    </dgm:pt>
    <dgm:pt modelId="{2580E00C-640F-4FCF-B0B5-A2D9BF72B31E}">
      <dgm:prSet phldrT="[Text]"/>
      <dgm:spPr/>
      <dgm:t>
        <a:bodyPr/>
        <a:lstStyle/>
        <a:p>
          <a:r>
            <a:rPr lang="en-US" dirty="0" smtClean="0"/>
            <a:t>Applications/Services</a:t>
          </a:r>
          <a:endParaRPr lang="en-US" dirty="0"/>
        </a:p>
      </dgm:t>
    </dgm:pt>
    <dgm:pt modelId="{F1A09471-3605-45F1-8BA6-82F4D22CDED7}" type="parTrans" cxnId="{121518AF-D88E-4B64-BD40-3F60CBC0930E}">
      <dgm:prSet/>
      <dgm:spPr/>
      <dgm:t>
        <a:bodyPr/>
        <a:lstStyle/>
        <a:p>
          <a:endParaRPr lang="en-US"/>
        </a:p>
      </dgm:t>
    </dgm:pt>
    <dgm:pt modelId="{B4EF7D24-878A-4FF8-9A49-4E3F49035364}" type="sibTrans" cxnId="{121518AF-D88E-4B64-BD40-3F60CBC0930E}">
      <dgm:prSet/>
      <dgm:spPr/>
      <dgm:t>
        <a:bodyPr/>
        <a:lstStyle/>
        <a:p>
          <a:endParaRPr lang="en-US"/>
        </a:p>
      </dgm:t>
    </dgm:pt>
    <dgm:pt modelId="{85B18FE9-C89E-46D9-B4F3-6A8082440F94}" type="pres">
      <dgm:prSet presAssocID="{3CFD7914-5080-4899-A87B-BC7293036740}" presName="Name0" presStyleCnt="0">
        <dgm:presLayoutVars>
          <dgm:chPref val="1"/>
          <dgm:dir/>
          <dgm:animOne val="branch"/>
          <dgm:animLvl val="lvl"/>
          <dgm:resizeHandles/>
        </dgm:presLayoutVars>
      </dgm:prSet>
      <dgm:spPr/>
      <dgm:t>
        <a:bodyPr/>
        <a:lstStyle/>
        <a:p>
          <a:endParaRPr lang="en-US"/>
        </a:p>
      </dgm:t>
    </dgm:pt>
    <dgm:pt modelId="{0BA13FBD-845A-45E3-843E-86D28B058226}" type="pres">
      <dgm:prSet presAssocID="{750D98AD-7E79-4F04-87A3-E4E9A221326F}" presName="vertOne" presStyleCnt="0"/>
      <dgm:spPr/>
    </dgm:pt>
    <dgm:pt modelId="{CC881952-3012-4412-9F42-D625EA374827}" type="pres">
      <dgm:prSet presAssocID="{750D98AD-7E79-4F04-87A3-E4E9A221326F}" presName="txOne" presStyleLbl="node0" presStyleIdx="0" presStyleCnt="1">
        <dgm:presLayoutVars>
          <dgm:chPref val="3"/>
        </dgm:presLayoutVars>
      </dgm:prSet>
      <dgm:spPr/>
      <dgm:t>
        <a:bodyPr/>
        <a:lstStyle/>
        <a:p>
          <a:endParaRPr lang="en-US"/>
        </a:p>
      </dgm:t>
    </dgm:pt>
    <dgm:pt modelId="{0EFFC854-F04E-4CB3-A95B-7039B7F85F40}" type="pres">
      <dgm:prSet presAssocID="{750D98AD-7E79-4F04-87A3-E4E9A221326F}" presName="parTransOne" presStyleCnt="0"/>
      <dgm:spPr/>
    </dgm:pt>
    <dgm:pt modelId="{F8C5B488-464F-422B-9DF5-81A5BBF0A463}" type="pres">
      <dgm:prSet presAssocID="{750D98AD-7E79-4F04-87A3-E4E9A221326F}" presName="horzOne" presStyleCnt="0"/>
      <dgm:spPr/>
    </dgm:pt>
    <dgm:pt modelId="{FBEC6E5F-F51B-4E70-9855-2EF4CB39E2F6}" type="pres">
      <dgm:prSet presAssocID="{19A91E49-F1F3-440E-A400-60524960A725}" presName="vertTwo" presStyleCnt="0"/>
      <dgm:spPr/>
    </dgm:pt>
    <dgm:pt modelId="{C309869D-CED0-4289-91F0-587DD5E1CCB0}" type="pres">
      <dgm:prSet presAssocID="{19A91E49-F1F3-440E-A400-60524960A725}" presName="txTwo" presStyleLbl="node2" presStyleIdx="0" presStyleCnt="1">
        <dgm:presLayoutVars>
          <dgm:chPref val="3"/>
        </dgm:presLayoutVars>
      </dgm:prSet>
      <dgm:spPr/>
      <dgm:t>
        <a:bodyPr/>
        <a:lstStyle/>
        <a:p>
          <a:endParaRPr lang="en-US"/>
        </a:p>
      </dgm:t>
    </dgm:pt>
    <dgm:pt modelId="{44CB6DE0-23B2-402A-A4BA-38C1048B8618}" type="pres">
      <dgm:prSet presAssocID="{19A91E49-F1F3-440E-A400-60524960A725}" presName="parTransTwo" presStyleCnt="0"/>
      <dgm:spPr/>
    </dgm:pt>
    <dgm:pt modelId="{D8ACC6CE-3ACE-4016-8CFB-7D0AB41D84E1}" type="pres">
      <dgm:prSet presAssocID="{19A91E49-F1F3-440E-A400-60524960A725}" presName="horzTwo" presStyleCnt="0"/>
      <dgm:spPr/>
    </dgm:pt>
    <dgm:pt modelId="{7FD6A4E9-1526-405D-979D-CAAB60B26F25}" type="pres">
      <dgm:prSet presAssocID="{2580E00C-640F-4FCF-B0B5-A2D9BF72B31E}" presName="vertThree" presStyleCnt="0"/>
      <dgm:spPr/>
    </dgm:pt>
    <dgm:pt modelId="{7D2EEE0D-8C9B-46CC-8D20-963588F646A4}" type="pres">
      <dgm:prSet presAssocID="{2580E00C-640F-4FCF-B0B5-A2D9BF72B31E}" presName="txThree" presStyleLbl="node3" presStyleIdx="0" presStyleCnt="1">
        <dgm:presLayoutVars>
          <dgm:chPref val="3"/>
        </dgm:presLayoutVars>
      </dgm:prSet>
      <dgm:spPr/>
      <dgm:t>
        <a:bodyPr/>
        <a:lstStyle/>
        <a:p>
          <a:endParaRPr lang="en-US"/>
        </a:p>
      </dgm:t>
    </dgm:pt>
    <dgm:pt modelId="{BEA26F36-8E18-4E04-8399-99CE570292F3}" type="pres">
      <dgm:prSet presAssocID="{2580E00C-640F-4FCF-B0B5-A2D9BF72B31E}" presName="horzThree" presStyleCnt="0"/>
      <dgm:spPr/>
    </dgm:pt>
  </dgm:ptLst>
  <dgm:cxnLst>
    <dgm:cxn modelId="{DFA4642C-E6B0-419C-ADC9-05574E462EA7}" type="presOf" srcId="{2580E00C-640F-4FCF-B0B5-A2D9BF72B31E}" destId="{7D2EEE0D-8C9B-46CC-8D20-963588F646A4}" srcOrd="0" destOrd="0" presId="urn:microsoft.com/office/officeart/2005/8/layout/architecture"/>
    <dgm:cxn modelId="{58686821-4300-4582-94E5-4CC09FD19675}" srcId="{750D98AD-7E79-4F04-87A3-E4E9A221326F}" destId="{19A91E49-F1F3-440E-A400-60524960A725}" srcOrd="0" destOrd="0" parTransId="{25FA8DB5-8A7C-4F4E-8C82-1EA118C93234}" sibTransId="{516CE2F1-E952-47CF-8929-FD4F0BDD9935}"/>
    <dgm:cxn modelId="{7712ADF9-6631-4121-B9F7-9E1D66D32042}" type="presOf" srcId="{750D98AD-7E79-4F04-87A3-E4E9A221326F}" destId="{CC881952-3012-4412-9F42-D625EA374827}" srcOrd="0" destOrd="0" presId="urn:microsoft.com/office/officeart/2005/8/layout/architecture"/>
    <dgm:cxn modelId="{68296F00-6A7D-4CCB-9D11-CACC274EB9CC}" type="presOf" srcId="{19A91E49-F1F3-440E-A400-60524960A725}" destId="{C309869D-CED0-4289-91F0-587DD5E1CCB0}" srcOrd="0" destOrd="0" presId="urn:microsoft.com/office/officeart/2005/8/layout/architecture"/>
    <dgm:cxn modelId="{DC864B8D-C76D-4F81-8439-C9E15790EC03}" srcId="{3CFD7914-5080-4899-A87B-BC7293036740}" destId="{750D98AD-7E79-4F04-87A3-E4E9A221326F}" srcOrd="0" destOrd="0" parTransId="{E36A8D5B-86FD-405A-A9ED-5211F3FA09B0}" sibTransId="{79315E83-9A27-40A8-920F-B21CF6FA0DE6}"/>
    <dgm:cxn modelId="{121518AF-D88E-4B64-BD40-3F60CBC0930E}" srcId="{19A91E49-F1F3-440E-A400-60524960A725}" destId="{2580E00C-640F-4FCF-B0B5-A2D9BF72B31E}" srcOrd="0" destOrd="0" parTransId="{F1A09471-3605-45F1-8BA6-82F4D22CDED7}" sibTransId="{B4EF7D24-878A-4FF8-9A49-4E3F49035364}"/>
    <dgm:cxn modelId="{87141F95-2E2C-4A5E-89D5-82DE4C3057A8}" type="presOf" srcId="{3CFD7914-5080-4899-A87B-BC7293036740}" destId="{85B18FE9-C89E-46D9-B4F3-6A8082440F94}" srcOrd="0" destOrd="0" presId="urn:microsoft.com/office/officeart/2005/8/layout/architecture"/>
    <dgm:cxn modelId="{3FD3EEDB-CFD3-41CC-8BAB-8B738B8D2D87}" type="presParOf" srcId="{85B18FE9-C89E-46D9-B4F3-6A8082440F94}" destId="{0BA13FBD-845A-45E3-843E-86D28B058226}" srcOrd="0" destOrd="0" presId="urn:microsoft.com/office/officeart/2005/8/layout/architecture"/>
    <dgm:cxn modelId="{F3803EF8-37B3-4D19-94B2-E9FC0ACC5A15}" type="presParOf" srcId="{0BA13FBD-845A-45E3-843E-86D28B058226}" destId="{CC881952-3012-4412-9F42-D625EA374827}" srcOrd="0" destOrd="0" presId="urn:microsoft.com/office/officeart/2005/8/layout/architecture"/>
    <dgm:cxn modelId="{30A89C13-E09F-46AD-96DB-9DB76FC7421F}" type="presParOf" srcId="{0BA13FBD-845A-45E3-843E-86D28B058226}" destId="{0EFFC854-F04E-4CB3-A95B-7039B7F85F40}" srcOrd="1" destOrd="0" presId="urn:microsoft.com/office/officeart/2005/8/layout/architecture"/>
    <dgm:cxn modelId="{2230FDBA-50DF-4ED2-BD96-B7C9655C2583}" type="presParOf" srcId="{0BA13FBD-845A-45E3-843E-86D28B058226}" destId="{F8C5B488-464F-422B-9DF5-81A5BBF0A463}" srcOrd="2" destOrd="0" presId="urn:microsoft.com/office/officeart/2005/8/layout/architecture"/>
    <dgm:cxn modelId="{646719E2-FA20-4B99-81BB-B82F2A1CE46F}" type="presParOf" srcId="{F8C5B488-464F-422B-9DF5-81A5BBF0A463}" destId="{FBEC6E5F-F51B-4E70-9855-2EF4CB39E2F6}" srcOrd="0" destOrd="0" presId="urn:microsoft.com/office/officeart/2005/8/layout/architecture"/>
    <dgm:cxn modelId="{EF24ED9E-A904-49D3-A59B-00286065032C}" type="presParOf" srcId="{FBEC6E5F-F51B-4E70-9855-2EF4CB39E2F6}" destId="{C309869D-CED0-4289-91F0-587DD5E1CCB0}" srcOrd="0" destOrd="0" presId="urn:microsoft.com/office/officeart/2005/8/layout/architecture"/>
    <dgm:cxn modelId="{BE70FBB4-9E6F-44DB-A8EB-423BE65693A8}" type="presParOf" srcId="{FBEC6E5F-F51B-4E70-9855-2EF4CB39E2F6}" destId="{44CB6DE0-23B2-402A-A4BA-38C1048B8618}" srcOrd="1" destOrd="0" presId="urn:microsoft.com/office/officeart/2005/8/layout/architecture"/>
    <dgm:cxn modelId="{4B53294C-126D-4A79-BE81-FC75493DB4F4}" type="presParOf" srcId="{FBEC6E5F-F51B-4E70-9855-2EF4CB39E2F6}" destId="{D8ACC6CE-3ACE-4016-8CFB-7D0AB41D84E1}" srcOrd="2" destOrd="0" presId="urn:microsoft.com/office/officeart/2005/8/layout/architecture"/>
    <dgm:cxn modelId="{16FA728E-65C8-4980-B032-5D619622FE46}" type="presParOf" srcId="{D8ACC6CE-3ACE-4016-8CFB-7D0AB41D84E1}" destId="{7FD6A4E9-1526-405D-979D-CAAB60B26F25}" srcOrd="0" destOrd="0" presId="urn:microsoft.com/office/officeart/2005/8/layout/architecture"/>
    <dgm:cxn modelId="{07055FB3-E44F-4AD1-8E2B-21F5CD1EB366}" type="presParOf" srcId="{7FD6A4E9-1526-405D-979D-CAAB60B26F25}" destId="{7D2EEE0D-8C9B-46CC-8D20-963588F646A4}" srcOrd="0" destOrd="0" presId="urn:microsoft.com/office/officeart/2005/8/layout/architecture"/>
    <dgm:cxn modelId="{08674887-258A-45BC-9053-E375CAAC8893}" type="presParOf" srcId="{7FD6A4E9-1526-405D-979D-CAAB60B26F25}" destId="{BEA26F36-8E18-4E04-8399-99CE570292F3}" srcOrd="1" destOrd="0" presId="urn:microsoft.com/office/officeart/2005/8/layout/architecture"/>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FD7914-5080-4899-A87B-BC7293036740}"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US"/>
        </a:p>
      </dgm:t>
    </dgm:pt>
    <dgm:pt modelId="{750D98AD-7E79-4F04-87A3-E4E9A221326F}">
      <dgm:prSet phldrT="[Text]"/>
      <dgm:spPr/>
      <dgm:t>
        <a:bodyPr/>
        <a:lstStyle/>
        <a:p>
          <a:r>
            <a:rPr lang="en-US" dirty="0" smtClean="0"/>
            <a:t>Guest OS</a:t>
          </a:r>
          <a:endParaRPr lang="en-US" dirty="0"/>
        </a:p>
      </dgm:t>
    </dgm:pt>
    <dgm:pt modelId="{E36A8D5B-86FD-405A-A9ED-5211F3FA09B0}" type="parTrans" cxnId="{DC864B8D-C76D-4F81-8439-C9E15790EC03}">
      <dgm:prSet/>
      <dgm:spPr/>
      <dgm:t>
        <a:bodyPr/>
        <a:lstStyle/>
        <a:p>
          <a:endParaRPr lang="en-US"/>
        </a:p>
      </dgm:t>
    </dgm:pt>
    <dgm:pt modelId="{79315E83-9A27-40A8-920F-B21CF6FA0DE6}" type="sibTrans" cxnId="{DC864B8D-C76D-4F81-8439-C9E15790EC03}">
      <dgm:prSet/>
      <dgm:spPr/>
      <dgm:t>
        <a:bodyPr/>
        <a:lstStyle/>
        <a:p>
          <a:endParaRPr lang="en-US"/>
        </a:p>
      </dgm:t>
    </dgm:pt>
    <dgm:pt modelId="{19A91E49-F1F3-440E-A400-60524960A725}">
      <dgm:prSet phldrT="[Text]"/>
      <dgm:spPr/>
      <dgm:t>
        <a:bodyPr/>
        <a:lstStyle/>
        <a:p>
          <a:r>
            <a:rPr lang="en-US" dirty="0" smtClean="0"/>
            <a:t>Libs/Bins</a:t>
          </a:r>
          <a:endParaRPr lang="en-US" dirty="0"/>
        </a:p>
      </dgm:t>
    </dgm:pt>
    <dgm:pt modelId="{25FA8DB5-8A7C-4F4E-8C82-1EA118C93234}" type="parTrans" cxnId="{58686821-4300-4582-94E5-4CC09FD19675}">
      <dgm:prSet/>
      <dgm:spPr/>
      <dgm:t>
        <a:bodyPr/>
        <a:lstStyle/>
        <a:p>
          <a:endParaRPr lang="en-US"/>
        </a:p>
      </dgm:t>
    </dgm:pt>
    <dgm:pt modelId="{516CE2F1-E952-47CF-8929-FD4F0BDD9935}" type="sibTrans" cxnId="{58686821-4300-4582-94E5-4CC09FD19675}">
      <dgm:prSet/>
      <dgm:spPr/>
      <dgm:t>
        <a:bodyPr/>
        <a:lstStyle/>
        <a:p>
          <a:endParaRPr lang="en-US"/>
        </a:p>
      </dgm:t>
    </dgm:pt>
    <dgm:pt modelId="{2580E00C-640F-4FCF-B0B5-A2D9BF72B31E}">
      <dgm:prSet phldrT="[Text]"/>
      <dgm:spPr/>
      <dgm:t>
        <a:bodyPr/>
        <a:lstStyle/>
        <a:p>
          <a:r>
            <a:rPr lang="en-US" dirty="0" smtClean="0"/>
            <a:t>Applications/Services</a:t>
          </a:r>
          <a:endParaRPr lang="en-US" dirty="0"/>
        </a:p>
      </dgm:t>
    </dgm:pt>
    <dgm:pt modelId="{F1A09471-3605-45F1-8BA6-82F4D22CDED7}" type="parTrans" cxnId="{121518AF-D88E-4B64-BD40-3F60CBC0930E}">
      <dgm:prSet/>
      <dgm:spPr/>
      <dgm:t>
        <a:bodyPr/>
        <a:lstStyle/>
        <a:p>
          <a:endParaRPr lang="en-US"/>
        </a:p>
      </dgm:t>
    </dgm:pt>
    <dgm:pt modelId="{B4EF7D24-878A-4FF8-9A49-4E3F49035364}" type="sibTrans" cxnId="{121518AF-D88E-4B64-BD40-3F60CBC0930E}">
      <dgm:prSet/>
      <dgm:spPr/>
      <dgm:t>
        <a:bodyPr/>
        <a:lstStyle/>
        <a:p>
          <a:endParaRPr lang="en-US"/>
        </a:p>
      </dgm:t>
    </dgm:pt>
    <dgm:pt modelId="{85B18FE9-C89E-46D9-B4F3-6A8082440F94}" type="pres">
      <dgm:prSet presAssocID="{3CFD7914-5080-4899-A87B-BC7293036740}" presName="Name0" presStyleCnt="0">
        <dgm:presLayoutVars>
          <dgm:chPref val="1"/>
          <dgm:dir/>
          <dgm:animOne val="branch"/>
          <dgm:animLvl val="lvl"/>
          <dgm:resizeHandles/>
        </dgm:presLayoutVars>
      </dgm:prSet>
      <dgm:spPr/>
      <dgm:t>
        <a:bodyPr/>
        <a:lstStyle/>
        <a:p>
          <a:endParaRPr lang="en-US"/>
        </a:p>
      </dgm:t>
    </dgm:pt>
    <dgm:pt modelId="{0BA13FBD-845A-45E3-843E-86D28B058226}" type="pres">
      <dgm:prSet presAssocID="{750D98AD-7E79-4F04-87A3-E4E9A221326F}" presName="vertOne" presStyleCnt="0"/>
      <dgm:spPr/>
    </dgm:pt>
    <dgm:pt modelId="{CC881952-3012-4412-9F42-D625EA374827}" type="pres">
      <dgm:prSet presAssocID="{750D98AD-7E79-4F04-87A3-E4E9A221326F}" presName="txOne" presStyleLbl="node0" presStyleIdx="0" presStyleCnt="1">
        <dgm:presLayoutVars>
          <dgm:chPref val="3"/>
        </dgm:presLayoutVars>
      </dgm:prSet>
      <dgm:spPr/>
      <dgm:t>
        <a:bodyPr/>
        <a:lstStyle/>
        <a:p>
          <a:endParaRPr lang="en-US"/>
        </a:p>
      </dgm:t>
    </dgm:pt>
    <dgm:pt modelId="{0EFFC854-F04E-4CB3-A95B-7039B7F85F40}" type="pres">
      <dgm:prSet presAssocID="{750D98AD-7E79-4F04-87A3-E4E9A221326F}" presName="parTransOne" presStyleCnt="0"/>
      <dgm:spPr/>
    </dgm:pt>
    <dgm:pt modelId="{F8C5B488-464F-422B-9DF5-81A5BBF0A463}" type="pres">
      <dgm:prSet presAssocID="{750D98AD-7E79-4F04-87A3-E4E9A221326F}" presName="horzOne" presStyleCnt="0"/>
      <dgm:spPr/>
    </dgm:pt>
    <dgm:pt modelId="{FBEC6E5F-F51B-4E70-9855-2EF4CB39E2F6}" type="pres">
      <dgm:prSet presAssocID="{19A91E49-F1F3-440E-A400-60524960A725}" presName="vertTwo" presStyleCnt="0"/>
      <dgm:spPr/>
    </dgm:pt>
    <dgm:pt modelId="{C309869D-CED0-4289-91F0-587DD5E1CCB0}" type="pres">
      <dgm:prSet presAssocID="{19A91E49-F1F3-440E-A400-60524960A725}" presName="txTwo" presStyleLbl="node2" presStyleIdx="0" presStyleCnt="1">
        <dgm:presLayoutVars>
          <dgm:chPref val="3"/>
        </dgm:presLayoutVars>
      </dgm:prSet>
      <dgm:spPr/>
      <dgm:t>
        <a:bodyPr/>
        <a:lstStyle/>
        <a:p>
          <a:endParaRPr lang="en-US"/>
        </a:p>
      </dgm:t>
    </dgm:pt>
    <dgm:pt modelId="{44CB6DE0-23B2-402A-A4BA-38C1048B8618}" type="pres">
      <dgm:prSet presAssocID="{19A91E49-F1F3-440E-A400-60524960A725}" presName="parTransTwo" presStyleCnt="0"/>
      <dgm:spPr/>
    </dgm:pt>
    <dgm:pt modelId="{D8ACC6CE-3ACE-4016-8CFB-7D0AB41D84E1}" type="pres">
      <dgm:prSet presAssocID="{19A91E49-F1F3-440E-A400-60524960A725}" presName="horzTwo" presStyleCnt="0"/>
      <dgm:spPr/>
    </dgm:pt>
    <dgm:pt modelId="{7FD6A4E9-1526-405D-979D-CAAB60B26F25}" type="pres">
      <dgm:prSet presAssocID="{2580E00C-640F-4FCF-B0B5-A2D9BF72B31E}" presName="vertThree" presStyleCnt="0"/>
      <dgm:spPr/>
    </dgm:pt>
    <dgm:pt modelId="{7D2EEE0D-8C9B-46CC-8D20-963588F646A4}" type="pres">
      <dgm:prSet presAssocID="{2580E00C-640F-4FCF-B0B5-A2D9BF72B31E}" presName="txThree" presStyleLbl="node3" presStyleIdx="0" presStyleCnt="1">
        <dgm:presLayoutVars>
          <dgm:chPref val="3"/>
        </dgm:presLayoutVars>
      </dgm:prSet>
      <dgm:spPr/>
      <dgm:t>
        <a:bodyPr/>
        <a:lstStyle/>
        <a:p>
          <a:endParaRPr lang="en-US"/>
        </a:p>
      </dgm:t>
    </dgm:pt>
    <dgm:pt modelId="{BEA26F36-8E18-4E04-8399-99CE570292F3}" type="pres">
      <dgm:prSet presAssocID="{2580E00C-640F-4FCF-B0B5-A2D9BF72B31E}" presName="horzThree" presStyleCnt="0"/>
      <dgm:spPr/>
    </dgm:pt>
  </dgm:ptLst>
  <dgm:cxnLst>
    <dgm:cxn modelId="{DFA4642C-E6B0-419C-ADC9-05574E462EA7}" type="presOf" srcId="{2580E00C-640F-4FCF-B0B5-A2D9BF72B31E}" destId="{7D2EEE0D-8C9B-46CC-8D20-963588F646A4}" srcOrd="0" destOrd="0" presId="urn:microsoft.com/office/officeart/2005/8/layout/architecture"/>
    <dgm:cxn modelId="{58686821-4300-4582-94E5-4CC09FD19675}" srcId="{750D98AD-7E79-4F04-87A3-E4E9A221326F}" destId="{19A91E49-F1F3-440E-A400-60524960A725}" srcOrd="0" destOrd="0" parTransId="{25FA8DB5-8A7C-4F4E-8C82-1EA118C93234}" sibTransId="{516CE2F1-E952-47CF-8929-FD4F0BDD9935}"/>
    <dgm:cxn modelId="{7712ADF9-6631-4121-B9F7-9E1D66D32042}" type="presOf" srcId="{750D98AD-7E79-4F04-87A3-E4E9A221326F}" destId="{CC881952-3012-4412-9F42-D625EA374827}" srcOrd="0" destOrd="0" presId="urn:microsoft.com/office/officeart/2005/8/layout/architecture"/>
    <dgm:cxn modelId="{68296F00-6A7D-4CCB-9D11-CACC274EB9CC}" type="presOf" srcId="{19A91E49-F1F3-440E-A400-60524960A725}" destId="{C309869D-CED0-4289-91F0-587DD5E1CCB0}" srcOrd="0" destOrd="0" presId="urn:microsoft.com/office/officeart/2005/8/layout/architecture"/>
    <dgm:cxn modelId="{DC864B8D-C76D-4F81-8439-C9E15790EC03}" srcId="{3CFD7914-5080-4899-A87B-BC7293036740}" destId="{750D98AD-7E79-4F04-87A3-E4E9A221326F}" srcOrd="0" destOrd="0" parTransId="{E36A8D5B-86FD-405A-A9ED-5211F3FA09B0}" sibTransId="{79315E83-9A27-40A8-920F-B21CF6FA0DE6}"/>
    <dgm:cxn modelId="{121518AF-D88E-4B64-BD40-3F60CBC0930E}" srcId="{19A91E49-F1F3-440E-A400-60524960A725}" destId="{2580E00C-640F-4FCF-B0B5-A2D9BF72B31E}" srcOrd="0" destOrd="0" parTransId="{F1A09471-3605-45F1-8BA6-82F4D22CDED7}" sibTransId="{B4EF7D24-878A-4FF8-9A49-4E3F49035364}"/>
    <dgm:cxn modelId="{87141F95-2E2C-4A5E-89D5-82DE4C3057A8}" type="presOf" srcId="{3CFD7914-5080-4899-A87B-BC7293036740}" destId="{85B18FE9-C89E-46D9-B4F3-6A8082440F94}" srcOrd="0" destOrd="0" presId="urn:microsoft.com/office/officeart/2005/8/layout/architecture"/>
    <dgm:cxn modelId="{3FD3EEDB-CFD3-41CC-8BAB-8B738B8D2D87}" type="presParOf" srcId="{85B18FE9-C89E-46D9-B4F3-6A8082440F94}" destId="{0BA13FBD-845A-45E3-843E-86D28B058226}" srcOrd="0" destOrd="0" presId="urn:microsoft.com/office/officeart/2005/8/layout/architecture"/>
    <dgm:cxn modelId="{F3803EF8-37B3-4D19-94B2-E9FC0ACC5A15}" type="presParOf" srcId="{0BA13FBD-845A-45E3-843E-86D28B058226}" destId="{CC881952-3012-4412-9F42-D625EA374827}" srcOrd="0" destOrd="0" presId="urn:microsoft.com/office/officeart/2005/8/layout/architecture"/>
    <dgm:cxn modelId="{30A89C13-E09F-46AD-96DB-9DB76FC7421F}" type="presParOf" srcId="{0BA13FBD-845A-45E3-843E-86D28B058226}" destId="{0EFFC854-F04E-4CB3-A95B-7039B7F85F40}" srcOrd="1" destOrd="0" presId="urn:microsoft.com/office/officeart/2005/8/layout/architecture"/>
    <dgm:cxn modelId="{2230FDBA-50DF-4ED2-BD96-B7C9655C2583}" type="presParOf" srcId="{0BA13FBD-845A-45E3-843E-86D28B058226}" destId="{F8C5B488-464F-422B-9DF5-81A5BBF0A463}" srcOrd="2" destOrd="0" presId="urn:microsoft.com/office/officeart/2005/8/layout/architecture"/>
    <dgm:cxn modelId="{646719E2-FA20-4B99-81BB-B82F2A1CE46F}" type="presParOf" srcId="{F8C5B488-464F-422B-9DF5-81A5BBF0A463}" destId="{FBEC6E5F-F51B-4E70-9855-2EF4CB39E2F6}" srcOrd="0" destOrd="0" presId="urn:microsoft.com/office/officeart/2005/8/layout/architecture"/>
    <dgm:cxn modelId="{EF24ED9E-A904-49D3-A59B-00286065032C}" type="presParOf" srcId="{FBEC6E5F-F51B-4E70-9855-2EF4CB39E2F6}" destId="{C309869D-CED0-4289-91F0-587DD5E1CCB0}" srcOrd="0" destOrd="0" presId="urn:microsoft.com/office/officeart/2005/8/layout/architecture"/>
    <dgm:cxn modelId="{BE70FBB4-9E6F-44DB-A8EB-423BE65693A8}" type="presParOf" srcId="{FBEC6E5F-F51B-4E70-9855-2EF4CB39E2F6}" destId="{44CB6DE0-23B2-402A-A4BA-38C1048B8618}" srcOrd="1" destOrd="0" presId="urn:microsoft.com/office/officeart/2005/8/layout/architecture"/>
    <dgm:cxn modelId="{4B53294C-126D-4A79-BE81-FC75493DB4F4}" type="presParOf" srcId="{FBEC6E5F-F51B-4E70-9855-2EF4CB39E2F6}" destId="{D8ACC6CE-3ACE-4016-8CFB-7D0AB41D84E1}" srcOrd="2" destOrd="0" presId="urn:microsoft.com/office/officeart/2005/8/layout/architecture"/>
    <dgm:cxn modelId="{16FA728E-65C8-4980-B032-5D619622FE46}" type="presParOf" srcId="{D8ACC6CE-3ACE-4016-8CFB-7D0AB41D84E1}" destId="{7FD6A4E9-1526-405D-979D-CAAB60B26F25}" srcOrd="0" destOrd="0" presId="urn:microsoft.com/office/officeart/2005/8/layout/architecture"/>
    <dgm:cxn modelId="{07055FB3-E44F-4AD1-8E2B-21F5CD1EB366}" type="presParOf" srcId="{7FD6A4E9-1526-405D-979D-CAAB60B26F25}" destId="{7D2EEE0D-8C9B-46CC-8D20-963588F646A4}" srcOrd="0" destOrd="0" presId="urn:microsoft.com/office/officeart/2005/8/layout/architecture"/>
    <dgm:cxn modelId="{08674887-258A-45BC-9053-E375CAAC8893}" type="presParOf" srcId="{7FD6A4E9-1526-405D-979D-CAAB60B26F25}" destId="{BEA26F36-8E18-4E04-8399-99CE570292F3}" srcOrd="1" destOrd="0" presId="urn:microsoft.com/office/officeart/2005/8/layout/architecture"/>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6361FE-4049-4498-9B3A-EFB58EA1649A}"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4770E105-BE7C-41B1-8EC1-CAEB7F94EA02}">
      <dgm:prSet phldrT="[Text]"/>
      <dgm:spPr/>
      <dgm:t>
        <a:bodyPr/>
        <a:lstStyle/>
        <a:p>
          <a:r>
            <a:rPr lang="en-US" dirty="0" smtClean="0"/>
            <a:t>Instance/VM</a:t>
          </a:r>
          <a:endParaRPr lang="en-US" dirty="0"/>
        </a:p>
      </dgm:t>
    </dgm:pt>
    <dgm:pt modelId="{855FA370-6F9D-40AE-AA30-8451C360D81B}" type="parTrans" cxnId="{65D127F9-E058-4A79-B6B0-83AC70C370B2}">
      <dgm:prSet/>
      <dgm:spPr/>
      <dgm:t>
        <a:bodyPr/>
        <a:lstStyle/>
        <a:p>
          <a:endParaRPr lang="en-US"/>
        </a:p>
      </dgm:t>
    </dgm:pt>
    <dgm:pt modelId="{9C3C2A97-3191-4715-888C-D8DDC3935E5D}" type="sibTrans" cxnId="{65D127F9-E058-4A79-B6B0-83AC70C370B2}">
      <dgm:prSet/>
      <dgm:spPr/>
      <dgm:t>
        <a:bodyPr/>
        <a:lstStyle/>
        <a:p>
          <a:endParaRPr lang="en-US"/>
        </a:p>
      </dgm:t>
    </dgm:pt>
    <dgm:pt modelId="{A9FBAE89-67DF-4EFC-B8D0-F5AC78C238D3}">
      <dgm:prSet phldrT="[Text]"/>
      <dgm:spPr/>
      <dgm:t>
        <a:bodyPr/>
        <a:lstStyle/>
        <a:p>
          <a:r>
            <a:rPr lang="en-US" dirty="0" smtClean="0"/>
            <a:t>Network from Neutron</a:t>
          </a:r>
          <a:endParaRPr lang="en-US" dirty="0"/>
        </a:p>
      </dgm:t>
    </dgm:pt>
    <dgm:pt modelId="{5412729E-55DE-4EA7-8C13-05276512F99C}" type="parTrans" cxnId="{0D5DC4AC-73A2-4D29-8584-6987A8CEC7C4}">
      <dgm:prSet/>
      <dgm:spPr/>
      <dgm:t>
        <a:bodyPr/>
        <a:lstStyle/>
        <a:p>
          <a:endParaRPr lang="en-US"/>
        </a:p>
      </dgm:t>
    </dgm:pt>
    <dgm:pt modelId="{295D34C5-8DE3-47E5-931A-40DD13E8D2BA}" type="sibTrans" cxnId="{0D5DC4AC-73A2-4D29-8584-6987A8CEC7C4}">
      <dgm:prSet/>
      <dgm:spPr/>
      <dgm:t>
        <a:bodyPr/>
        <a:lstStyle/>
        <a:p>
          <a:endParaRPr lang="en-US"/>
        </a:p>
      </dgm:t>
    </dgm:pt>
    <dgm:pt modelId="{F0A23954-4986-40AA-B043-BC93B5909D57}">
      <dgm:prSet phldrT="[Text]"/>
      <dgm:spPr/>
      <dgm:t>
        <a:bodyPr/>
        <a:lstStyle/>
        <a:p>
          <a:r>
            <a:rPr lang="en-US" dirty="0" smtClean="0"/>
            <a:t>Provision by Nova Compute</a:t>
          </a:r>
          <a:endParaRPr lang="en-US" dirty="0"/>
        </a:p>
      </dgm:t>
    </dgm:pt>
    <dgm:pt modelId="{4AFABFEB-36BA-49D4-9D9B-0AEC018FA054}" type="parTrans" cxnId="{33E57695-270B-44AB-A7D2-CF4867610738}">
      <dgm:prSet/>
      <dgm:spPr/>
      <dgm:t>
        <a:bodyPr/>
        <a:lstStyle/>
        <a:p>
          <a:endParaRPr lang="en-US"/>
        </a:p>
      </dgm:t>
    </dgm:pt>
    <dgm:pt modelId="{55B0E2E3-5AD2-4E49-B5C3-7D53FD680E7C}" type="sibTrans" cxnId="{33E57695-270B-44AB-A7D2-CF4867610738}">
      <dgm:prSet/>
      <dgm:spPr/>
      <dgm:t>
        <a:bodyPr/>
        <a:lstStyle/>
        <a:p>
          <a:endParaRPr lang="en-US"/>
        </a:p>
      </dgm:t>
    </dgm:pt>
    <dgm:pt modelId="{A7407697-0B11-41AD-BD59-69910FD1995F}">
      <dgm:prSet phldrT="[Text]"/>
      <dgm:spPr/>
      <dgm:t>
        <a:bodyPr/>
        <a:lstStyle/>
        <a:p>
          <a:r>
            <a:rPr lang="en-US" dirty="0" smtClean="0"/>
            <a:t>Images </a:t>
          </a:r>
        </a:p>
        <a:p>
          <a:r>
            <a:rPr lang="en-US" dirty="0" smtClean="0"/>
            <a:t>from Glance</a:t>
          </a:r>
          <a:endParaRPr lang="en-US" dirty="0"/>
        </a:p>
      </dgm:t>
    </dgm:pt>
    <dgm:pt modelId="{51CF68A4-E18F-4A47-998A-1624E3AE28B9}" type="parTrans" cxnId="{FDC3E6E7-A7A3-47EC-AEAB-5B2119E75AB5}">
      <dgm:prSet/>
      <dgm:spPr/>
      <dgm:t>
        <a:bodyPr/>
        <a:lstStyle/>
        <a:p>
          <a:endParaRPr lang="en-US"/>
        </a:p>
      </dgm:t>
    </dgm:pt>
    <dgm:pt modelId="{E089D671-0619-44F4-8D85-0966048671A9}" type="sibTrans" cxnId="{FDC3E6E7-A7A3-47EC-AEAB-5B2119E75AB5}">
      <dgm:prSet/>
      <dgm:spPr/>
      <dgm:t>
        <a:bodyPr/>
        <a:lstStyle/>
        <a:p>
          <a:endParaRPr lang="en-US"/>
        </a:p>
      </dgm:t>
    </dgm:pt>
    <dgm:pt modelId="{4BCF4EB7-BAAF-4129-9892-884FDC3C0DA1}">
      <dgm:prSet phldrT="[Text]"/>
      <dgm:spPr/>
      <dgm:t>
        <a:bodyPr/>
        <a:lstStyle/>
        <a:p>
          <a:r>
            <a:rPr lang="en-US" dirty="0" smtClean="0"/>
            <a:t>Volumes</a:t>
          </a:r>
        </a:p>
        <a:p>
          <a:r>
            <a:rPr lang="en-US" dirty="0" smtClean="0"/>
            <a:t>from Cinder</a:t>
          </a:r>
          <a:endParaRPr lang="en-US" dirty="0"/>
        </a:p>
      </dgm:t>
    </dgm:pt>
    <dgm:pt modelId="{D16FADCE-CEFA-401E-BC85-469362F61C12}" type="parTrans" cxnId="{B33E7FB6-BDF5-4D7B-B69B-5BB9BC8084B8}">
      <dgm:prSet/>
      <dgm:spPr/>
      <dgm:t>
        <a:bodyPr/>
        <a:lstStyle/>
        <a:p>
          <a:endParaRPr lang="en-US"/>
        </a:p>
      </dgm:t>
    </dgm:pt>
    <dgm:pt modelId="{AC4B133A-E8A3-41EA-B5A2-BDCD98726CF5}" type="sibTrans" cxnId="{B33E7FB6-BDF5-4D7B-B69B-5BB9BC8084B8}">
      <dgm:prSet/>
      <dgm:spPr/>
      <dgm:t>
        <a:bodyPr/>
        <a:lstStyle/>
        <a:p>
          <a:endParaRPr lang="en-US"/>
        </a:p>
      </dgm:t>
    </dgm:pt>
    <dgm:pt modelId="{EA6D34D0-4063-4EFD-A8D5-66AAFAF8AB8F}" type="pres">
      <dgm:prSet presAssocID="{E36361FE-4049-4498-9B3A-EFB58EA1649A}" presName="cycle" presStyleCnt="0">
        <dgm:presLayoutVars>
          <dgm:chMax val="1"/>
          <dgm:dir/>
          <dgm:animLvl val="ctr"/>
          <dgm:resizeHandles val="exact"/>
        </dgm:presLayoutVars>
      </dgm:prSet>
      <dgm:spPr/>
      <dgm:t>
        <a:bodyPr/>
        <a:lstStyle/>
        <a:p>
          <a:endParaRPr lang="en-US"/>
        </a:p>
      </dgm:t>
    </dgm:pt>
    <dgm:pt modelId="{0F42E024-141B-4249-A9DF-4F6CD9BFB144}" type="pres">
      <dgm:prSet presAssocID="{4770E105-BE7C-41B1-8EC1-CAEB7F94EA02}" presName="centerShape" presStyleLbl="node0" presStyleIdx="0" presStyleCnt="1"/>
      <dgm:spPr/>
      <dgm:t>
        <a:bodyPr/>
        <a:lstStyle/>
        <a:p>
          <a:endParaRPr lang="en-US"/>
        </a:p>
      </dgm:t>
    </dgm:pt>
    <dgm:pt modelId="{C763FDFD-206E-4105-B927-72102B3337FF}" type="pres">
      <dgm:prSet presAssocID="{5412729E-55DE-4EA7-8C13-05276512F99C}" presName="Name9" presStyleLbl="parChTrans1D2" presStyleIdx="0" presStyleCnt="4"/>
      <dgm:spPr/>
      <dgm:t>
        <a:bodyPr/>
        <a:lstStyle/>
        <a:p>
          <a:endParaRPr lang="en-US"/>
        </a:p>
      </dgm:t>
    </dgm:pt>
    <dgm:pt modelId="{E28FF7C6-943B-4AED-8EDA-CBF417FCB8F1}" type="pres">
      <dgm:prSet presAssocID="{5412729E-55DE-4EA7-8C13-05276512F99C}" presName="connTx" presStyleLbl="parChTrans1D2" presStyleIdx="0" presStyleCnt="4"/>
      <dgm:spPr/>
      <dgm:t>
        <a:bodyPr/>
        <a:lstStyle/>
        <a:p>
          <a:endParaRPr lang="en-US"/>
        </a:p>
      </dgm:t>
    </dgm:pt>
    <dgm:pt modelId="{8C4EA806-3135-47D4-A0AE-FA8F992FE09B}" type="pres">
      <dgm:prSet presAssocID="{A9FBAE89-67DF-4EFC-B8D0-F5AC78C238D3}" presName="node" presStyleLbl="node1" presStyleIdx="0" presStyleCnt="4" custRadScaleRad="114102" custRadScaleInc="-3125">
        <dgm:presLayoutVars>
          <dgm:bulletEnabled val="1"/>
        </dgm:presLayoutVars>
      </dgm:prSet>
      <dgm:spPr/>
      <dgm:t>
        <a:bodyPr/>
        <a:lstStyle/>
        <a:p>
          <a:endParaRPr lang="en-US"/>
        </a:p>
      </dgm:t>
    </dgm:pt>
    <dgm:pt modelId="{796C209F-BD53-4125-92EA-4E8F64366C0B}" type="pres">
      <dgm:prSet presAssocID="{4AFABFEB-36BA-49D4-9D9B-0AEC018FA054}" presName="Name9" presStyleLbl="parChTrans1D2" presStyleIdx="1" presStyleCnt="4"/>
      <dgm:spPr/>
      <dgm:t>
        <a:bodyPr/>
        <a:lstStyle/>
        <a:p>
          <a:endParaRPr lang="en-US"/>
        </a:p>
      </dgm:t>
    </dgm:pt>
    <dgm:pt modelId="{692A7251-158B-4E9F-BD78-5E9BF905D6B8}" type="pres">
      <dgm:prSet presAssocID="{4AFABFEB-36BA-49D4-9D9B-0AEC018FA054}" presName="connTx" presStyleLbl="parChTrans1D2" presStyleIdx="1" presStyleCnt="4"/>
      <dgm:spPr/>
      <dgm:t>
        <a:bodyPr/>
        <a:lstStyle/>
        <a:p>
          <a:endParaRPr lang="en-US"/>
        </a:p>
      </dgm:t>
    </dgm:pt>
    <dgm:pt modelId="{D59548DA-71A1-416C-8F72-83ED6542EDBF}" type="pres">
      <dgm:prSet presAssocID="{F0A23954-4986-40AA-B043-BC93B5909D57}" presName="node" presStyleLbl="node1" presStyleIdx="1" presStyleCnt="4" custRadScaleRad="159720" custRadScaleInc="2166">
        <dgm:presLayoutVars>
          <dgm:bulletEnabled val="1"/>
        </dgm:presLayoutVars>
      </dgm:prSet>
      <dgm:spPr/>
      <dgm:t>
        <a:bodyPr/>
        <a:lstStyle/>
        <a:p>
          <a:endParaRPr lang="en-US"/>
        </a:p>
      </dgm:t>
    </dgm:pt>
    <dgm:pt modelId="{2FC65FAF-1366-4473-B0CB-290571650B00}" type="pres">
      <dgm:prSet presAssocID="{51CF68A4-E18F-4A47-998A-1624E3AE28B9}" presName="Name9" presStyleLbl="parChTrans1D2" presStyleIdx="2" presStyleCnt="4"/>
      <dgm:spPr/>
      <dgm:t>
        <a:bodyPr/>
        <a:lstStyle/>
        <a:p>
          <a:endParaRPr lang="en-US"/>
        </a:p>
      </dgm:t>
    </dgm:pt>
    <dgm:pt modelId="{F7FCF19B-D436-4ACB-B7E8-C9FDF3AA6F66}" type="pres">
      <dgm:prSet presAssocID="{51CF68A4-E18F-4A47-998A-1624E3AE28B9}" presName="connTx" presStyleLbl="parChTrans1D2" presStyleIdx="2" presStyleCnt="4"/>
      <dgm:spPr/>
      <dgm:t>
        <a:bodyPr/>
        <a:lstStyle/>
        <a:p>
          <a:endParaRPr lang="en-US"/>
        </a:p>
      </dgm:t>
    </dgm:pt>
    <dgm:pt modelId="{D67CFCB0-B05B-4A10-AEB0-2712812C389E}" type="pres">
      <dgm:prSet presAssocID="{A7407697-0B11-41AD-BD59-69910FD1995F}" presName="node" presStyleLbl="node1" presStyleIdx="2" presStyleCnt="4" custRadScaleRad="118965" custRadScaleInc="0">
        <dgm:presLayoutVars>
          <dgm:bulletEnabled val="1"/>
        </dgm:presLayoutVars>
      </dgm:prSet>
      <dgm:spPr/>
      <dgm:t>
        <a:bodyPr/>
        <a:lstStyle/>
        <a:p>
          <a:endParaRPr lang="en-US"/>
        </a:p>
      </dgm:t>
    </dgm:pt>
    <dgm:pt modelId="{E37EBB6B-BCBA-4F8A-B9C6-A13C0A870551}" type="pres">
      <dgm:prSet presAssocID="{D16FADCE-CEFA-401E-BC85-469362F61C12}" presName="Name9" presStyleLbl="parChTrans1D2" presStyleIdx="3" presStyleCnt="4"/>
      <dgm:spPr/>
      <dgm:t>
        <a:bodyPr/>
        <a:lstStyle/>
        <a:p>
          <a:endParaRPr lang="en-US"/>
        </a:p>
      </dgm:t>
    </dgm:pt>
    <dgm:pt modelId="{44BB2798-BEDB-4262-ADC1-667C21DBD768}" type="pres">
      <dgm:prSet presAssocID="{D16FADCE-CEFA-401E-BC85-469362F61C12}" presName="connTx" presStyleLbl="parChTrans1D2" presStyleIdx="3" presStyleCnt="4"/>
      <dgm:spPr/>
      <dgm:t>
        <a:bodyPr/>
        <a:lstStyle/>
        <a:p>
          <a:endParaRPr lang="en-US"/>
        </a:p>
      </dgm:t>
    </dgm:pt>
    <dgm:pt modelId="{F1C42851-166E-4ADC-A2BA-A06EAFB15ED9}" type="pres">
      <dgm:prSet presAssocID="{4BCF4EB7-BAAF-4129-9892-884FDC3C0DA1}" presName="node" presStyleLbl="node1" presStyleIdx="3" presStyleCnt="4" custRadScaleRad="158157" custRadScaleInc="411">
        <dgm:presLayoutVars>
          <dgm:bulletEnabled val="1"/>
        </dgm:presLayoutVars>
      </dgm:prSet>
      <dgm:spPr/>
      <dgm:t>
        <a:bodyPr/>
        <a:lstStyle/>
        <a:p>
          <a:endParaRPr lang="en-US"/>
        </a:p>
      </dgm:t>
    </dgm:pt>
  </dgm:ptLst>
  <dgm:cxnLst>
    <dgm:cxn modelId="{2C1B6FA8-0EDA-4237-933A-2FF7AA8E642D}" type="presOf" srcId="{51CF68A4-E18F-4A47-998A-1624E3AE28B9}" destId="{F7FCF19B-D436-4ACB-B7E8-C9FDF3AA6F66}" srcOrd="1" destOrd="0" presId="urn:microsoft.com/office/officeart/2005/8/layout/radial1"/>
    <dgm:cxn modelId="{0D5DC4AC-73A2-4D29-8584-6987A8CEC7C4}" srcId="{4770E105-BE7C-41B1-8EC1-CAEB7F94EA02}" destId="{A9FBAE89-67DF-4EFC-B8D0-F5AC78C238D3}" srcOrd="0" destOrd="0" parTransId="{5412729E-55DE-4EA7-8C13-05276512F99C}" sibTransId="{295D34C5-8DE3-47E5-931A-40DD13E8D2BA}"/>
    <dgm:cxn modelId="{6026F046-0BBC-4980-8914-0F593A398408}" type="presOf" srcId="{E36361FE-4049-4498-9B3A-EFB58EA1649A}" destId="{EA6D34D0-4063-4EFD-A8D5-66AAFAF8AB8F}" srcOrd="0" destOrd="0" presId="urn:microsoft.com/office/officeart/2005/8/layout/radial1"/>
    <dgm:cxn modelId="{71AA9611-72DA-4777-893D-C929500DFE15}" type="presOf" srcId="{5412729E-55DE-4EA7-8C13-05276512F99C}" destId="{C763FDFD-206E-4105-B927-72102B3337FF}" srcOrd="0" destOrd="0" presId="urn:microsoft.com/office/officeart/2005/8/layout/radial1"/>
    <dgm:cxn modelId="{F7597511-F420-42F4-BC56-362A00ED5857}" type="presOf" srcId="{4BCF4EB7-BAAF-4129-9892-884FDC3C0DA1}" destId="{F1C42851-166E-4ADC-A2BA-A06EAFB15ED9}" srcOrd="0" destOrd="0" presId="urn:microsoft.com/office/officeart/2005/8/layout/radial1"/>
    <dgm:cxn modelId="{5E2ED263-C69F-4280-ADFB-E1EB605869FC}" type="presOf" srcId="{A9FBAE89-67DF-4EFC-B8D0-F5AC78C238D3}" destId="{8C4EA806-3135-47D4-A0AE-FA8F992FE09B}" srcOrd="0" destOrd="0" presId="urn:microsoft.com/office/officeart/2005/8/layout/radial1"/>
    <dgm:cxn modelId="{EF283E80-B360-41E7-A219-3A1FDFDA0AFC}" type="presOf" srcId="{4770E105-BE7C-41B1-8EC1-CAEB7F94EA02}" destId="{0F42E024-141B-4249-A9DF-4F6CD9BFB144}" srcOrd="0" destOrd="0" presId="urn:microsoft.com/office/officeart/2005/8/layout/radial1"/>
    <dgm:cxn modelId="{80443DF7-17E9-4BA7-ACE4-6F3F842F97CA}" type="presOf" srcId="{D16FADCE-CEFA-401E-BC85-469362F61C12}" destId="{44BB2798-BEDB-4262-ADC1-667C21DBD768}" srcOrd="1" destOrd="0" presId="urn:microsoft.com/office/officeart/2005/8/layout/radial1"/>
    <dgm:cxn modelId="{95AE5279-1ABF-42EF-9D28-EE8028ED8739}" type="presOf" srcId="{4AFABFEB-36BA-49D4-9D9B-0AEC018FA054}" destId="{692A7251-158B-4E9F-BD78-5E9BF905D6B8}" srcOrd="1" destOrd="0" presId="urn:microsoft.com/office/officeart/2005/8/layout/radial1"/>
    <dgm:cxn modelId="{83550081-2996-4A45-898C-8B134C90A25F}" type="presOf" srcId="{5412729E-55DE-4EA7-8C13-05276512F99C}" destId="{E28FF7C6-943B-4AED-8EDA-CBF417FCB8F1}" srcOrd="1" destOrd="0" presId="urn:microsoft.com/office/officeart/2005/8/layout/radial1"/>
    <dgm:cxn modelId="{65D127F9-E058-4A79-B6B0-83AC70C370B2}" srcId="{E36361FE-4049-4498-9B3A-EFB58EA1649A}" destId="{4770E105-BE7C-41B1-8EC1-CAEB7F94EA02}" srcOrd="0" destOrd="0" parTransId="{855FA370-6F9D-40AE-AA30-8451C360D81B}" sibTransId="{9C3C2A97-3191-4715-888C-D8DDC3935E5D}"/>
    <dgm:cxn modelId="{FDC3E6E7-A7A3-47EC-AEAB-5B2119E75AB5}" srcId="{4770E105-BE7C-41B1-8EC1-CAEB7F94EA02}" destId="{A7407697-0B11-41AD-BD59-69910FD1995F}" srcOrd="2" destOrd="0" parTransId="{51CF68A4-E18F-4A47-998A-1624E3AE28B9}" sibTransId="{E089D671-0619-44F4-8D85-0966048671A9}"/>
    <dgm:cxn modelId="{B9AE42D9-8592-40AF-AD31-0BA1A1D8586F}" type="presOf" srcId="{F0A23954-4986-40AA-B043-BC93B5909D57}" destId="{D59548DA-71A1-416C-8F72-83ED6542EDBF}" srcOrd="0" destOrd="0" presId="urn:microsoft.com/office/officeart/2005/8/layout/radial1"/>
    <dgm:cxn modelId="{B33E7FB6-BDF5-4D7B-B69B-5BB9BC8084B8}" srcId="{4770E105-BE7C-41B1-8EC1-CAEB7F94EA02}" destId="{4BCF4EB7-BAAF-4129-9892-884FDC3C0DA1}" srcOrd="3" destOrd="0" parTransId="{D16FADCE-CEFA-401E-BC85-469362F61C12}" sibTransId="{AC4B133A-E8A3-41EA-B5A2-BDCD98726CF5}"/>
    <dgm:cxn modelId="{33E57695-270B-44AB-A7D2-CF4867610738}" srcId="{4770E105-BE7C-41B1-8EC1-CAEB7F94EA02}" destId="{F0A23954-4986-40AA-B043-BC93B5909D57}" srcOrd="1" destOrd="0" parTransId="{4AFABFEB-36BA-49D4-9D9B-0AEC018FA054}" sibTransId="{55B0E2E3-5AD2-4E49-B5C3-7D53FD680E7C}"/>
    <dgm:cxn modelId="{D88092AA-4174-46D6-9F82-205F99452BF8}" type="presOf" srcId="{4AFABFEB-36BA-49D4-9D9B-0AEC018FA054}" destId="{796C209F-BD53-4125-92EA-4E8F64366C0B}" srcOrd="0" destOrd="0" presId="urn:microsoft.com/office/officeart/2005/8/layout/radial1"/>
    <dgm:cxn modelId="{859BC43B-7C36-4807-B697-8DEB3C3DE032}" type="presOf" srcId="{51CF68A4-E18F-4A47-998A-1624E3AE28B9}" destId="{2FC65FAF-1366-4473-B0CB-290571650B00}" srcOrd="0" destOrd="0" presId="urn:microsoft.com/office/officeart/2005/8/layout/radial1"/>
    <dgm:cxn modelId="{4663E338-9462-4898-A7A4-8A689B445B26}" type="presOf" srcId="{D16FADCE-CEFA-401E-BC85-469362F61C12}" destId="{E37EBB6B-BCBA-4F8A-B9C6-A13C0A870551}" srcOrd="0" destOrd="0" presId="urn:microsoft.com/office/officeart/2005/8/layout/radial1"/>
    <dgm:cxn modelId="{95B37DFB-3B7E-4A93-8941-8C5461B9F4B9}" type="presOf" srcId="{A7407697-0B11-41AD-BD59-69910FD1995F}" destId="{D67CFCB0-B05B-4A10-AEB0-2712812C389E}" srcOrd="0" destOrd="0" presId="urn:microsoft.com/office/officeart/2005/8/layout/radial1"/>
    <dgm:cxn modelId="{4116DF53-D34C-4C85-A884-40D54B34ECA9}" type="presParOf" srcId="{EA6D34D0-4063-4EFD-A8D5-66AAFAF8AB8F}" destId="{0F42E024-141B-4249-A9DF-4F6CD9BFB144}" srcOrd="0" destOrd="0" presId="urn:microsoft.com/office/officeart/2005/8/layout/radial1"/>
    <dgm:cxn modelId="{734A8457-3BFA-4EB4-ACC5-A7FF85E453D2}" type="presParOf" srcId="{EA6D34D0-4063-4EFD-A8D5-66AAFAF8AB8F}" destId="{C763FDFD-206E-4105-B927-72102B3337FF}" srcOrd="1" destOrd="0" presId="urn:microsoft.com/office/officeart/2005/8/layout/radial1"/>
    <dgm:cxn modelId="{1DCF5AA6-A75D-4795-AFAD-AB008FA1B1EA}" type="presParOf" srcId="{C763FDFD-206E-4105-B927-72102B3337FF}" destId="{E28FF7C6-943B-4AED-8EDA-CBF417FCB8F1}" srcOrd="0" destOrd="0" presId="urn:microsoft.com/office/officeart/2005/8/layout/radial1"/>
    <dgm:cxn modelId="{903DB687-D738-4219-872E-410E433F7E69}" type="presParOf" srcId="{EA6D34D0-4063-4EFD-A8D5-66AAFAF8AB8F}" destId="{8C4EA806-3135-47D4-A0AE-FA8F992FE09B}" srcOrd="2" destOrd="0" presId="urn:microsoft.com/office/officeart/2005/8/layout/radial1"/>
    <dgm:cxn modelId="{F4723089-C9FA-4313-A27A-D2DA97AA8CDA}" type="presParOf" srcId="{EA6D34D0-4063-4EFD-A8D5-66AAFAF8AB8F}" destId="{796C209F-BD53-4125-92EA-4E8F64366C0B}" srcOrd="3" destOrd="0" presId="urn:microsoft.com/office/officeart/2005/8/layout/radial1"/>
    <dgm:cxn modelId="{4886285B-074B-4033-B327-421D89A52A3D}" type="presParOf" srcId="{796C209F-BD53-4125-92EA-4E8F64366C0B}" destId="{692A7251-158B-4E9F-BD78-5E9BF905D6B8}" srcOrd="0" destOrd="0" presId="urn:microsoft.com/office/officeart/2005/8/layout/radial1"/>
    <dgm:cxn modelId="{5012274C-E9D1-4E51-B6AF-4E719AC39708}" type="presParOf" srcId="{EA6D34D0-4063-4EFD-A8D5-66AAFAF8AB8F}" destId="{D59548DA-71A1-416C-8F72-83ED6542EDBF}" srcOrd="4" destOrd="0" presId="urn:microsoft.com/office/officeart/2005/8/layout/radial1"/>
    <dgm:cxn modelId="{A59EB4F4-ED6A-404A-A664-C9BFA34FD680}" type="presParOf" srcId="{EA6D34D0-4063-4EFD-A8D5-66AAFAF8AB8F}" destId="{2FC65FAF-1366-4473-B0CB-290571650B00}" srcOrd="5" destOrd="0" presId="urn:microsoft.com/office/officeart/2005/8/layout/radial1"/>
    <dgm:cxn modelId="{026C7D7D-9795-4975-B152-E4553C6BAC74}" type="presParOf" srcId="{2FC65FAF-1366-4473-B0CB-290571650B00}" destId="{F7FCF19B-D436-4ACB-B7E8-C9FDF3AA6F66}" srcOrd="0" destOrd="0" presId="urn:microsoft.com/office/officeart/2005/8/layout/radial1"/>
    <dgm:cxn modelId="{09D45084-12C2-4DD0-806D-D7039B3090B8}" type="presParOf" srcId="{EA6D34D0-4063-4EFD-A8D5-66AAFAF8AB8F}" destId="{D67CFCB0-B05B-4A10-AEB0-2712812C389E}" srcOrd="6" destOrd="0" presId="urn:microsoft.com/office/officeart/2005/8/layout/radial1"/>
    <dgm:cxn modelId="{2016A335-F570-42F6-B4B5-AEEA7FC6B462}" type="presParOf" srcId="{EA6D34D0-4063-4EFD-A8D5-66AAFAF8AB8F}" destId="{E37EBB6B-BCBA-4F8A-B9C6-A13C0A870551}" srcOrd="7" destOrd="0" presId="urn:microsoft.com/office/officeart/2005/8/layout/radial1"/>
    <dgm:cxn modelId="{3AB9D2DA-766F-4E0B-AC88-98A15342C207}" type="presParOf" srcId="{E37EBB6B-BCBA-4F8A-B9C6-A13C0A870551}" destId="{44BB2798-BEDB-4262-ADC1-667C21DBD768}" srcOrd="0" destOrd="0" presId="urn:microsoft.com/office/officeart/2005/8/layout/radial1"/>
    <dgm:cxn modelId="{5DEF3C07-E660-4416-9FF6-A6D0F9558280}" type="presParOf" srcId="{EA6D34D0-4063-4EFD-A8D5-66AAFAF8AB8F}" destId="{F1C42851-166E-4ADC-A2BA-A06EAFB15ED9}"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ABCF8-54CB-4AE1-AA77-61CFAAFB3B84}">
      <dsp:nvSpPr>
        <dsp:cNvPr id="0" name=""/>
        <dsp:cNvSpPr/>
      </dsp:nvSpPr>
      <dsp:spPr>
        <a:xfrm rot="5400000">
          <a:off x="-229759" y="229825"/>
          <a:ext cx="1531727" cy="107220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CA" sz="3000" kern="1200" dirty="0" err="1" smtClean="0"/>
            <a:t>SaaS</a:t>
          </a:r>
          <a:endParaRPr lang="en-CA" sz="3000" kern="1200" dirty="0"/>
        </a:p>
      </dsp:txBody>
      <dsp:txXfrm rot="-5400000">
        <a:off x="1" y="536169"/>
        <a:ext cx="1072208" cy="459519"/>
      </dsp:txXfrm>
    </dsp:sp>
    <dsp:sp modelId="{81978332-1E34-4D7F-9631-C77632CEB325}">
      <dsp:nvSpPr>
        <dsp:cNvPr id="0" name=""/>
        <dsp:cNvSpPr/>
      </dsp:nvSpPr>
      <dsp:spPr>
        <a:xfrm rot="5400000">
          <a:off x="3535853" y="-2463577"/>
          <a:ext cx="995622" cy="592291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CA" sz="1500" kern="1200" dirty="0" smtClean="0"/>
            <a:t>Use the applications offered by the provider </a:t>
          </a:r>
          <a:endParaRPr lang="en-CA" sz="1500" kern="1200" dirty="0"/>
        </a:p>
        <a:p>
          <a:pPr marL="114300" lvl="1" indent="-114300" algn="l" defTabSz="666750">
            <a:lnSpc>
              <a:spcPct val="90000"/>
            </a:lnSpc>
            <a:spcBef>
              <a:spcPct val="0"/>
            </a:spcBef>
            <a:spcAft>
              <a:spcPct val="15000"/>
            </a:spcAft>
            <a:buChar char="••"/>
          </a:pPr>
          <a:r>
            <a:rPr lang="en-CA" sz="1500" i="1" kern="1200" dirty="0" smtClean="0"/>
            <a:t>Google docs, different email providers, </a:t>
          </a:r>
          <a:r>
            <a:rPr lang="en-CA" sz="1500" i="1" kern="1200" dirty="0" err="1" smtClean="0"/>
            <a:t>Zoho</a:t>
          </a:r>
          <a:r>
            <a:rPr lang="en-CA" sz="1500" i="1" kern="1200" dirty="0" smtClean="0"/>
            <a:t>, </a:t>
          </a:r>
          <a:r>
            <a:rPr lang="en-CA" sz="1500" i="1" kern="1200" dirty="0" err="1" smtClean="0"/>
            <a:t>icloud</a:t>
          </a:r>
          <a:r>
            <a:rPr lang="en-CA" sz="1500" i="1" kern="1200" dirty="0" smtClean="0"/>
            <a:t>, salesforce.com, </a:t>
          </a:r>
          <a:r>
            <a:rPr lang="en-CA" sz="1500" b="1" i="1" kern="1200" dirty="0" smtClean="0">
              <a:solidFill>
                <a:srgbClr val="C00000"/>
              </a:solidFill>
            </a:rPr>
            <a:t>Compute Canada CVMFS software stack</a:t>
          </a:r>
          <a:endParaRPr lang="en-CA" sz="1500" b="1" i="1" kern="1200" dirty="0">
            <a:solidFill>
              <a:srgbClr val="C00000"/>
            </a:solidFill>
          </a:endParaRPr>
        </a:p>
      </dsp:txBody>
      <dsp:txXfrm rot="-5400000">
        <a:off x="1072209" y="48669"/>
        <a:ext cx="5874309" cy="898418"/>
      </dsp:txXfrm>
    </dsp:sp>
    <dsp:sp modelId="{6C314523-77FE-4392-871D-2901B0DE7C47}">
      <dsp:nvSpPr>
        <dsp:cNvPr id="0" name=""/>
        <dsp:cNvSpPr/>
      </dsp:nvSpPr>
      <dsp:spPr>
        <a:xfrm rot="5400000">
          <a:off x="-229759" y="1566427"/>
          <a:ext cx="1531727" cy="107220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CA" sz="3000" kern="1200" dirty="0" err="1" smtClean="0"/>
            <a:t>PaaS</a:t>
          </a:r>
          <a:endParaRPr lang="en-CA" sz="3000" kern="1200" dirty="0"/>
        </a:p>
      </dsp:txBody>
      <dsp:txXfrm rot="-5400000">
        <a:off x="1" y="1872771"/>
        <a:ext cx="1072208" cy="459519"/>
      </dsp:txXfrm>
    </dsp:sp>
    <dsp:sp modelId="{2B791BC4-99DD-4888-AFFF-557C766CFA13}">
      <dsp:nvSpPr>
        <dsp:cNvPr id="0" name=""/>
        <dsp:cNvSpPr/>
      </dsp:nvSpPr>
      <dsp:spPr>
        <a:xfrm rot="5400000">
          <a:off x="3535853" y="-1126976"/>
          <a:ext cx="995622" cy="592291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CA" sz="1500" kern="1200" dirty="0" smtClean="0"/>
            <a:t>Design, develop and deploy applications using tools, libraries and programming languages supported by the provider </a:t>
          </a:r>
          <a:endParaRPr lang="en-CA" sz="1500" kern="1200" dirty="0"/>
        </a:p>
        <a:p>
          <a:pPr marL="114300" lvl="1" indent="-114300" algn="l" defTabSz="666750">
            <a:lnSpc>
              <a:spcPct val="90000"/>
            </a:lnSpc>
            <a:spcBef>
              <a:spcPct val="0"/>
            </a:spcBef>
            <a:spcAft>
              <a:spcPct val="15000"/>
            </a:spcAft>
            <a:buChar char="••"/>
          </a:pPr>
          <a:r>
            <a:rPr lang="en-CA" sz="1500" i="1" kern="1200" dirty="0" smtClean="0"/>
            <a:t>Google App Engine, Azure service platform, force.com, </a:t>
          </a:r>
          <a:r>
            <a:rPr lang="en-CA" sz="1500" i="1" kern="1200" dirty="0" err="1" smtClean="0"/>
            <a:t>openshift</a:t>
          </a:r>
          <a:r>
            <a:rPr lang="en-CA" sz="1500" i="1" kern="1200" dirty="0" smtClean="0"/>
            <a:t>, </a:t>
          </a:r>
          <a:r>
            <a:rPr lang="en-CA" sz="1500" i="1" kern="1200" dirty="0" err="1" smtClean="0"/>
            <a:t>Heroku</a:t>
          </a:r>
          <a:r>
            <a:rPr lang="en-CA" sz="1500" i="1" kern="1200" dirty="0" smtClean="0"/>
            <a:t> – </a:t>
          </a:r>
          <a:r>
            <a:rPr lang="en-CA" sz="1500" b="1" i="1" kern="1200" dirty="0" smtClean="0">
              <a:solidFill>
                <a:srgbClr val="C00000"/>
              </a:solidFill>
            </a:rPr>
            <a:t>Compute Canada-supported </a:t>
          </a:r>
          <a:r>
            <a:rPr lang="en-CA" sz="1500" b="1" i="1" kern="1200" dirty="0" err="1" smtClean="0">
              <a:solidFill>
                <a:srgbClr val="C00000"/>
              </a:solidFill>
            </a:rPr>
            <a:t>Jupyterhubs</a:t>
          </a:r>
          <a:endParaRPr lang="en-CA" sz="1500" b="1" i="1" kern="1200" dirty="0">
            <a:solidFill>
              <a:srgbClr val="C00000"/>
            </a:solidFill>
          </a:endParaRPr>
        </a:p>
      </dsp:txBody>
      <dsp:txXfrm rot="-5400000">
        <a:off x="1072209" y="1385270"/>
        <a:ext cx="5874309" cy="898418"/>
      </dsp:txXfrm>
    </dsp:sp>
    <dsp:sp modelId="{D9D7BE8F-0E0C-41AD-BE04-554BA196C2A8}">
      <dsp:nvSpPr>
        <dsp:cNvPr id="0" name=""/>
        <dsp:cNvSpPr/>
      </dsp:nvSpPr>
      <dsp:spPr>
        <a:xfrm rot="5400000">
          <a:off x="-229759" y="2903028"/>
          <a:ext cx="1531727" cy="107220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CA" sz="3000" kern="1200" dirty="0" err="1" smtClean="0"/>
            <a:t>IaaS</a:t>
          </a:r>
          <a:endParaRPr lang="en-CA" sz="3000" kern="1200" dirty="0"/>
        </a:p>
      </dsp:txBody>
      <dsp:txXfrm rot="-5400000">
        <a:off x="1" y="3209372"/>
        <a:ext cx="1072208" cy="459519"/>
      </dsp:txXfrm>
    </dsp:sp>
    <dsp:sp modelId="{535B776D-BA9F-4E77-8317-B5A9231B0ED4}">
      <dsp:nvSpPr>
        <dsp:cNvPr id="0" name=""/>
        <dsp:cNvSpPr/>
      </dsp:nvSpPr>
      <dsp:spPr>
        <a:xfrm rot="5400000">
          <a:off x="3535853" y="225883"/>
          <a:ext cx="995622" cy="592291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CA" sz="1500" b="0" kern="1200" dirty="0" smtClean="0"/>
            <a:t>Provision computing resources to deploy arbitrary OSs and applications</a:t>
          </a:r>
          <a:endParaRPr lang="en-CA" sz="1500" b="0" kern="1200" dirty="0"/>
        </a:p>
        <a:p>
          <a:pPr marL="114300" lvl="1" indent="-114300" algn="l" defTabSz="666750">
            <a:lnSpc>
              <a:spcPct val="90000"/>
            </a:lnSpc>
            <a:spcBef>
              <a:spcPct val="0"/>
            </a:spcBef>
            <a:spcAft>
              <a:spcPct val="15000"/>
            </a:spcAft>
            <a:buChar char="••"/>
          </a:pPr>
          <a:r>
            <a:rPr lang="en-CA" sz="1500" i="1" kern="1200" dirty="0" smtClean="0"/>
            <a:t>EC2, S3, </a:t>
          </a:r>
          <a:r>
            <a:rPr lang="en-CA" sz="1500" i="1" kern="1200" dirty="0" err="1" smtClean="0"/>
            <a:t>GoGrid</a:t>
          </a:r>
          <a:r>
            <a:rPr lang="en-CA" sz="1500" i="1" kern="1200" dirty="0" smtClean="0"/>
            <a:t>, 3 </a:t>
          </a:r>
          <a:r>
            <a:rPr lang="en-CA" sz="1500" i="1" kern="1200" dirty="0" err="1" smtClean="0"/>
            <a:t>tera</a:t>
          </a:r>
          <a:r>
            <a:rPr lang="en-CA" sz="1500" i="1" kern="1200" dirty="0" smtClean="0"/>
            <a:t>, </a:t>
          </a:r>
          <a:r>
            <a:rPr lang="en-CA" sz="1500" b="1" i="1" kern="1200" dirty="0" smtClean="0">
              <a:solidFill>
                <a:srgbClr val="C00000"/>
              </a:solidFill>
            </a:rPr>
            <a:t>Compute Canada clouds</a:t>
          </a:r>
          <a:endParaRPr lang="en-CA" sz="1500" b="1" i="1" kern="1200" dirty="0">
            <a:solidFill>
              <a:srgbClr val="C00000"/>
            </a:solidFill>
          </a:endParaRPr>
        </a:p>
      </dsp:txBody>
      <dsp:txXfrm rot="-5400000">
        <a:off x="1072209" y="2738129"/>
        <a:ext cx="5874309" cy="8984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E8913-148B-4145-9AF3-A138B9403E09}">
      <dsp:nvSpPr>
        <dsp:cNvPr id="0" name=""/>
        <dsp:cNvSpPr/>
      </dsp:nvSpPr>
      <dsp:spPr>
        <a:xfrm rot="5400000">
          <a:off x="4608691" y="-1800596"/>
          <a:ext cx="938553" cy="47792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CA" sz="1700" kern="1200" dirty="0" smtClean="0"/>
            <a:t>Open to the public on the internet and resource are pooled amongst the customers</a:t>
          </a:r>
          <a:endParaRPr lang="en-CA" sz="1700" kern="1200" dirty="0"/>
        </a:p>
        <a:p>
          <a:pPr marL="171450" lvl="1" indent="-171450" algn="l" defTabSz="755650">
            <a:lnSpc>
              <a:spcPct val="90000"/>
            </a:lnSpc>
            <a:spcBef>
              <a:spcPct val="0"/>
            </a:spcBef>
            <a:spcAft>
              <a:spcPct val="15000"/>
            </a:spcAft>
            <a:buChar char="••"/>
          </a:pPr>
          <a:r>
            <a:rPr lang="en-CA" sz="1700" kern="1200" dirty="0" smtClean="0"/>
            <a:t>AWS, Google, Microsoft, etc.</a:t>
          </a:r>
          <a:endParaRPr lang="en-CA" sz="1700" kern="1200" dirty="0"/>
        </a:p>
      </dsp:txBody>
      <dsp:txXfrm rot="-5400000">
        <a:off x="2688336" y="165575"/>
        <a:ext cx="4733448" cy="846921"/>
      </dsp:txXfrm>
    </dsp:sp>
    <dsp:sp modelId="{FA3D1FA8-BC8B-4397-A52F-292DE90CA085}">
      <dsp:nvSpPr>
        <dsp:cNvPr id="0" name=""/>
        <dsp:cNvSpPr/>
      </dsp:nvSpPr>
      <dsp:spPr>
        <a:xfrm>
          <a:off x="0" y="2439"/>
          <a:ext cx="2688336" cy="11731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CA" sz="3100" kern="1200" dirty="0" smtClean="0"/>
            <a:t>Public</a:t>
          </a:r>
          <a:endParaRPr lang="en-CA" sz="3100" kern="1200" dirty="0"/>
        </a:p>
      </dsp:txBody>
      <dsp:txXfrm>
        <a:off x="57270" y="59709"/>
        <a:ext cx="2573796" cy="1058651"/>
      </dsp:txXfrm>
    </dsp:sp>
    <dsp:sp modelId="{4958C77F-CC19-4C4D-A738-D9D117E0444B}">
      <dsp:nvSpPr>
        <dsp:cNvPr id="0" name=""/>
        <dsp:cNvSpPr/>
      </dsp:nvSpPr>
      <dsp:spPr>
        <a:xfrm rot="5400000">
          <a:off x="4608691" y="-568745"/>
          <a:ext cx="938553" cy="47792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CA" sz="1700" kern="1200" dirty="0" smtClean="0"/>
            <a:t>Restricted to a single organization and the resources are dedicated to the users within the organization.</a:t>
          </a:r>
          <a:endParaRPr lang="en-CA" sz="1700" kern="1200" dirty="0"/>
        </a:p>
      </dsp:txBody>
      <dsp:txXfrm rot="-5400000">
        <a:off x="2688336" y="1397426"/>
        <a:ext cx="4733448" cy="846921"/>
      </dsp:txXfrm>
    </dsp:sp>
    <dsp:sp modelId="{9EEAF175-D8FF-4236-B392-9012702C020A}">
      <dsp:nvSpPr>
        <dsp:cNvPr id="0" name=""/>
        <dsp:cNvSpPr/>
      </dsp:nvSpPr>
      <dsp:spPr>
        <a:xfrm>
          <a:off x="0" y="1234290"/>
          <a:ext cx="2688336" cy="11731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CA" sz="3100" kern="1200" dirty="0" smtClean="0"/>
            <a:t>Private</a:t>
          </a:r>
          <a:endParaRPr lang="en-CA" sz="3100" kern="1200" dirty="0"/>
        </a:p>
      </dsp:txBody>
      <dsp:txXfrm>
        <a:off x="57270" y="1291560"/>
        <a:ext cx="2573796" cy="1058651"/>
      </dsp:txXfrm>
    </dsp:sp>
    <dsp:sp modelId="{AAEC835C-22FF-4271-B96D-CC4C556847D9}">
      <dsp:nvSpPr>
        <dsp:cNvPr id="0" name=""/>
        <dsp:cNvSpPr/>
      </dsp:nvSpPr>
      <dsp:spPr>
        <a:xfrm rot="5400000">
          <a:off x="4608691" y="663106"/>
          <a:ext cx="938553" cy="47792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CA" sz="1700" kern="1200" dirty="0" smtClean="0"/>
            <a:t>Shared between a group of organizations from the same community </a:t>
          </a:r>
          <a:endParaRPr lang="en-CA" sz="1700" kern="1200" dirty="0"/>
        </a:p>
      </dsp:txBody>
      <dsp:txXfrm rot="-5400000">
        <a:off x="2688336" y="2629277"/>
        <a:ext cx="4733448" cy="846921"/>
      </dsp:txXfrm>
    </dsp:sp>
    <dsp:sp modelId="{64CC4919-D8A1-461D-BAD3-695D9BF698D9}">
      <dsp:nvSpPr>
        <dsp:cNvPr id="0" name=""/>
        <dsp:cNvSpPr/>
      </dsp:nvSpPr>
      <dsp:spPr>
        <a:xfrm>
          <a:off x="0" y="2466142"/>
          <a:ext cx="2688336" cy="11731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CA" sz="3100" kern="1200" dirty="0" smtClean="0"/>
            <a:t>Community</a:t>
          </a:r>
          <a:endParaRPr lang="en-CA" sz="3100" kern="1200" dirty="0"/>
        </a:p>
      </dsp:txBody>
      <dsp:txXfrm>
        <a:off x="57270" y="2523412"/>
        <a:ext cx="2573796" cy="1058651"/>
      </dsp:txXfrm>
    </dsp:sp>
    <dsp:sp modelId="{724E6E8F-BFEF-4328-873C-0F3ABF096AB2}">
      <dsp:nvSpPr>
        <dsp:cNvPr id="0" name=""/>
        <dsp:cNvSpPr/>
      </dsp:nvSpPr>
      <dsp:spPr>
        <a:xfrm rot="5400000">
          <a:off x="4608691" y="1894957"/>
          <a:ext cx="938553" cy="47792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CA" sz="1700" kern="1200" dirty="0" smtClean="0"/>
            <a:t>Combines public with the other two forms of deployments</a:t>
          </a:r>
          <a:endParaRPr lang="en-CA" sz="1700" kern="1200" dirty="0"/>
        </a:p>
      </dsp:txBody>
      <dsp:txXfrm rot="-5400000">
        <a:off x="2688336" y="3861128"/>
        <a:ext cx="4733448" cy="846921"/>
      </dsp:txXfrm>
    </dsp:sp>
    <dsp:sp modelId="{C25CF6E3-3DE6-42F4-952E-1DD42F7178FA}">
      <dsp:nvSpPr>
        <dsp:cNvPr id="0" name=""/>
        <dsp:cNvSpPr/>
      </dsp:nvSpPr>
      <dsp:spPr>
        <a:xfrm>
          <a:off x="0" y="3697993"/>
          <a:ext cx="2688336" cy="11731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CA" sz="3100" kern="1200" dirty="0" smtClean="0"/>
            <a:t>Hybrid</a:t>
          </a:r>
          <a:endParaRPr lang="en-CA" sz="3100" kern="1200" dirty="0"/>
        </a:p>
      </dsp:txBody>
      <dsp:txXfrm>
        <a:off x="57270" y="3755263"/>
        <a:ext cx="2573796" cy="10586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81CD7-8A44-43F4-B631-5BFC58127B29}">
      <dsp:nvSpPr>
        <dsp:cNvPr id="0" name=""/>
        <dsp:cNvSpPr/>
      </dsp:nvSpPr>
      <dsp:spPr>
        <a:xfrm>
          <a:off x="0" y="0"/>
          <a:ext cx="7920880" cy="1043061"/>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CA" sz="4800" kern="1200" dirty="0" smtClean="0"/>
            <a:t>Heat Orchestration</a:t>
          </a:r>
          <a:endParaRPr lang="en-CA" sz="4800" kern="1200" dirty="0"/>
        </a:p>
      </dsp:txBody>
      <dsp:txXfrm>
        <a:off x="0" y="0"/>
        <a:ext cx="7920880" cy="1043061"/>
      </dsp:txXfrm>
    </dsp:sp>
    <dsp:sp modelId="{607A7F8A-F1B1-4102-863C-5E5757AC7C49}">
      <dsp:nvSpPr>
        <dsp:cNvPr id="0" name=""/>
        <dsp:cNvSpPr/>
      </dsp:nvSpPr>
      <dsp:spPr>
        <a:xfrm>
          <a:off x="4216" y="1043061"/>
          <a:ext cx="1082361" cy="2190429"/>
        </a:xfrm>
        <a:prstGeom prst="rect">
          <a:avLst/>
        </a:prstGeom>
        <a:solidFill>
          <a:schemeClr val="lt1">
            <a:hueOff val="0"/>
            <a:satOff val="0"/>
            <a:lumOff val="0"/>
            <a:alphaOff val="0"/>
          </a:schemeClr>
        </a:solidFill>
        <a:ln w="34925" cap="flat" cmpd="sng" algn="ctr">
          <a:solidFill>
            <a:schemeClr val="accent2">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CA" sz="1400" kern="1200" dirty="0" smtClean="0"/>
            <a:t>Nova</a:t>
          </a:r>
        </a:p>
        <a:p>
          <a:pPr lvl="0" algn="ctr" defTabSz="622300">
            <a:lnSpc>
              <a:spcPct val="90000"/>
            </a:lnSpc>
            <a:spcBef>
              <a:spcPct val="0"/>
            </a:spcBef>
            <a:spcAft>
              <a:spcPct val="35000"/>
            </a:spcAft>
          </a:pPr>
          <a:r>
            <a:rPr lang="en-US" sz="1400" kern="1200" dirty="0" smtClean="0"/>
            <a:t>for compute</a:t>
          </a:r>
          <a:endParaRPr lang="en-CA" sz="1400" kern="1200" dirty="0" smtClean="0"/>
        </a:p>
      </dsp:txBody>
      <dsp:txXfrm>
        <a:off x="4216" y="1043061"/>
        <a:ext cx="1082361" cy="2190429"/>
      </dsp:txXfrm>
    </dsp:sp>
    <dsp:sp modelId="{943BFCBF-3025-4FDF-A212-2208F08B93B4}">
      <dsp:nvSpPr>
        <dsp:cNvPr id="0" name=""/>
        <dsp:cNvSpPr/>
      </dsp:nvSpPr>
      <dsp:spPr>
        <a:xfrm>
          <a:off x="1086577" y="1043061"/>
          <a:ext cx="1038455" cy="2190429"/>
        </a:xfrm>
        <a:prstGeom prst="rect">
          <a:avLst/>
        </a:prstGeom>
        <a:solidFill>
          <a:schemeClr val="lt1">
            <a:hueOff val="0"/>
            <a:satOff val="0"/>
            <a:lumOff val="0"/>
            <a:alphaOff val="0"/>
          </a:schemeClr>
        </a:solidFill>
        <a:ln w="34925" cap="flat" cmpd="sng" algn="ctr">
          <a:solidFill>
            <a:schemeClr val="accent2">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CA" sz="1400" kern="1200" dirty="0" smtClean="0"/>
            <a:t>Glance</a:t>
          </a:r>
        </a:p>
        <a:p>
          <a:pPr lvl="0" algn="ctr" defTabSz="622300">
            <a:lnSpc>
              <a:spcPct val="90000"/>
            </a:lnSpc>
            <a:spcBef>
              <a:spcPct val="0"/>
            </a:spcBef>
            <a:spcAft>
              <a:spcPct val="35000"/>
            </a:spcAft>
          </a:pPr>
          <a:r>
            <a:rPr lang="en-US" sz="1400" kern="1200" dirty="0" smtClean="0"/>
            <a:t>for images</a:t>
          </a:r>
          <a:endParaRPr lang="en-CA" sz="1400" kern="1200" dirty="0"/>
        </a:p>
      </dsp:txBody>
      <dsp:txXfrm>
        <a:off x="1086577" y="1043061"/>
        <a:ext cx="1038455" cy="2190429"/>
      </dsp:txXfrm>
    </dsp:sp>
    <dsp:sp modelId="{0A50B717-DC0E-4322-8E85-E147F5FEB17F}">
      <dsp:nvSpPr>
        <dsp:cNvPr id="0" name=""/>
        <dsp:cNvSpPr/>
      </dsp:nvSpPr>
      <dsp:spPr>
        <a:xfrm>
          <a:off x="2125032" y="1043061"/>
          <a:ext cx="1112735" cy="2190429"/>
        </a:xfrm>
        <a:prstGeom prst="rect">
          <a:avLst/>
        </a:prstGeom>
        <a:solidFill>
          <a:schemeClr val="lt1">
            <a:hueOff val="0"/>
            <a:satOff val="0"/>
            <a:lumOff val="0"/>
            <a:alphaOff val="0"/>
          </a:schemeClr>
        </a:solidFill>
        <a:ln w="34925" cap="flat" cmpd="sng" algn="ctr">
          <a:solidFill>
            <a:schemeClr val="accent2">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CA" sz="1400" kern="1200" dirty="0" smtClean="0"/>
            <a:t>Cinder</a:t>
          </a:r>
        </a:p>
        <a:p>
          <a:pPr lvl="0" algn="ctr" defTabSz="622300">
            <a:lnSpc>
              <a:spcPct val="90000"/>
            </a:lnSpc>
            <a:spcBef>
              <a:spcPct val="0"/>
            </a:spcBef>
            <a:spcAft>
              <a:spcPct val="35000"/>
            </a:spcAft>
          </a:pPr>
          <a:r>
            <a:rPr lang="en-US" sz="1400" kern="1200" dirty="0" smtClean="0"/>
            <a:t>for volumes</a:t>
          </a:r>
          <a:endParaRPr lang="en-CA" sz="1400" kern="1200" dirty="0"/>
        </a:p>
      </dsp:txBody>
      <dsp:txXfrm>
        <a:off x="2125032" y="1043061"/>
        <a:ext cx="1112735" cy="2190429"/>
      </dsp:txXfrm>
    </dsp:sp>
    <dsp:sp modelId="{7585A57C-66CF-4A5E-AAB0-DAFC35F0E103}">
      <dsp:nvSpPr>
        <dsp:cNvPr id="0" name=""/>
        <dsp:cNvSpPr/>
      </dsp:nvSpPr>
      <dsp:spPr>
        <a:xfrm>
          <a:off x="3237768" y="1043061"/>
          <a:ext cx="1038455" cy="2190429"/>
        </a:xfrm>
        <a:prstGeom prst="rect">
          <a:avLst/>
        </a:prstGeom>
        <a:solidFill>
          <a:schemeClr val="lt1">
            <a:hueOff val="0"/>
            <a:satOff val="0"/>
            <a:lumOff val="0"/>
            <a:alphaOff val="0"/>
          </a:schemeClr>
        </a:solidFill>
        <a:ln w="34925" cap="flat" cmpd="sng" algn="ctr">
          <a:solidFill>
            <a:schemeClr val="accent2">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CA" sz="1400" kern="1200" dirty="0" smtClean="0"/>
            <a:t>Keystone</a:t>
          </a:r>
        </a:p>
        <a:p>
          <a:pPr lvl="0" algn="ctr" defTabSz="622300">
            <a:lnSpc>
              <a:spcPct val="90000"/>
            </a:lnSpc>
            <a:spcBef>
              <a:spcPct val="0"/>
            </a:spcBef>
            <a:spcAft>
              <a:spcPct val="35000"/>
            </a:spcAft>
          </a:pPr>
          <a:r>
            <a:rPr lang="en-US" sz="1400" kern="1200" dirty="0" smtClean="0"/>
            <a:t>for identity</a:t>
          </a:r>
          <a:endParaRPr lang="en-CA" sz="1400" kern="1200" dirty="0"/>
        </a:p>
      </dsp:txBody>
      <dsp:txXfrm>
        <a:off x="3237768" y="1043061"/>
        <a:ext cx="1038455" cy="2190429"/>
      </dsp:txXfrm>
    </dsp:sp>
    <dsp:sp modelId="{90344446-B6F3-4A3E-B28B-DD6FCF64CA2B}">
      <dsp:nvSpPr>
        <dsp:cNvPr id="0" name=""/>
        <dsp:cNvSpPr/>
      </dsp:nvSpPr>
      <dsp:spPr>
        <a:xfrm>
          <a:off x="4276223" y="1043061"/>
          <a:ext cx="1190131" cy="2190429"/>
        </a:xfrm>
        <a:prstGeom prst="rect">
          <a:avLst/>
        </a:prstGeom>
        <a:solidFill>
          <a:schemeClr val="lt1">
            <a:hueOff val="0"/>
            <a:satOff val="0"/>
            <a:lumOff val="0"/>
            <a:alphaOff val="0"/>
          </a:schemeClr>
        </a:solidFill>
        <a:ln w="34925" cap="flat" cmpd="sng" algn="ctr">
          <a:solidFill>
            <a:schemeClr val="accent2">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CA" sz="1400" kern="1200" dirty="0" smtClean="0"/>
            <a:t>Neutron</a:t>
          </a:r>
        </a:p>
        <a:p>
          <a:pPr lvl="0" algn="ctr" defTabSz="622300">
            <a:lnSpc>
              <a:spcPct val="90000"/>
            </a:lnSpc>
            <a:spcBef>
              <a:spcPct val="0"/>
            </a:spcBef>
            <a:spcAft>
              <a:spcPct val="35000"/>
            </a:spcAft>
          </a:pPr>
          <a:r>
            <a:rPr lang="en-US" sz="1400" kern="1200" dirty="0" smtClean="0"/>
            <a:t>for networks</a:t>
          </a:r>
          <a:endParaRPr lang="en-CA" sz="1400" kern="1200" dirty="0" smtClean="0"/>
        </a:p>
      </dsp:txBody>
      <dsp:txXfrm>
        <a:off x="4276223" y="1043061"/>
        <a:ext cx="1190131" cy="2190429"/>
      </dsp:txXfrm>
    </dsp:sp>
    <dsp:sp modelId="{0405B1DA-67A9-4B7D-8346-93E42D3D50CD}">
      <dsp:nvSpPr>
        <dsp:cNvPr id="0" name=""/>
        <dsp:cNvSpPr/>
      </dsp:nvSpPr>
      <dsp:spPr>
        <a:xfrm>
          <a:off x="5466355" y="1043061"/>
          <a:ext cx="1411842" cy="2190429"/>
        </a:xfrm>
        <a:prstGeom prst="rect">
          <a:avLst/>
        </a:prstGeom>
        <a:solidFill>
          <a:schemeClr val="lt1">
            <a:hueOff val="0"/>
            <a:satOff val="0"/>
            <a:lumOff val="0"/>
            <a:alphaOff val="0"/>
          </a:schemeClr>
        </a:solidFill>
        <a:ln w="34925" cap="flat" cmpd="sng" algn="ctr">
          <a:solidFill>
            <a:schemeClr val="accent2">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CA" sz="1400" kern="1200" dirty="0" smtClean="0"/>
            <a:t>Swift/</a:t>
          </a:r>
          <a:r>
            <a:rPr lang="en-CA" sz="1400" kern="1200" dirty="0" err="1" smtClean="0"/>
            <a:t>Ceph</a:t>
          </a:r>
          <a:endParaRPr lang="en-CA" sz="1400" kern="1200" dirty="0" smtClean="0"/>
        </a:p>
        <a:p>
          <a:pPr lvl="0" algn="ctr" defTabSz="622300">
            <a:lnSpc>
              <a:spcPct val="90000"/>
            </a:lnSpc>
            <a:spcBef>
              <a:spcPct val="0"/>
            </a:spcBef>
            <a:spcAft>
              <a:spcPct val="35000"/>
            </a:spcAft>
          </a:pPr>
          <a:r>
            <a:rPr lang="en-US" sz="1400" kern="1200" dirty="0" smtClean="0"/>
            <a:t>Object storage</a:t>
          </a:r>
          <a:endParaRPr lang="en-CA" sz="1400" kern="1200" dirty="0" smtClean="0"/>
        </a:p>
      </dsp:txBody>
      <dsp:txXfrm>
        <a:off x="5466355" y="1043061"/>
        <a:ext cx="1411842" cy="2190429"/>
      </dsp:txXfrm>
    </dsp:sp>
    <dsp:sp modelId="{ED167856-ECB4-4D2F-BCEB-5DA7800FEB27}">
      <dsp:nvSpPr>
        <dsp:cNvPr id="0" name=""/>
        <dsp:cNvSpPr/>
      </dsp:nvSpPr>
      <dsp:spPr>
        <a:xfrm>
          <a:off x="6882414" y="1043061"/>
          <a:ext cx="1038465" cy="2190429"/>
        </a:xfrm>
        <a:prstGeom prst="rect">
          <a:avLst/>
        </a:prstGeom>
        <a:solidFill>
          <a:schemeClr val="lt1">
            <a:hueOff val="0"/>
            <a:satOff val="0"/>
            <a:lumOff val="0"/>
            <a:alphaOff val="0"/>
          </a:schemeClr>
        </a:solidFill>
        <a:ln w="34925" cap="flat" cmpd="sng" algn="ctr">
          <a:solidFill>
            <a:schemeClr val="accent2">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CA" sz="1400" kern="1200" dirty="0" smtClean="0"/>
            <a:t>Ceilometer</a:t>
          </a:r>
        </a:p>
        <a:p>
          <a:pPr lvl="0" algn="ctr" defTabSz="622300">
            <a:lnSpc>
              <a:spcPct val="90000"/>
            </a:lnSpc>
            <a:spcBef>
              <a:spcPct val="0"/>
            </a:spcBef>
            <a:spcAft>
              <a:spcPct val="35000"/>
            </a:spcAft>
          </a:pPr>
          <a:r>
            <a:rPr lang="en-US" sz="1400" kern="1200" dirty="0" smtClean="0"/>
            <a:t>monitoring</a:t>
          </a:r>
          <a:endParaRPr lang="en-CA" sz="1400" kern="1200" dirty="0" smtClean="0"/>
        </a:p>
      </dsp:txBody>
      <dsp:txXfrm>
        <a:off x="6882414" y="1043061"/>
        <a:ext cx="1038465" cy="2190429"/>
      </dsp:txXfrm>
    </dsp:sp>
    <dsp:sp modelId="{6E8BA135-09F9-4798-9220-88075755F35C}">
      <dsp:nvSpPr>
        <dsp:cNvPr id="0" name=""/>
        <dsp:cNvSpPr/>
      </dsp:nvSpPr>
      <dsp:spPr>
        <a:xfrm>
          <a:off x="0" y="3233491"/>
          <a:ext cx="7920880" cy="243381"/>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81952-3012-4412-9F42-D625EA374827}">
      <dsp:nvSpPr>
        <dsp:cNvPr id="0" name=""/>
        <dsp:cNvSpPr/>
      </dsp:nvSpPr>
      <dsp:spPr>
        <a:xfrm>
          <a:off x="3316" y="2836873"/>
          <a:ext cx="6470366" cy="7765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Hardware</a:t>
          </a:r>
          <a:endParaRPr lang="en-US" sz="3400" kern="1200" dirty="0"/>
        </a:p>
      </dsp:txBody>
      <dsp:txXfrm>
        <a:off x="26061" y="2859618"/>
        <a:ext cx="6424876" cy="731081"/>
      </dsp:txXfrm>
    </dsp:sp>
    <dsp:sp modelId="{E09D185D-B219-4F38-AE27-A87D344B95C2}">
      <dsp:nvSpPr>
        <dsp:cNvPr id="0" name=""/>
        <dsp:cNvSpPr/>
      </dsp:nvSpPr>
      <dsp:spPr>
        <a:xfrm>
          <a:off x="9632" y="1982375"/>
          <a:ext cx="6457734" cy="7765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b="0" kern="1200" dirty="0" smtClean="0">
              <a:solidFill>
                <a:schemeClr val="bg1"/>
              </a:solidFill>
            </a:rPr>
            <a:t>Host</a:t>
          </a:r>
          <a:r>
            <a:rPr lang="en-US" sz="3400" kern="1200" dirty="0" smtClean="0"/>
            <a:t> OS</a:t>
          </a:r>
          <a:endParaRPr lang="en-US" sz="3400" kern="1200" dirty="0"/>
        </a:p>
      </dsp:txBody>
      <dsp:txXfrm>
        <a:off x="32377" y="2005120"/>
        <a:ext cx="6412244" cy="731081"/>
      </dsp:txXfrm>
    </dsp:sp>
    <dsp:sp modelId="{4F447E67-FD71-4310-B11A-B47A93CC7002}">
      <dsp:nvSpPr>
        <dsp:cNvPr id="0" name=""/>
        <dsp:cNvSpPr/>
      </dsp:nvSpPr>
      <dsp:spPr>
        <a:xfrm>
          <a:off x="22226" y="1127876"/>
          <a:ext cx="6432546" cy="7765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Hypervisor </a:t>
          </a:r>
          <a:endParaRPr lang="en-US" sz="3400" kern="1200" dirty="0"/>
        </a:p>
      </dsp:txBody>
      <dsp:txXfrm>
        <a:off x="44971" y="1150621"/>
        <a:ext cx="6387056" cy="731081"/>
      </dsp:txXfrm>
    </dsp:sp>
    <dsp:sp modelId="{FE1D5FCE-0FFA-4238-A135-5DC0FB3EE29D}">
      <dsp:nvSpPr>
        <dsp:cNvPr id="0" name=""/>
        <dsp:cNvSpPr/>
      </dsp:nvSpPr>
      <dsp:spPr>
        <a:xfrm>
          <a:off x="47268" y="1143"/>
          <a:ext cx="2050666" cy="10488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    </a:t>
          </a:r>
        </a:p>
      </dsp:txBody>
      <dsp:txXfrm>
        <a:off x="77986" y="31861"/>
        <a:ext cx="1989230" cy="987370"/>
      </dsp:txXfrm>
    </dsp:sp>
    <dsp:sp modelId="{3097FCA1-9CCC-4B34-8B2A-FA42BE54B751}">
      <dsp:nvSpPr>
        <dsp:cNvPr id="0" name=""/>
        <dsp:cNvSpPr/>
      </dsp:nvSpPr>
      <dsp:spPr>
        <a:xfrm>
          <a:off x="2142483" y="12481"/>
          <a:ext cx="2121350" cy="10374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a:t>
          </a:r>
          <a:endParaRPr lang="en-US" sz="3400" kern="1200" dirty="0"/>
        </a:p>
      </dsp:txBody>
      <dsp:txXfrm>
        <a:off x="2172869" y="42867"/>
        <a:ext cx="2060578" cy="976696"/>
      </dsp:txXfrm>
    </dsp:sp>
    <dsp:sp modelId="{BE580DAA-46C6-46E5-AF2D-84DC83024B76}">
      <dsp:nvSpPr>
        <dsp:cNvPr id="0" name=""/>
        <dsp:cNvSpPr/>
      </dsp:nvSpPr>
      <dsp:spPr>
        <a:xfrm>
          <a:off x="4308381" y="14656"/>
          <a:ext cx="2121350" cy="10352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a:t>
          </a:r>
          <a:endParaRPr lang="en-US" sz="3400" kern="1200" dirty="0"/>
        </a:p>
      </dsp:txBody>
      <dsp:txXfrm>
        <a:off x="4338704" y="44979"/>
        <a:ext cx="2060704" cy="974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81952-3012-4412-9F42-D625EA374827}">
      <dsp:nvSpPr>
        <dsp:cNvPr id="0" name=""/>
        <dsp:cNvSpPr/>
      </dsp:nvSpPr>
      <dsp:spPr>
        <a:xfrm>
          <a:off x="808" y="595278"/>
          <a:ext cx="1654566" cy="2687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Guest OS</a:t>
          </a:r>
          <a:endParaRPr lang="en-US" sz="1100" kern="1200" dirty="0"/>
        </a:p>
      </dsp:txBody>
      <dsp:txXfrm>
        <a:off x="8680" y="603150"/>
        <a:ext cx="1638822" cy="253020"/>
      </dsp:txXfrm>
    </dsp:sp>
    <dsp:sp modelId="{C309869D-CED0-4289-91F0-587DD5E1CCB0}">
      <dsp:nvSpPr>
        <dsp:cNvPr id="0" name=""/>
        <dsp:cNvSpPr/>
      </dsp:nvSpPr>
      <dsp:spPr>
        <a:xfrm>
          <a:off x="808" y="297666"/>
          <a:ext cx="1654566" cy="2687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Libs/Bins</a:t>
          </a:r>
          <a:endParaRPr lang="en-US" sz="1100" kern="1200" dirty="0"/>
        </a:p>
      </dsp:txBody>
      <dsp:txXfrm>
        <a:off x="8680" y="305538"/>
        <a:ext cx="1638822" cy="253020"/>
      </dsp:txXfrm>
    </dsp:sp>
    <dsp:sp modelId="{7D2EEE0D-8C9B-46CC-8D20-963588F646A4}">
      <dsp:nvSpPr>
        <dsp:cNvPr id="0" name=""/>
        <dsp:cNvSpPr/>
      </dsp:nvSpPr>
      <dsp:spPr>
        <a:xfrm>
          <a:off x="808" y="54"/>
          <a:ext cx="1654566" cy="2687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Applications/Services</a:t>
          </a:r>
          <a:endParaRPr lang="en-US" sz="1100" kern="1200" dirty="0"/>
        </a:p>
      </dsp:txBody>
      <dsp:txXfrm>
        <a:off x="8680" y="7926"/>
        <a:ext cx="1638822" cy="2530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81952-3012-4412-9F42-D625EA374827}">
      <dsp:nvSpPr>
        <dsp:cNvPr id="0" name=""/>
        <dsp:cNvSpPr/>
      </dsp:nvSpPr>
      <dsp:spPr>
        <a:xfrm>
          <a:off x="808" y="595278"/>
          <a:ext cx="1654565" cy="2687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Guest OS</a:t>
          </a:r>
          <a:endParaRPr lang="en-US" sz="1100" kern="1200" dirty="0"/>
        </a:p>
      </dsp:txBody>
      <dsp:txXfrm>
        <a:off x="8680" y="603150"/>
        <a:ext cx="1638821" cy="253020"/>
      </dsp:txXfrm>
    </dsp:sp>
    <dsp:sp modelId="{C309869D-CED0-4289-91F0-587DD5E1CCB0}">
      <dsp:nvSpPr>
        <dsp:cNvPr id="0" name=""/>
        <dsp:cNvSpPr/>
      </dsp:nvSpPr>
      <dsp:spPr>
        <a:xfrm>
          <a:off x="808" y="297666"/>
          <a:ext cx="1654565" cy="2687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Libs/Bins</a:t>
          </a:r>
          <a:endParaRPr lang="en-US" sz="1100" kern="1200" dirty="0"/>
        </a:p>
      </dsp:txBody>
      <dsp:txXfrm>
        <a:off x="8680" y="305538"/>
        <a:ext cx="1638821" cy="253020"/>
      </dsp:txXfrm>
    </dsp:sp>
    <dsp:sp modelId="{7D2EEE0D-8C9B-46CC-8D20-963588F646A4}">
      <dsp:nvSpPr>
        <dsp:cNvPr id="0" name=""/>
        <dsp:cNvSpPr/>
      </dsp:nvSpPr>
      <dsp:spPr>
        <a:xfrm>
          <a:off x="808" y="54"/>
          <a:ext cx="1654565" cy="2687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Applications/Services</a:t>
          </a:r>
          <a:endParaRPr lang="en-US" sz="1100" kern="1200" dirty="0"/>
        </a:p>
      </dsp:txBody>
      <dsp:txXfrm>
        <a:off x="8680" y="7926"/>
        <a:ext cx="1638821" cy="2530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2E024-141B-4249-A9DF-4F6CD9BFB144}">
      <dsp:nvSpPr>
        <dsp:cNvPr id="0" name=""/>
        <dsp:cNvSpPr/>
      </dsp:nvSpPr>
      <dsp:spPr>
        <a:xfrm>
          <a:off x="3074919" y="1869280"/>
          <a:ext cx="1421344" cy="14213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Instance/VM</a:t>
          </a:r>
          <a:endParaRPr lang="en-US" sz="1300" kern="1200" dirty="0"/>
        </a:p>
      </dsp:txBody>
      <dsp:txXfrm>
        <a:off x="3283070" y="2077431"/>
        <a:ext cx="1005042" cy="1005042"/>
      </dsp:txXfrm>
    </dsp:sp>
    <dsp:sp modelId="{C763FDFD-206E-4105-B927-72102B3337FF}">
      <dsp:nvSpPr>
        <dsp:cNvPr id="0" name=""/>
        <dsp:cNvSpPr/>
      </dsp:nvSpPr>
      <dsp:spPr>
        <a:xfrm rot="16104766">
          <a:off x="3535366" y="1628416"/>
          <a:ext cx="448653" cy="33791"/>
        </a:xfrm>
        <a:custGeom>
          <a:avLst/>
          <a:gdLst/>
          <a:ahLst/>
          <a:cxnLst/>
          <a:rect l="0" t="0" r="0" b="0"/>
          <a:pathLst>
            <a:path>
              <a:moveTo>
                <a:pt x="0" y="16895"/>
              </a:moveTo>
              <a:lnTo>
                <a:pt x="448653" y="168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748477" y="1634096"/>
        <a:ext cx="22432" cy="22432"/>
      </dsp:txXfrm>
    </dsp:sp>
    <dsp:sp modelId="{8C4EA806-3135-47D4-A0AE-FA8F992FE09B}">
      <dsp:nvSpPr>
        <dsp:cNvPr id="0" name=""/>
        <dsp:cNvSpPr/>
      </dsp:nvSpPr>
      <dsp:spPr>
        <a:xfrm>
          <a:off x="3023122" y="0"/>
          <a:ext cx="1421344" cy="14213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Network from Neutron</a:t>
          </a:r>
          <a:endParaRPr lang="en-US" sz="1700" kern="1200" dirty="0"/>
        </a:p>
      </dsp:txBody>
      <dsp:txXfrm>
        <a:off x="3231273" y="208151"/>
        <a:ext cx="1005042" cy="1005042"/>
      </dsp:txXfrm>
    </dsp:sp>
    <dsp:sp modelId="{796C209F-BD53-4125-92EA-4E8F64366C0B}">
      <dsp:nvSpPr>
        <dsp:cNvPr id="0" name=""/>
        <dsp:cNvSpPr/>
      </dsp:nvSpPr>
      <dsp:spPr>
        <a:xfrm rot="58482">
          <a:off x="4496050" y="2588185"/>
          <a:ext cx="1533083" cy="33791"/>
        </a:xfrm>
        <a:custGeom>
          <a:avLst/>
          <a:gdLst/>
          <a:ahLst/>
          <a:cxnLst/>
          <a:rect l="0" t="0" r="0" b="0"/>
          <a:pathLst>
            <a:path>
              <a:moveTo>
                <a:pt x="0" y="16895"/>
              </a:moveTo>
              <a:lnTo>
                <a:pt x="1533083" y="168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24265" y="2566754"/>
        <a:ext cx="76654" cy="76654"/>
      </dsp:txXfrm>
    </dsp:sp>
    <dsp:sp modelId="{D59548DA-71A1-416C-8F72-83ED6542EDBF}">
      <dsp:nvSpPr>
        <dsp:cNvPr id="0" name=""/>
        <dsp:cNvSpPr/>
      </dsp:nvSpPr>
      <dsp:spPr>
        <a:xfrm>
          <a:off x="6028920" y="1919538"/>
          <a:ext cx="1421344" cy="14213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Provision by Nova Compute</a:t>
          </a:r>
          <a:endParaRPr lang="en-US" sz="1700" kern="1200" dirty="0"/>
        </a:p>
      </dsp:txBody>
      <dsp:txXfrm>
        <a:off x="6237071" y="2127689"/>
        <a:ext cx="1005042" cy="1005042"/>
      </dsp:txXfrm>
    </dsp:sp>
    <dsp:sp modelId="{2FC65FAF-1366-4473-B0CB-290571650B00}">
      <dsp:nvSpPr>
        <dsp:cNvPr id="0" name=""/>
        <dsp:cNvSpPr/>
      </dsp:nvSpPr>
      <dsp:spPr>
        <a:xfrm rot="5400000">
          <a:off x="3561623" y="3497697"/>
          <a:ext cx="447936" cy="33791"/>
        </a:xfrm>
        <a:custGeom>
          <a:avLst/>
          <a:gdLst/>
          <a:ahLst/>
          <a:cxnLst/>
          <a:rect l="0" t="0" r="0" b="0"/>
          <a:pathLst>
            <a:path>
              <a:moveTo>
                <a:pt x="0" y="16895"/>
              </a:moveTo>
              <a:lnTo>
                <a:pt x="447936" y="168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74393" y="3503395"/>
        <a:ext cx="22396" cy="22396"/>
      </dsp:txXfrm>
    </dsp:sp>
    <dsp:sp modelId="{D67CFCB0-B05B-4A10-AEB0-2712812C389E}">
      <dsp:nvSpPr>
        <dsp:cNvPr id="0" name=""/>
        <dsp:cNvSpPr/>
      </dsp:nvSpPr>
      <dsp:spPr>
        <a:xfrm>
          <a:off x="3074919" y="3738561"/>
          <a:ext cx="1421344" cy="14213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Images </a:t>
          </a:r>
        </a:p>
        <a:p>
          <a:pPr lvl="0" algn="ctr" defTabSz="755650">
            <a:lnSpc>
              <a:spcPct val="90000"/>
            </a:lnSpc>
            <a:spcBef>
              <a:spcPct val="0"/>
            </a:spcBef>
            <a:spcAft>
              <a:spcPct val="35000"/>
            </a:spcAft>
          </a:pPr>
          <a:r>
            <a:rPr lang="en-US" sz="1700" kern="1200" dirty="0" smtClean="0"/>
            <a:t>from Glance</a:t>
          </a:r>
          <a:endParaRPr lang="en-US" sz="1700" kern="1200" dirty="0"/>
        </a:p>
      </dsp:txBody>
      <dsp:txXfrm>
        <a:off x="3283070" y="3946712"/>
        <a:ext cx="1005042" cy="1005042"/>
      </dsp:txXfrm>
    </dsp:sp>
    <dsp:sp modelId="{E37EBB6B-BCBA-4F8A-B9C6-A13C0A870551}">
      <dsp:nvSpPr>
        <dsp:cNvPr id="0" name=""/>
        <dsp:cNvSpPr/>
      </dsp:nvSpPr>
      <dsp:spPr>
        <a:xfrm rot="10811097">
          <a:off x="1570755" y="2558335"/>
          <a:ext cx="1504171" cy="33791"/>
        </a:xfrm>
        <a:custGeom>
          <a:avLst/>
          <a:gdLst/>
          <a:ahLst/>
          <a:cxnLst/>
          <a:rect l="0" t="0" r="0" b="0"/>
          <a:pathLst>
            <a:path>
              <a:moveTo>
                <a:pt x="0" y="16895"/>
              </a:moveTo>
              <a:lnTo>
                <a:pt x="1504171" y="168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285237" y="2537626"/>
        <a:ext cx="75208" cy="75208"/>
      </dsp:txXfrm>
    </dsp:sp>
    <dsp:sp modelId="{F1C42851-166E-4ADC-A2BA-A06EAFB15ED9}">
      <dsp:nvSpPr>
        <dsp:cNvPr id="0" name=""/>
        <dsp:cNvSpPr/>
      </dsp:nvSpPr>
      <dsp:spPr>
        <a:xfrm>
          <a:off x="149418" y="1859837"/>
          <a:ext cx="1421344" cy="14213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Volumes</a:t>
          </a:r>
        </a:p>
        <a:p>
          <a:pPr lvl="0" algn="ctr" defTabSz="755650">
            <a:lnSpc>
              <a:spcPct val="90000"/>
            </a:lnSpc>
            <a:spcBef>
              <a:spcPct val="0"/>
            </a:spcBef>
            <a:spcAft>
              <a:spcPct val="35000"/>
            </a:spcAft>
          </a:pPr>
          <a:r>
            <a:rPr lang="en-US" sz="1700" kern="1200" dirty="0" smtClean="0"/>
            <a:t>from Cinder</a:t>
          </a:r>
          <a:endParaRPr lang="en-US" sz="1700" kern="1200" dirty="0"/>
        </a:p>
      </dsp:txBody>
      <dsp:txXfrm>
        <a:off x="357569" y="2067988"/>
        <a:ext cx="1005042" cy="100504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A2604C-A185-4BEC-857D-D8E8649F8DDE}" type="datetimeFigureOut">
              <a:rPr lang="en-CA" smtClean="0"/>
              <a:t>2019-12-11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EF7DD5-DE0B-43C0-8276-3F9B613AB830}" type="slidenum">
              <a:rPr lang="en-CA" smtClean="0"/>
              <a:t>‹#›</a:t>
            </a:fld>
            <a:endParaRPr lang="en-CA"/>
          </a:p>
        </p:txBody>
      </p:sp>
    </p:spTree>
    <p:extLst>
      <p:ext uri="{BB962C8B-B14F-4D97-AF65-F5344CB8AC3E}">
        <p14:creationId xmlns:p14="http://schemas.microsoft.com/office/powerpoint/2010/main" val="2668294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CEF7DD5-DE0B-43C0-8276-3F9B613AB830}" type="slidenum">
              <a:rPr lang="en-CA" smtClean="0"/>
              <a:t>19</a:t>
            </a:fld>
            <a:endParaRPr lang="en-CA"/>
          </a:p>
        </p:txBody>
      </p:sp>
    </p:spTree>
    <p:extLst>
      <p:ext uri="{BB962C8B-B14F-4D97-AF65-F5344CB8AC3E}">
        <p14:creationId xmlns:p14="http://schemas.microsoft.com/office/powerpoint/2010/main" val="4026852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1589049-571D-47C9-A82A-D66205E51F39}" type="datetimeFigureOut">
              <a:rPr lang="en-CA" smtClean="0"/>
              <a:t>2019-12-11</a:t>
            </a:fld>
            <a:endParaRPr lang="en-CA"/>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CA"/>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049F0B5-41BE-43E7-9F40-C30B8D3F2E57}" type="slidenum">
              <a:rPr lang="en-CA" smtClean="0"/>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589049-571D-47C9-A82A-D66205E51F39}" type="datetimeFigureOut">
              <a:rPr lang="en-CA" smtClean="0"/>
              <a:t>2019-12-11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49F0B5-41BE-43E7-9F40-C30B8D3F2E57}"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589049-571D-47C9-A82A-D66205E51F39}" type="datetimeFigureOut">
              <a:rPr lang="en-CA" smtClean="0"/>
              <a:t>2019-12-11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49F0B5-41BE-43E7-9F40-C30B8D3F2E57}"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1589049-571D-47C9-A82A-D66205E51F39}" type="datetimeFigureOut">
              <a:rPr lang="en-CA" smtClean="0"/>
              <a:t>2019-12-11</a:t>
            </a:fld>
            <a:endParaRPr lang="en-CA"/>
          </a:p>
        </p:txBody>
      </p:sp>
      <p:sp>
        <p:nvSpPr>
          <p:cNvPr id="9" name="Slide Number Placeholder 8"/>
          <p:cNvSpPr>
            <a:spLocks noGrp="1"/>
          </p:cNvSpPr>
          <p:nvPr>
            <p:ph type="sldNum" sz="quarter" idx="15"/>
          </p:nvPr>
        </p:nvSpPr>
        <p:spPr/>
        <p:txBody>
          <a:bodyPr rtlCol="0"/>
          <a:lstStyle/>
          <a:p>
            <a:fld id="{7049F0B5-41BE-43E7-9F40-C30B8D3F2E57}" type="slidenum">
              <a:rPr lang="en-CA" smtClean="0"/>
              <a:t>‹#›</a:t>
            </a:fld>
            <a:endParaRPr lang="en-CA"/>
          </a:p>
        </p:txBody>
      </p:sp>
      <p:sp>
        <p:nvSpPr>
          <p:cNvPr id="10" name="Footer Placeholder 9"/>
          <p:cNvSpPr>
            <a:spLocks noGrp="1"/>
          </p:cNvSpPr>
          <p:nvPr>
            <p:ph type="ftr" sz="quarter" idx="16"/>
          </p:nvPr>
        </p:nvSpPr>
        <p:spPr/>
        <p:txBody>
          <a:bodyPr rtlCol="0"/>
          <a:lstStyle/>
          <a:p>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1589049-571D-47C9-A82A-D66205E51F39}" type="datetimeFigureOut">
              <a:rPr lang="en-CA" smtClean="0"/>
              <a:t>2019-12-11</a:t>
            </a:fld>
            <a:endParaRPr lang="en-CA"/>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CA"/>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049F0B5-41BE-43E7-9F40-C30B8D3F2E57}"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1589049-571D-47C9-A82A-D66205E51F39}" type="datetimeFigureOut">
              <a:rPr lang="en-CA" smtClean="0"/>
              <a:t>2019-12-11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49F0B5-41BE-43E7-9F40-C30B8D3F2E57}" type="slidenum">
              <a:rPr lang="en-CA" smtClean="0"/>
              <a:t>‹#›</a:t>
            </a:fld>
            <a:endParaRPr lang="en-CA"/>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1589049-571D-47C9-A82A-D66205E51F39}" type="datetimeFigureOut">
              <a:rPr lang="en-CA" smtClean="0"/>
              <a:t>2019-12-11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049F0B5-41BE-43E7-9F40-C30B8D3F2E57}" type="slidenum">
              <a:rPr lang="en-CA" smtClean="0"/>
              <a:t>‹#›</a:t>
            </a:fld>
            <a:endParaRPr lang="en-CA"/>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1589049-571D-47C9-A82A-D66205E51F39}" type="datetimeFigureOut">
              <a:rPr lang="en-CA" smtClean="0"/>
              <a:t>2019-12-11</a:t>
            </a:fld>
            <a:endParaRPr lang="en-CA"/>
          </a:p>
        </p:txBody>
      </p:sp>
      <p:sp>
        <p:nvSpPr>
          <p:cNvPr id="7" name="Slide Number Placeholder 6"/>
          <p:cNvSpPr>
            <a:spLocks noGrp="1"/>
          </p:cNvSpPr>
          <p:nvPr>
            <p:ph type="sldNum" sz="quarter" idx="11"/>
          </p:nvPr>
        </p:nvSpPr>
        <p:spPr/>
        <p:txBody>
          <a:bodyPr rtlCol="0"/>
          <a:lstStyle/>
          <a:p>
            <a:fld id="{7049F0B5-41BE-43E7-9F40-C30B8D3F2E57}" type="slidenum">
              <a:rPr lang="en-CA" smtClean="0"/>
              <a:t>‹#›</a:t>
            </a:fld>
            <a:endParaRPr lang="en-CA"/>
          </a:p>
        </p:txBody>
      </p:sp>
      <p:sp>
        <p:nvSpPr>
          <p:cNvPr id="8" name="Footer Placeholder 7"/>
          <p:cNvSpPr>
            <a:spLocks noGrp="1"/>
          </p:cNvSpPr>
          <p:nvPr>
            <p:ph type="ftr" sz="quarter" idx="12"/>
          </p:nvPr>
        </p:nvSpPr>
        <p:spPr/>
        <p:txBody>
          <a:bodyPr rtlCol="0"/>
          <a:lstStyle/>
          <a:p>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89049-571D-47C9-A82A-D66205E51F39}" type="datetimeFigureOut">
              <a:rPr lang="en-CA" smtClean="0"/>
              <a:t>2019-12-11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049F0B5-41BE-43E7-9F40-C30B8D3F2E57}"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1589049-571D-47C9-A82A-D66205E51F39}" type="datetimeFigureOut">
              <a:rPr lang="en-CA" smtClean="0"/>
              <a:t>2019-12-11</a:t>
            </a:fld>
            <a:endParaRPr lang="en-CA"/>
          </a:p>
        </p:txBody>
      </p:sp>
      <p:sp>
        <p:nvSpPr>
          <p:cNvPr id="22" name="Slide Number Placeholder 21"/>
          <p:cNvSpPr>
            <a:spLocks noGrp="1"/>
          </p:cNvSpPr>
          <p:nvPr>
            <p:ph type="sldNum" sz="quarter" idx="15"/>
          </p:nvPr>
        </p:nvSpPr>
        <p:spPr/>
        <p:txBody>
          <a:bodyPr rtlCol="0"/>
          <a:lstStyle/>
          <a:p>
            <a:fld id="{7049F0B5-41BE-43E7-9F40-C30B8D3F2E57}" type="slidenum">
              <a:rPr lang="en-CA" smtClean="0"/>
              <a:t>‹#›</a:t>
            </a:fld>
            <a:endParaRPr lang="en-CA"/>
          </a:p>
        </p:txBody>
      </p:sp>
      <p:sp>
        <p:nvSpPr>
          <p:cNvPr id="23" name="Footer Placeholder 22"/>
          <p:cNvSpPr>
            <a:spLocks noGrp="1"/>
          </p:cNvSpPr>
          <p:nvPr>
            <p:ph type="ftr" sz="quarter" idx="16"/>
          </p:nvPr>
        </p:nvSpPr>
        <p:spPr/>
        <p:txBody>
          <a:bodyPr rtlCol="0"/>
          <a:lstStyle/>
          <a:p>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1589049-571D-47C9-A82A-D66205E51F39}" type="datetimeFigureOut">
              <a:rPr lang="en-CA" smtClean="0"/>
              <a:t>2019-12-11</a:t>
            </a:fld>
            <a:endParaRPr lang="en-CA"/>
          </a:p>
        </p:txBody>
      </p:sp>
      <p:sp>
        <p:nvSpPr>
          <p:cNvPr id="18" name="Slide Number Placeholder 17"/>
          <p:cNvSpPr>
            <a:spLocks noGrp="1"/>
          </p:cNvSpPr>
          <p:nvPr>
            <p:ph type="sldNum" sz="quarter" idx="11"/>
          </p:nvPr>
        </p:nvSpPr>
        <p:spPr/>
        <p:txBody>
          <a:bodyPr rtlCol="0"/>
          <a:lstStyle/>
          <a:p>
            <a:fld id="{7049F0B5-41BE-43E7-9F40-C30B8D3F2E57}" type="slidenum">
              <a:rPr lang="en-CA" smtClean="0"/>
              <a:t>‹#›</a:t>
            </a:fld>
            <a:endParaRPr lang="en-CA"/>
          </a:p>
        </p:txBody>
      </p:sp>
      <p:sp>
        <p:nvSpPr>
          <p:cNvPr id="21" name="Footer Placeholder 20"/>
          <p:cNvSpPr>
            <a:spLocks noGrp="1"/>
          </p:cNvSpPr>
          <p:nvPr>
            <p:ph type="ftr" sz="quarter" idx="12"/>
          </p:nvPr>
        </p:nvSpPr>
        <p:spPr/>
        <p:txBody>
          <a:bodyPr rtlCol="0"/>
          <a:lstStyle/>
          <a:p>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1589049-571D-47C9-A82A-D66205E51F39}" type="datetimeFigureOut">
              <a:rPr lang="en-CA" smtClean="0"/>
              <a:t>2019-12-11</a:t>
            </a:fld>
            <a:endParaRPr lang="en-CA"/>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CA"/>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049F0B5-41BE-43E7-9F40-C30B8D3F2E57}"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moa@uvic.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cdb.computecanada.c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computecanada.ca/wiki/Virtual_machine_flavo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rbutus.computecanada.c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computecanada.ca/wiki/Cloud" TargetMode="External"/><Relationship Id="rId2" Type="http://schemas.openxmlformats.org/officeDocument/2006/relationships/hyperlink" Target="https://docs.openstack.org/" TargetMode="External"/><Relationship Id="rId1" Type="http://schemas.openxmlformats.org/officeDocument/2006/relationships/slideLayout" Target="../slideLayouts/slideLayout2.xml"/><Relationship Id="rId5" Type="http://schemas.openxmlformats.org/officeDocument/2006/relationships/hyperlink" Target="https://www.redhat.com/en/topics/cloud" TargetMode="External"/><Relationship Id="rId4" Type="http://schemas.openxmlformats.org/officeDocument/2006/relationships/hyperlink" Target="https://docs.computecanada.ca/wiki/Automating_VM_cre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696" y="620688"/>
            <a:ext cx="6768752" cy="3262514"/>
          </a:xfrm>
        </p:spPr>
        <p:txBody>
          <a:bodyPr>
            <a:noAutofit/>
          </a:bodyPr>
          <a:lstStyle/>
          <a:p>
            <a:pPr algn="ctr"/>
            <a:r>
              <a:rPr lang="en-CA" sz="4400" dirty="0" smtClean="0"/>
              <a:t>Virtualize!</a:t>
            </a:r>
            <a:endParaRPr lang="en-CA" sz="4400" dirty="0"/>
          </a:p>
        </p:txBody>
      </p:sp>
      <p:sp>
        <p:nvSpPr>
          <p:cNvPr id="4" name="Subtitle 2"/>
          <p:cNvSpPr txBox="1">
            <a:spLocks/>
          </p:cNvSpPr>
          <p:nvPr/>
        </p:nvSpPr>
        <p:spPr>
          <a:xfrm>
            <a:off x="1907704" y="4916760"/>
            <a:ext cx="8064896"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CA" sz="2200" dirty="0" smtClean="0"/>
              <a:t>Belaid </a:t>
            </a:r>
            <a:r>
              <a:rPr lang="en-CA" sz="2200" dirty="0" smtClean="0"/>
              <a:t>Moa</a:t>
            </a:r>
            <a:endParaRPr lang="en-CA" sz="2200" dirty="0" smtClean="0"/>
          </a:p>
          <a:p>
            <a:pPr algn="l"/>
            <a:r>
              <a:rPr lang="en-CA" sz="2200" dirty="0" smtClean="0"/>
              <a:t>Compute Canada/WestGrid/University Systems - RCS</a:t>
            </a:r>
          </a:p>
          <a:p>
            <a:pPr algn="l"/>
            <a:r>
              <a:rPr lang="en-CA" sz="2200" dirty="0" smtClean="0">
                <a:hlinkClick r:id="rId2"/>
              </a:rPr>
              <a:t>bmoa@uvic.ca</a:t>
            </a:r>
            <a:r>
              <a:rPr lang="en-CA" sz="2200" dirty="0" smtClean="0"/>
              <a:t> </a:t>
            </a:r>
          </a:p>
          <a:p>
            <a:pPr algn="l"/>
            <a:endParaRPr lang="en-CA" dirty="0"/>
          </a:p>
        </p:txBody>
      </p:sp>
    </p:spTree>
    <p:extLst>
      <p:ext uri="{BB962C8B-B14F-4D97-AF65-F5344CB8AC3E}">
        <p14:creationId xmlns:p14="http://schemas.microsoft.com/office/powerpoint/2010/main" val="2106520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Service Models</a:t>
            </a:r>
            <a:endParaRPr lang="en-CA"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84938943"/>
              </p:ext>
            </p:extLst>
          </p:nvPr>
        </p:nvGraphicFramePr>
        <p:xfrm>
          <a:off x="1043608" y="1772816"/>
          <a:ext cx="6995120" cy="4205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5925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Deployment Models</a:t>
            </a:r>
            <a:endParaRPr lang="en-CA"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15956368"/>
              </p:ext>
            </p:extLst>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2773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Towards Practical Clouds</a:t>
            </a:r>
            <a:endParaRPr lang="en-CA" dirty="0"/>
          </a:p>
        </p:txBody>
      </p:sp>
      <p:sp>
        <p:nvSpPr>
          <p:cNvPr id="3" name="Text Placeholder 2"/>
          <p:cNvSpPr>
            <a:spLocks noGrp="1"/>
          </p:cNvSpPr>
          <p:nvPr>
            <p:ph type="body" idx="1"/>
          </p:nvPr>
        </p:nvSpPr>
        <p:spPr/>
        <p:txBody>
          <a:bodyPr/>
          <a:lstStyle/>
          <a:p>
            <a:r>
              <a:rPr lang="en-US" dirty="0" smtClean="0"/>
              <a:t>Clouds are real </a:t>
            </a:r>
            <a:r>
              <a:rPr lang="en-US" dirty="0" smtClean="0">
                <a:sym typeface="Wingdings" panose="05000000000000000000" pitchFamily="2" charset="2"/>
              </a:rPr>
              <a:t></a:t>
            </a:r>
            <a:endParaRPr lang="en-CA" dirty="0"/>
          </a:p>
        </p:txBody>
      </p:sp>
    </p:spTree>
    <p:extLst>
      <p:ext uri="{BB962C8B-B14F-4D97-AF65-F5344CB8AC3E}">
        <p14:creationId xmlns:p14="http://schemas.microsoft.com/office/powerpoint/2010/main" val="73083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Really Need Clouds?</a:t>
            </a:r>
            <a:endParaRPr lang="en-CA" dirty="0"/>
          </a:p>
        </p:txBody>
      </p:sp>
      <p:sp>
        <p:nvSpPr>
          <p:cNvPr id="3" name="Content Placeholder 2"/>
          <p:cNvSpPr>
            <a:spLocks noGrp="1"/>
          </p:cNvSpPr>
          <p:nvPr>
            <p:ph sz="quarter" idx="1"/>
          </p:nvPr>
        </p:nvSpPr>
        <p:spPr>
          <a:xfrm>
            <a:off x="457200" y="1600200"/>
            <a:ext cx="7467600" cy="4997152"/>
          </a:xfrm>
        </p:spPr>
        <p:txBody>
          <a:bodyPr>
            <a:normAutofit fontScale="85000" lnSpcReduction="10000"/>
          </a:bodyPr>
          <a:lstStyle/>
          <a:p>
            <a:r>
              <a:rPr lang="en-US" dirty="0" smtClean="0"/>
              <a:t>Not all research computational workloads fit in the HPC realm</a:t>
            </a:r>
          </a:p>
          <a:p>
            <a:pPr lvl="1"/>
            <a:r>
              <a:rPr lang="en-US" dirty="0" smtClean="0"/>
              <a:t>Where to host our research-related websites</a:t>
            </a:r>
          </a:p>
          <a:p>
            <a:pPr lvl="1"/>
            <a:r>
              <a:rPr lang="en-US" dirty="0" smtClean="0"/>
              <a:t>What about our scientific gateways</a:t>
            </a:r>
          </a:p>
          <a:p>
            <a:pPr lvl="1"/>
            <a:r>
              <a:rPr lang="en-US" dirty="0" smtClean="0"/>
              <a:t>What about license restricted software</a:t>
            </a:r>
          </a:p>
          <a:p>
            <a:pPr lvl="1"/>
            <a:r>
              <a:rPr lang="en-US" dirty="0" smtClean="0"/>
              <a:t>What about running windows programs/software</a:t>
            </a:r>
          </a:p>
          <a:p>
            <a:pPr lvl="1"/>
            <a:r>
              <a:rPr lang="en-US" dirty="0" smtClean="0"/>
              <a:t>What about deploying specific OS and changing the kernel</a:t>
            </a:r>
          </a:p>
          <a:p>
            <a:pPr lvl="1"/>
            <a:r>
              <a:rPr lang="en-US" dirty="0" smtClean="0"/>
              <a:t>What about increasing the turn around of my processing</a:t>
            </a:r>
          </a:p>
          <a:p>
            <a:pPr lvl="2"/>
            <a:r>
              <a:rPr lang="en-US" dirty="0" smtClean="0"/>
              <a:t>Urgent deadlines</a:t>
            </a:r>
          </a:p>
          <a:p>
            <a:pPr lvl="2"/>
            <a:r>
              <a:rPr lang="en-US" dirty="0" smtClean="0"/>
              <a:t>Interactive use</a:t>
            </a:r>
          </a:p>
          <a:p>
            <a:pPr lvl="1"/>
            <a:r>
              <a:rPr lang="en-US" dirty="0" smtClean="0"/>
              <a:t>What about Bigdata</a:t>
            </a:r>
          </a:p>
          <a:p>
            <a:r>
              <a:rPr lang="en-US" dirty="0" smtClean="0"/>
              <a:t>Complete isolation from other jobs/tasks/processes</a:t>
            </a:r>
          </a:p>
          <a:p>
            <a:r>
              <a:rPr lang="en-US" dirty="0" smtClean="0"/>
              <a:t>Enjoy managing your own resources</a:t>
            </a:r>
          </a:p>
          <a:p>
            <a:r>
              <a:rPr lang="en-US" dirty="0" smtClean="0"/>
              <a:t>Create special environment with specific </a:t>
            </a:r>
            <a:r>
              <a:rPr lang="en-US" dirty="0" smtClean="0"/>
              <a:t>requirements</a:t>
            </a:r>
          </a:p>
          <a:p>
            <a:pPr lvl="1"/>
            <a:r>
              <a:rPr lang="en-US" dirty="0" smtClean="0"/>
              <a:t>Create a cluster with specific resource manager</a:t>
            </a:r>
          </a:p>
          <a:p>
            <a:pPr lvl="1"/>
            <a:r>
              <a:rPr lang="en-US" dirty="0" smtClean="0"/>
              <a:t>Create very old environment that a grad created 10 years ago</a:t>
            </a:r>
            <a:endParaRPr lang="en-US" dirty="0" smtClean="0"/>
          </a:p>
          <a:p>
            <a:pPr lvl="1"/>
            <a:endParaRPr lang="en-CA" dirty="0"/>
          </a:p>
        </p:txBody>
      </p:sp>
    </p:spTree>
    <p:extLst>
      <p:ext uri="{BB962C8B-B14F-4D97-AF65-F5344CB8AC3E}">
        <p14:creationId xmlns:p14="http://schemas.microsoft.com/office/powerpoint/2010/main" val="4208210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7200897" cy="977900"/>
          </a:xfrm>
        </p:spPr>
        <p:txBody>
          <a:bodyPr/>
          <a:lstStyle/>
          <a:p>
            <a:r>
              <a:rPr lang="en-CA" dirty="0" smtClean="0"/>
              <a:t>Compute Canada Clouds</a:t>
            </a:r>
            <a:endParaRPr lang="en-CA" dirty="0"/>
          </a:p>
        </p:txBody>
      </p:sp>
      <p:sp>
        <p:nvSpPr>
          <p:cNvPr id="3" name="Content Placeholder 2"/>
          <p:cNvSpPr>
            <a:spLocks noGrp="1"/>
          </p:cNvSpPr>
          <p:nvPr>
            <p:ph idx="1"/>
          </p:nvPr>
        </p:nvSpPr>
        <p:spPr>
          <a:xfrm>
            <a:off x="467544" y="1784212"/>
            <a:ext cx="7467600" cy="4873752"/>
          </a:xfrm>
        </p:spPr>
        <p:txBody>
          <a:bodyPr/>
          <a:lstStyle/>
          <a:p>
            <a:r>
              <a:rPr lang="en-CA" dirty="0" smtClean="0"/>
              <a:t>We have a few clouds</a:t>
            </a:r>
          </a:p>
          <a:p>
            <a:pPr lvl="1"/>
            <a:r>
              <a:rPr lang="en-CA" dirty="0" smtClean="0"/>
              <a:t>West cloud (arbutus) hosted at </a:t>
            </a:r>
            <a:r>
              <a:rPr lang="en-CA" dirty="0" err="1" smtClean="0"/>
              <a:t>UVic</a:t>
            </a:r>
            <a:r>
              <a:rPr lang="en-CA" dirty="0" smtClean="0"/>
              <a:t> :</a:t>
            </a:r>
          </a:p>
          <a:p>
            <a:pPr lvl="2"/>
            <a:r>
              <a:rPr lang="en-CA" dirty="0" smtClean="0"/>
              <a:t>~20K cores</a:t>
            </a:r>
          </a:p>
          <a:p>
            <a:pPr lvl="2"/>
            <a:r>
              <a:rPr lang="en-CA" dirty="0"/>
              <a:t>5</a:t>
            </a:r>
            <a:r>
              <a:rPr lang="en-CA" dirty="0" smtClean="0"/>
              <a:t> PB</a:t>
            </a:r>
          </a:p>
          <a:p>
            <a:pPr lvl="1"/>
            <a:r>
              <a:rPr lang="en-CA" dirty="0" smtClean="0"/>
              <a:t>East cloud at </a:t>
            </a:r>
            <a:r>
              <a:rPr lang="en-CA" dirty="0"/>
              <a:t>the </a:t>
            </a:r>
            <a:r>
              <a:rPr lang="en-CA" dirty="0" err="1"/>
              <a:t>Université</a:t>
            </a:r>
            <a:r>
              <a:rPr lang="en-CA" dirty="0"/>
              <a:t> de </a:t>
            </a:r>
            <a:r>
              <a:rPr lang="en-CA" dirty="0" err="1" smtClean="0"/>
              <a:t>Sherbrooke</a:t>
            </a:r>
            <a:endParaRPr lang="en-CA" dirty="0" smtClean="0"/>
          </a:p>
          <a:p>
            <a:pPr lvl="1"/>
            <a:r>
              <a:rPr lang="en-CA" dirty="0" smtClean="0"/>
              <a:t>Each supercomputer has dedicated nodes for the cloud</a:t>
            </a:r>
          </a:p>
          <a:p>
            <a:pPr marL="342900" lvl="1" indent="0">
              <a:buNone/>
            </a:pPr>
            <a:r>
              <a:rPr lang="en-CA" dirty="0" smtClean="0"/>
              <a:t>     </a:t>
            </a:r>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4" y="4725144"/>
            <a:ext cx="2829012" cy="1132285"/>
          </a:xfrm>
          <a:prstGeom prst="rect">
            <a:avLst/>
          </a:prstGeom>
        </p:spPr>
      </p:pic>
    </p:spTree>
    <p:extLst>
      <p:ext uri="{BB962C8B-B14F-4D97-AF65-F5344CB8AC3E}">
        <p14:creationId xmlns:p14="http://schemas.microsoft.com/office/powerpoint/2010/main" val="1434147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256" y="116632"/>
            <a:ext cx="7200897" cy="977900"/>
          </a:xfrm>
        </p:spPr>
        <p:txBody>
          <a:bodyPr/>
          <a:lstStyle/>
          <a:p>
            <a:r>
              <a:rPr lang="en-CA" dirty="0" smtClean="0"/>
              <a:t>Accessing Compute Canada Clouds</a:t>
            </a:r>
            <a:endParaRPr lang="en-CA" dirty="0"/>
          </a:p>
        </p:txBody>
      </p:sp>
      <p:sp>
        <p:nvSpPr>
          <p:cNvPr id="3" name="Content Placeholder 2"/>
          <p:cNvSpPr>
            <a:spLocks noGrp="1"/>
          </p:cNvSpPr>
          <p:nvPr>
            <p:ph idx="1"/>
          </p:nvPr>
        </p:nvSpPr>
        <p:spPr>
          <a:xfrm>
            <a:off x="467544" y="1700808"/>
            <a:ext cx="7467600" cy="4873752"/>
          </a:xfrm>
        </p:spPr>
        <p:txBody>
          <a:bodyPr>
            <a:normAutofit/>
          </a:bodyPr>
          <a:lstStyle/>
          <a:p>
            <a:r>
              <a:rPr lang="en-CA" dirty="0" smtClean="0"/>
              <a:t>Have a Compute Canada account by filling the form</a:t>
            </a:r>
          </a:p>
          <a:p>
            <a:pPr lvl="1"/>
            <a:r>
              <a:rPr lang="en-CA" dirty="0" smtClean="0">
                <a:hlinkClick r:id="rId2"/>
              </a:rPr>
              <a:t>https://ccdb.computecanada.ca/</a:t>
            </a:r>
            <a:endParaRPr lang="en-CA" dirty="0" smtClean="0"/>
          </a:p>
          <a:p>
            <a:r>
              <a:rPr lang="en-CA" dirty="0" smtClean="0"/>
              <a:t>PI fills a RAS form</a:t>
            </a:r>
          </a:p>
          <a:p>
            <a:pPr lvl="1"/>
            <a:r>
              <a:rPr lang="en-CA" dirty="0" smtClean="0"/>
              <a:t>Persistent: 1 year, renewable</a:t>
            </a:r>
            <a:endParaRPr lang="en-CA" dirty="0"/>
          </a:p>
          <a:p>
            <a:pPr lvl="1"/>
            <a:r>
              <a:rPr lang="en-CA" dirty="0" smtClean="0"/>
              <a:t>Compute: 1 year, 1 month, renewable</a:t>
            </a:r>
          </a:p>
          <a:p>
            <a:r>
              <a:rPr lang="en-CA" dirty="0" smtClean="0"/>
              <a:t>Once approved:</a:t>
            </a:r>
          </a:p>
          <a:p>
            <a:pPr lvl="1"/>
            <a:r>
              <a:rPr lang="en-CA" dirty="0" smtClean="0"/>
              <a:t>A tenant with the requested resources is created</a:t>
            </a:r>
          </a:p>
          <a:p>
            <a:pPr lvl="1"/>
            <a:r>
              <a:rPr lang="en-CA" dirty="0" smtClean="0"/>
              <a:t>Users can be added to the tenant as requested by the PI</a:t>
            </a:r>
          </a:p>
          <a:p>
            <a:pPr lvl="1"/>
            <a:r>
              <a:rPr lang="en-CA" dirty="0" smtClean="0"/>
              <a:t>Tenant members have access to the dashboard from which they can manage their virtual resources</a:t>
            </a:r>
          </a:p>
        </p:txBody>
      </p:sp>
    </p:spTree>
    <p:extLst>
      <p:ext uri="{BB962C8B-B14F-4D97-AF65-F5344CB8AC3E}">
        <p14:creationId xmlns:p14="http://schemas.microsoft.com/office/powerpoint/2010/main" val="3438656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Amount of Resources</a:t>
            </a:r>
            <a:endParaRPr lang="en-CA"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289789735"/>
              </p:ext>
            </p:extLst>
          </p:nvPr>
        </p:nvGraphicFramePr>
        <p:xfrm>
          <a:off x="457200" y="1613852"/>
          <a:ext cx="8147247" cy="4572000"/>
        </p:xfrm>
        <a:graphic>
          <a:graphicData uri="http://schemas.openxmlformats.org/drawingml/2006/table">
            <a:tbl>
              <a:tblPr>
                <a:tableStyleId>{BC89EF96-8CEA-46FF-86C4-4CE0E7609802}</a:tableStyleId>
              </a:tblPr>
              <a:tblGrid>
                <a:gridCol w="2715749">
                  <a:extLst>
                    <a:ext uri="{9D8B030D-6E8A-4147-A177-3AD203B41FA5}">
                      <a16:colId xmlns:a16="http://schemas.microsoft.com/office/drawing/2014/main" val="3954463777"/>
                    </a:ext>
                  </a:extLst>
                </a:gridCol>
                <a:gridCol w="2715749">
                  <a:extLst>
                    <a:ext uri="{9D8B030D-6E8A-4147-A177-3AD203B41FA5}">
                      <a16:colId xmlns:a16="http://schemas.microsoft.com/office/drawing/2014/main" val="2913762303"/>
                    </a:ext>
                  </a:extLst>
                </a:gridCol>
                <a:gridCol w="2715749">
                  <a:extLst>
                    <a:ext uri="{9D8B030D-6E8A-4147-A177-3AD203B41FA5}">
                      <a16:colId xmlns:a16="http://schemas.microsoft.com/office/drawing/2014/main" val="2034720599"/>
                    </a:ext>
                  </a:extLst>
                </a:gridCol>
              </a:tblGrid>
              <a:tr h="0">
                <a:tc>
                  <a:txBody>
                    <a:bodyPr/>
                    <a:lstStyle/>
                    <a:p>
                      <a:r>
                        <a:rPr lang="en-CA" b="1" dirty="0">
                          <a:solidFill>
                            <a:schemeClr val="tx1"/>
                          </a:solidFill>
                          <a:effectLst>
                            <a:outerShdw blurRad="38100" dist="38100" dir="2700000" algn="tl">
                              <a:srgbClr val="000000">
                                <a:alpha val="43137"/>
                              </a:srgbClr>
                            </a:outerShdw>
                          </a:effectLst>
                        </a:rPr>
                        <a:t>Attributes</a:t>
                      </a:r>
                    </a:p>
                  </a:txBody>
                  <a:tcPr anchor="ctr"/>
                </a:tc>
                <a:tc>
                  <a:txBody>
                    <a:bodyPr/>
                    <a:lstStyle/>
                    <a:p>
                      <a:r>
                        <a:rPr lang="en-CA" b="1" dirty="0">
                          <a:solidFill>
                            <a:schemeClr val="tx1"/>
                          </a:solidFill>
                          <a:effectLst>
                            <a:outerShdw blurRad="38100" dist="38100" dir="2700000" algn="tl">
                              <a:srgbClr val="000000">
                                <a:alpha val="43137"/>
                              </a:srgbClr>
                            </a:outerShdw>
                          </a:effectLst>
                        </a:rPr>
                        <a:t>Compute </a:t>
                      </a:r>
                      <a:r>
                        <a:rPr lang="en-CA" b="1" dirty="0" smtClean="0">
                          <a:solidFill>
                            <a:schemeClr val="tx1"/>
                          </a:solidFill>
                          <a:effectLst>
                            <a:outerShdw blurRad="38100" dist="38100" dir="2700000" algn="tl">
                              <a:srgbClr val="000000">
                                <a:alpha val="43137"/>
                              </a:srgbClr>
                            </a:outerShdw>
                          </a:effectLst>
                        </a:rPr>
                        <a:t>Cloud</a:t>
                      </a:r>
                      <a:endParaRPr lang="en-CA" b="1" dirty="0">
                        <a:solidFill>
                          <a:schemeClr val="tx1"/>
                        </a:solidFill>
                        <a:effectLst>
                          <a:outerShdw blurRad="38100" dist="38100" dir="2700000" algn="tl">
                            <a:srgbClr val="000000">
                              <a:alpha val="43137"/>
                            </a:srgbClr>
                          </a:outerShdw>
                        </a:effectLst>
                      </a:endParaRPr>
                    </a:p>
                  </a:txBody>
                  <a:tcPr anchor="ctr"/>
                </a:tc>
                <a:tc>
                  <a:txBody>
                    <a:bodyPr/>
                    <a:lstStyle/>
                    <a:p>
                      <a:r>
                        <a:rPr lang="en-CA" b="1" dirty="0">
                          <a:solidFill>
                            <a:schemeClr val="tx1"/>
                          </a:solidFill>
                          <a:effectLst>
                            <a:outerShdw blurRad="38100" dist="38100" dir="2700000" algn="tl">
                              <a:srgbClr val="000000">
                                <a:alpha val="43137"/>
                              </a:srgbClr>
                            </a:outerShdw>
                          </a:effectLst>
                        </a:rPr>
                        <a:t>Persistent </a:t>
                      </a:r>
                      <a:r>
                        <a:rPr lang="en-CA" b="1" dirty="0" smtClean="0">
                          <a:solidFill>
                            <a:schemeClr val="tx1"/>
                          </a:solidFill>
                          <a:effectLst>
                            <a:outerShdw blurRad="38100" dist="38100" dir="2700000" algn="tl">
                              <a:srgbClr val="000000">
                                <a:alpha val="43137"/>
                              </a:srgbClr>
                            </a:outerShdw>
                          </a:effectLst>
                        </a:rPr>
                        <a:t>Cloud</a:t>
                      </a:r>
                      <a:endParaRPr lang="en-CA" b="1" dirty="0">
                        <a:solidFill>
                          <a:schemeClr val="tx1"/>
                        </a:solidFill>
                        <a:effectLst>
                          <a:outerShdw blurRad="38100" dist="38100" dir="2700000" algn="tl">
                            <a:srgbClr val="000000">
                              <a:alpha val="43137"/>
                            </a:srgbClr>
                          </a:outerShdw>
                        </a:effectLst>
                      </a:endParaRPr>
                    </a:p>
                  </a:txBody>
                  <a:tcPr anchor="ctr"/>
                </a:tc>
                <a:extLst>
                  <a:ext uri="{0D108BD9-81ED-4DB2-BD59-A6C34878D82A}">
                    <a16:rowId xmlns:a16="http://schemas.microsoft.com/office/drawing/2014/main" val="856082521"/>
                  </a:ext>
                </a:extLst>
              </a:tr>
              <a:tr h="0">
                <a:tc>
                  <a:txBody>
                    <a:bodyPr/>
                    <a:lstStyle/>
                    <a:p>
                      <a:r>
                        <a:rPr lang="en-CA" dirty="0"/>
                        <a:t>Who can request</a:t>
                      </a:r>
                    </a:p>
                  </a:txBody>
                  <a:tcPr anchor="ctr"/>
                </a:tc>
                <a:tc>
                  <a:txBody>
                    <a:bodyPr/>
                    <a:lstStyle/>
                    <a:p>
                      <a:r>
                        <a:rPr lang="en-CA"/>
                        <a:t>PIs only</a:t>
                      </a:r>
                    </a:p>
                  </a:txBody>
                  <a:tcPr anchor="ctr"/>
                </a:tc>
                <a:tc>
                  <a:txBody>
                    <a:bodyPr/>
                    <a:lstStyle/>
                    <a:p>
                      <a:r>
                        <a:rPr lang="en-CA"/>
                        <a:t>PIs only </a:t>
                      </a:r>
                    </a:p>
                  </a:txBody>
                  <a:tcPr anchor="ctr"/>
                </a:tc>
                <a:extLst>
                  <a:ext uri="{0D108BD9-81ED-4DB2-BD59-A6C34878D82A}">
                    <a16:rowId xmlns:a16="http://schemas.microsoft.com/office/drawing/2014/main" val="3311228436"/>
                  </a:ext>
                </a:extLst>
              </a:tr>
              <a:tr h="0">
                <a:tc>
                  <a:txBody>
                    <a:bodyPr/>
                    <a:lstStyle/>
                    <a:p>
                      <a:r>
                        <a:rPr lang="en-CA"/>
                        <a:t>VCPUs (see </a:t>
                      </a:r>
                      <a:r>
                        <a:rPr lang="en-CA">
                          <a:hlinkClick r:id="rId2" tooltip="Virtual machine flavors"/>
                        </a:rPr>
                        <a:t>VM flavours</a:t>
                      </a:r>
                      <a:r>
                        <a:rPr lang="en-CA"/>
                        <a:t>)</a:t>
                      </a:r>
                    </a:p>
                  </a:txBody>
                  <a:tcPr anchor="ctr"/>
                </a:tc>
                <a:tc>
                  <a:txBody>
                    <a:bodyPr/>
                    <a:lstStyle/>
                    <a:p>
                      <a:r>
                        <a:rPr lang="en-CA"/>
                        <a:t>80</a:t>
                      </a:r>
                    </a:p>
                  </a:txBody>
                  <a:tcPr anchor="ctr"/>
                </a:tc>
                <a:tc>
                  <a:txBody>
                    <a:bodyPr/>
                    <a:lstStyle/>
                    <a:p>
                      <a:r>
                        <a:rPr lang="en-CA"/>
                        <a:t>10 </a:t>
                      </a:r>
                    </a:p>
                  </a:txBody>
                  <a:tcPr anchor="ctr"/>
                </a:tc>
                <a:extLst>
                  <a:ext uri="{0D108BD9-81ED-4DB2-BD59-A6C34878D82A}">
                    <a16:rowId xmlns:a16="http://schemas.microsoft.com/office/drawing/2014/main" val="1828314101"/>
                  </a:ext>
                </a:extLst>
              </a:tr>
              <a:tr h="0">
                <a:tc>
                  <a:txBody>
                    <a:bodyPr/>
                    <a:lstStyle/>
                    <a:p>
                      <a:r>
                        <a:rPr lang="en-CA"/>
                        <a:t>Instances</a:t>
                      </a:r>
                    </a:p>
                  </a:txBody>
                  <a:tcPr anchor="ctr"/>
                </a:tc>
                <a:tc>
                  <a:txBody>
                    <a:bodyPr/>
                    <a:lstStyle/>
                    <a:p>
                      <a:r>
                        <a:rPr lang="en-CA"/>
                        <a:t>20</a:t>
                      </a:r>
                    </a:p>
                  </a:txBody>
                  <a:tcPr anchor="ctr"/>
                </a:tc>
                <a:tc>
                  <a:txBody>
                    <a:bodyPr/>
                    <a:lstStyle/>
                    <a:p>
                      <a:r>
                        <a:rPr lang="en-CA"/>
                        <a:t>5 </a:t>
                      </a:r>
                    </a:p>
                  </a:txBody>
                  <a:tcPr anchor="ctr"/>
                </a:tc>
                <a:extLst>
                  <a:ext uri="{0D108BD9-81ED-4DB2-BD59-A6C34878D82A}">
                    <a16:rowId xmlns:a16="http://schemas.microsoft.com/office/drawing/2014/main" val="257503809"/>
                  </a:ext>
                </a:extLst>
              </a:tr>
              <a:tr h="0">
                <a:tc>
                  <a:txBody>
                    <a:bodyPr/>
                    <a:lstStyle/>
                    <a:p>
                      <a:r>
                        <a:rPr lang="en-CA"/>
                        <a:t>Volumes</a:t>
                      </a:r>
                    </a:p>
                  </a:txBody>
                  <a:tcPr anchor="ctr"/>
                </a:tc>
                <a:tc>
                  <a:txBody>
                    <a:bodyPr/>
                    <a:lstStyle/>
                    <a:p>
                      <a:r>
                        <a:rPr lang="en-CA"/>
                        <a:t>2</a:t>
                      </a:r>
                    </a:p>
                  </a:txBody>
                  <a:tcPr anchor="ctr"/>
                </a:tc>
                <a:tc>
                  <a:txBody>
                    <a:bodyPr/>
                    <a:lstStyle/>
                    <a:p>
                      <a:r>
                        <a:rPr lang="en-CA"/>
                        <a:t>5 </a:t>
                      </a:r>
                    </a:p>
                  </a:txBody>
                  <a:tcPr anchor="ctr"/>
                </a:tc>
                <a:extLst>
                  <a:ext uri="{0D108BD9-81ED-4DB2-BD59-A6C34878D82A}">
                    <a16:rowId xmlns:a16="http://schemas.microsoft.com/office/drawing/2014/main" val="2335593119"/>
                  </a:ext>
                </a:extLst>
              </a:tr>
              <a:tr h="0">
                <a:tc>
                  <a:txBody>
                    <a:bodyPr/>
                    <a:lstStyle/>
                    <a:p>
                      <a:r>
                        <a:rPr lang="en-CA"/>
                        <a:t>Volume snapshots</a:t>
                      </a:r>
                    </a:p>
                  </a:txBody>
                  <a:tcPr anchor="ctr"/>
                </a:tc>
                <a:tc>
                  <a:txBody>
                    <a:bodyPr/>
                    <a:lstStyle/>
                    <a:p>
                      <a:r>
                        <a:rPr lang="en-CA"/>
                        <a:t>2</a:t>
                      </a:r>
                    </a:p>
                  </a:txBody>
                  <a:tcPr anchor="ctr"/>
                </a:tc>
                <a:tc>
                  <a:txBody>
                    <a:bodyPr/>
                    <a:lstStyle/>
                    <a:p>
                      <a:r>
                        <a:rPr lang="en-CA"/>
                        <a:t>5 </a:t>
                      </a:r>
                    </a:p>
                  </a:txBody>
                  <a:tcPr anchor="ctr"/>
                </a:tc>
                <a:extLst>
                  <a:ext uri="{0D108BD9-81ED-4DB2-BD59-A6C34878D82A}">
                    <a16:rowId xmlns:a16="http://schemas.microsoft.com/office/drawing/2014/main" val="3432878512"/>
                  </a:ext>
                </a:extLst>
              </a:tr>
              <a:tr h="0">
                <a:tc>
                  <a:txBody>
                    <a:bodyPr/>
                    <a:lstStyle/>
                    <a:p>
                      <a:r>
                        <a:rPr lang="en-CA"/>
                        <a:t>RAM (GB)</a:t>
                      </a:r>
                    </a:p>
                  </a:txBody>
                  <a:tcPr anchor="ctr"/>
                </a:tc>
                <a:tc>
                  <a:txBody>
                    <a:bodyPr/>
                    <a:lstStyle/>
                    <a:p>
                      <a:r>
                        <a:rPr lang="en-CA"/>
                        <a:t>300</a:t>
                      </a:r>
                    </a:p>
                  </a:txBody>
                  <a:tcPr anchor="ctr"/>
                </a:tc>
                <a:tc>
                  <a:txBody>
                    <a:bodyPr/>
                    <a:lstStyle/>
                    <a:p>
                      <a:r>
                        <a:rPr lang="en-CA"/>
                        <a:t>45 </a:t>
                      </a:r>
                    </a:p>
                  </a:txBody>
                  <a:tcPr anchor="ctr"/>
                </a:tc>
                <a:extLst>
                  <a:ext uri="{0D108BD9-81ED-4DB2-BD59-A6C34878D82A}">
                    <a16:rowId xmlns:a16="http://schemas.microsoft.com/office/drawing/2014/main" val="387650635"/>
                  </a:ext>
                </a:extLst>
              </a:tr>
              <a:tr h="0">
                <a:tc>
                  <a:txBody>
                    <a:bodyPr/>
                    <a:lstStyle/>
                    <a:p>
                      <a:r>
                        <a:rPr lang="en-CA"/>
                        <a:t>Floating IP</a:t>
                      </a:r>
                    </a:p>
                  </a:txBody>
                  <a:tcPr anchor="ctr"/>
                </a:tc>
                <a:tc>
                  <a:txBody>
                    <a:bodyPr/>
                    <a:lstStyle/>
                    <a:p>
                      <a:r>
                        <a:rPr lang="en-CA"/>
                        <a:t>2</a:t>
                      </a:r>
                    </a:p>
                  </a:txBody>
                  <a:tcPr anchor="ctr"/>
                </a:tc>
                <a:tc>
                  <a:txBody>
                    <a:bodyPr/>
                    <a:lstStyle/>
                    <a:p>
                      <a:r>
                        <a:rPr lang="en-CA"/>
                        <a:t>2 </a:t>
                      </a:r>
                    </a:p>
                  </a:txBody>
                  <a:tcPr anchor="ctr"/>
                </a:tc>
                <a:extLst>
                  <a:ext uri="{0D108BD9-81ED-4DB2-BD59-A6C34878D82A}">
                    <a16:rowId xmlns:a16="http://schemas.microsoft.com/office/drawing/2014/main" val="3701194069"/>
                  </a:ext>
                </a:extLst>
              </a:tr>
              <a:tr h="0">
                <a:tc>
                  <a:txBody>
                    <a:bodyPr/>
                    <a:lstStyle/>
                    <a:p>
                      <a:r>
                        <a:rPr lang="en-CA" dirty="0"/>
                        <a:t>Persistent storage (GB) </a:t>
                      </a:r>
                    </a:p>
                  </a:txBody>
                  <a:tcPr anchor="ctr"/>
                </a:tc>
                <a:tc gridSpan="2">
                  <a:txBody>
                    <a:bodyPr/>
                    <a:lstStyle/>
                    <a:p>
                      <a:pPr algn="ctr"/>
                      <a:r>
                        <a:rPr lang="en-CA" dirty="0"/>
                        <a:t>10000 </a:t>
                      </a:r>
                    </a:p>
                  </a:txBody>
                  <a:tcPr anchor="ctr"/>
                </a:tc>
                <a:tc hMerge="1">
                  <a:txBody>
                    <a:bodyPr/>
                    <a:lstStyle/>
                    <a:p>
                      <a:endParaRPr lang="en-CA"/>
                    </a:p>
                  </a:txBody>
                  <a:tcPr/>
                </a:tc>
                <a:extLst>
                  <a:ext uri="{0D108BD9-81ED-4DB2-BD59-A6C34878D82A}">
                    <a16:rowId xmlns:a16="http://schemas.microsoft.com/office/drawing/2014/main" val="2444188073"/>
                  </a:ext>
                </a:extLst>
              </a:tr>
              <a:tr h="0">
                <a:tc>
                  <a:txBody>
                    <a:bodyPr/>
                    <a:lstStyle/>
                    <a:p>
                      <a:r>
                        <a:rPr lang="en-CA"/>
                        <a:t>Default duration</a:t>
                      </a:r>
                    </a:p>
                  </a:txBody>
                  <a:tcPr anchor="ctr"/>
                </a:tc>
                <a:tc>
                  <a:txBody>
                    <a:bodyPr/>
                    <a:lstStyle/>
                    <a:p>
                      <a:r>
                        <a:rPr lang="en-US" dirty="0"/>
                        <a:t>1 </a:t>
                      </a:r>
                      <a:r>
                        <a:rPr lang="en-US" dirty="0" smtClean="0"/>
                        <a:t>year, </a:t>
                      </a:r>
                      <a:r>
                        <a:rPr lang="en-US" dirty="0"/>
                        <a:t>with 1 month wall-time</a:t>
                      </a:r>
                    </a:p>
                  </a:txBody>
                  <a:tcPr anchor="ctr"/>
                </a:tc>
                <a:tc>
                  <a:txBody>
                    <a:bodyPr/>
                    <a:lstStyle/>
                    <a:p>
                      <a:r>
                        <a:rPr lang="en-CA" dirty="0"/>
                        <a:t>1 year (</a:t>
                      </a:r>
                      <a:r>
                        <a:rPr lang="en-CA" dirty="0" smtClean="0"/>
                        <a:t>renewable)</a:t>
                      </a:r>
                      <a:r>
                        <a:rPr lang="en-CA" baseline="30000" dirty="0" smtClean="0"/>
                        <a:t>\</a:t>
                      </a:r>
                      <a:endParaRPr lang="en-CA" dirty="0"/>
                    </a:p>
                  </a:txBody>
                  <a:tcPr anchor="ctr"/>
                </a:tc>
                <a:extLst>
                  <a:ext uri="{0D108BD9-81ED-4DB2-BD59-A6C34878D82A}">
                    <a16:rowId xmlns:a16="http://schemas.microsoft.com/office/drawing/2014/main" val="1672791249"/>
                  </a:ext>
                </a:extLst>
              </a:tr>
              <a:tr h="0">
                <a:tc>
                  <a:txBody>
                    <a:bodyPr/>
                    <a:lstStyle/>
                    <a:p>
                      <a:r>
                        <a:rPr lang="en-CA"/>
                        <a:t>Default renewal</a:t>
                      </a:r>
                    </a:p>
                  </a:txBody>
                  <a:tcPr anchor="ctr"/>
                </a:tc>
                <a:tc>
                  <a:txBody>
                    <a:bodyPr/>
                    <a:lstStyle/>
                    <a:p>
                      <a:r>
                        <a:rPr lang="en-CA" dirty="0" smtClean="0"/>
                        <a:t>April</a:t>
                      </a:r>
                      <a:endParaRPr lang="en-CA" dirty="0"/>
                    </a:p>
                  </a:txBody>
                  <a:tcPr anchor="ctr"/>
                </a:tc>
                <a:tc>
                  <a:txBody>
                    <a:bodyPr/>
                    <a:lstStyle/>
                    <a:p>
                      <a:r>
                        <a:rPr lang="en-CA" dirty="0" smtClean="0"/>
                        <a:t>April</a:t>
                      </a:r>
                      <a:endParaRPr lang="en-CA" dirty="0"/>
                    </a:p>
                  </a:txBody>
                  <a:tcPr anchor="ctr"/>
                </a:tc>
                <a:extLst>
                  <a:ext uri="{0D108BD9-81ED-4DB2-BD59-A6C34878D82A}">
                    <a16:rowId xmlns:a16="http://schemas.microsoft.com/office/drawing/2014/main" val="1818971672"/>
                  </a:ext>
                </a:extLst>
              </a:tr>
            </a:tbl>
          </a:graphicData>
        </a:graphic>
      </p:graphicFrame>
    </p:spTree>
    <p:extLst>
      <p:ext uri="{BB962C8B-B14F-4D97-AF65-F5344CB8AC3E}">
        <p14:creationId xmlns:p14="http://schemas.microsoft.com/office/powerpoint/2010/main" val="530794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Uses Cases	</a:t>
            </a:r>
            <a:endParaRPr lang="en-CA" dirty="0"/>
          </a:p>
        </p:txBody>
      </p:sp>
      <p:sp>
        <p:nvSpPr>
          <p:cNvPr id="3" name="Content Placeholder 2"/>
          <p:cNvSpPr>
            <a:spLocks noGrp="1"/>
          </p:cNvSpPr>
          <p:nvPr>
            <p:ph sz="quarter" idx="1"/>
          </p:nvPr>
        </p:nvSpPr>
        <p:spPr/>
        <p:txBody>
          <a:bodyPr/>
          <a:lstStyle/>
          <a:p>
            <a:r>
              <a:rPr lang="en-CA" dirty="0" smtClean="0"/>
              <a:t>Persistent</a:t>
            </a:r>
          </a:p>
          <a:p>
            <a:pPr lvl="1"/>
            <a:r>
              <a:rPr lang="en-CA" dirty="0" smtClean="0"/>
              <a:t>Deploy web servers</a:t>
            </a:r>
          </a:p>
          <a:p>
            <a:pPr lvl="1"/>
            <a:r>
              <a:rPr lang="en-CA" dirty="0" smtClean="0"/>
              <a:t>Deploy scientific gateways</a:t>
            </a:r>
            <a:endParaRPr lang="en-CA" dirty="0"/>
          </a:p>
          <a:p>
            <a:pPr lvl="2"/>
            <a:r>
              <a:rPr lang="en-CA" dirty="0" err="1" smtClean="0"/>
              <a:t>Jupyterhubs</a:t>
            </a:r>
            <a:endParaRPr lang="en-CA" dirty="0"/>
          </a:p>
          <a:p>
            <a:pPr lvl="2"/>
            <a:r>
              <a:rPr lang="en-CA" dirty="0" err="1" smtClean="0"/>
              <a:t>Hubzero</a:t>
            </a:r>
            <a:endParaRPr lang="en-CA" dirty="0" smtClean="0"/>
          </a:p>
          <a:p>
            <a:r>
              <a:rPr lang="en-CA" dirty="0" smtClean="0"/>
              <a:t>Compute</a:t>
            </a:r>
          </a:p>
          <a:p>
            <a:pPr lvl="1"/>
            <a:r>
              <a:rPr lang="en-CA" dirty="0" smtClean="0"/>
              <a:t>Urgent and </a:t>
            </a:r>
            <a:r>
              <a:rPr lang="en-CA" dirty="0" err="1" smtClean="0"/>
              <a:t>bursty</a:t>
            </a:r>
            <a:r>
              <a:rPr lang="en-CA" dirty="0" smtClean="0"/>
              <a:t> computational needs</a:t>
            </a:r>
          </a:p>
          <a:p>
            <a:pPr lvl="1"/>
            <a:r>
              <a:rPr lang="en-CA" dirty="0" smtClean="0"/>
              <a:t>Match the increase of computational demands with the increase number of users</a:t>
            </a:r>
          </a:p>
          <a:p>
            <a:pPr lvl="2"/>
            <a:r>
              <a:rPr lang="en-CA" dirty="0" err="1" smtClean="0"/>
              <a:t>Jupyter</a:t>
            </a:r>
            <a:r>
              <a:rPr lang="en-CA" dirty="0" smtClean="0"/>
              <a:t> notebooks/Dockers</a:t>
            </a:r>
          </a:p>
          <a:p>
            <a:pPr lvl="1"/>
            <a:r>
              <a:rPr lang="en-CA" dirty="0" smtClean="0"/>
              <a:t>User managed </a:t>
            </a:r>
            <a:r>
              <a:rPr lang="en-CA" dirty="0"/>
              <a:t>s</a:t>
            </a:r>
            <a:r>
              <a:rPr lang="en-CA" dirty="0" smtClean="0"/>
              <a:t>erial clusters</a:t>
            </a:r>
          </a:p>
          <a:p>
            <a:pPr lvl="1"/>
            <a:r>
              <a:rPr lang="en-CA" dirty="0" smtClean="0"/>
              <a:t>Contributed clusters</a:t>
            </a:r>
          </a:p>
          <a:p>
            <a:pPr lvl="1"/>
            <a:endParaRPr lang="en-CA" dirty="0"/>
          </a:p>
          <a:p>
            <a:pPr marL="365760" lvl="1" indent="0">
              <a:buNone/>
            </a:pPr>
            <a:endParaRPr lang="en-CA" dirty="0"/>
          </a:p>
        </p:txBody>
      </p:sp>
    </p:spTree>
    <p:extLst>
      <p:ext uri="{BB962C8B-B14F-4D97-AF65-F5344CB8AC3E}">
        <p14:creationId xmlns:p14="http://schemas.microsoft.com/office/powerpoint/2010/main" val="3778100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Cloud Stacks</a:t>
            </a:r>
            <a:endParaRPr lang="en-CA" dirty="0"/>
          </a:p>
        </p:txBody>
      </p:sp>
      <p:sp>
        <p:nvSpPr>
          <p:cNvPr id="3" name="Content Placeholder 2"/>
          <p:cNvSpPr>
            <a:spLocks noGrp="1"/>
          </p:cNvSpPr>
          <p:nvPr>
            <p:ph sz="quarter" idx="1"/>
          </p:nvPr>
        </p:nvSpPr>
        <p:spPr/>
        <p:txBody>
          <a:bodyPr/>
          <a:lstStyle/>
          <a:p>
            <a:r>
              <a:rPr lang="en-CA" sz="1800" b="1" dirty="0" err="1" smtClean="0">
                <a:solidFill>
                  <a:srgbClr val="FF0000"/>
                </a:solidFill>
              </a:rPr>
              <a:t>Openstack</a:t>
            </a:r>
            <a:endParaRPr lang="en-CA" sz="1800" b="1" dirty="0" smtClean="0">
              <a:solidFill>
                <a:srgbClr val="FF0000"/>
              </a:solidFill>
            </a:endParaRPr>
          </a:p>
          <a:p>
            <a:r>
              <a:rPr lang="en-CA" sz="1800" dirty="0" smtClean="0"/>
              <a:t>Apache </a:t>
            </a:r>
            <a:r>
              <a:rPr lang="en-CA" sz="1800" dirty="0" err="1" smtClean="0"/>
              <a:t>cloudstack</a:t>
            </a:r>
            <a:endParaRPr lang="en-CA" sz="1800" dirty="0" smtClean="0"/>
          </a:p>
          <a:p>
            <a:r>
              <a:rPr lang="en-CA" sz="1800" dirty="0" err="1" smtClean="0"/>
              <a:t>OpenNebula</a:t>
            </a:r>
            <a:endParaRPr lang="en-CA" sz="1800" dirty="0" smtClean="0"/>
          </a:p>
          <a:p>
            <a:r>
              <a:rPr lang="en-CA" sz="1800" dirty="0" smtClean="0"/>
              <a:t>AWS (EC2 and S3)</a:t>
            </a:r>
          </a:p>
          <a:p>
            <a:r>
              <a:rPr lang="en-CA" sz="1800" dirty="0" smtClean="0"/>
              <a:t>Eucalyptus</a:t>
            </a:r>
          </a:p>
          <a:p>
            <a:r>
              <a:rPr lang="en-CA" sz="1800" dirty="0" smtClean="0"/>
              <a:t>Nimbus</a:t>
            </a:r>
          </a:p>
          <a:p>
            <a:endParaRPr lang="en-CA" dirty="0" smtClean="0"/>
          </a:p>
          <a:p>
            <a:pPr marL="0" indent="0">
              <a:buNone/>
            </a:pPr>
            <a:endParaRPr lang="en-CA" dirty="0" smtClean="0"/>
          </a:p>
          <a:p>
            <a:endParaRPr lang="en-CA"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2191611"/>
            <a:ext cx="5760639" cy="4328393"/>
          </a:xfrm>
          <a:prstGeom prst="rect">
            <a:avLst/>
          </a:prstGeom>
        </p:spPr>
      </p:pic>
    </p:spTree>
    <p:extLst>
      <p:ext uri="{BB962C8B-B14F-4D97-AF65-F5344CB8AC3E}">
        <p14:creationId xmlns:p14="http://schemas.microsoft.com/office/powerpoint/2010/main" val="4279078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Openstack</a:t>
            </a:r>
            <a:r>
              <a:rPr lang="en-CA" dirty="0" smtClean="0"/>
              <a:t> Horizon - Dashboard</a:t>
            </a:r>
            <a:endParaRPr lang="en-CA" dirty="0"/>
          </a:p>
        </p:txBody>
      </p:sp>
      <p:sp>
        <p:nvSpPr>
          <p:cNvPr id="4" name="Cloud"/>
          <p:cNvSpPr>
            <a:spLocks noGrp="1" noChangeAspect="1" noEditPoints="1" noChangeArrowheads="1"/>
          </p:cNvSpPr>
          <p:nvPr>
            <p:ph sz="quarter" idx="1"/>
          </p:nvPr>
        </p:nvSpPr>
        <p:spPr bwMode="auto">
          <a:xfrm>
            <a:off x="4258784" y="2132856"/>
            <a:ext cx="3077911" cy="200880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normAutofit/>
          </a:bodyPr>
          <a:lstStyle/>
          <a:p>
            <a:pPr marL="0" indent="0">
              <a:buNone/>
            </a:pPr>
            <a:endParaRPr lang="en-CA" dirty="0" smtClean="0"/>
          </a:p>
          <a:p>
            <a:pPr marL="0" indent="0" algn="ctr">
              <a:buNone/>
            </a:pPr>
            <a:r>
              <a:rPr lang="en-CA" dirty="0" smtClean="0"/>
              <a:t>Internet</a:t>
            </a:r>
          </a:p>
        </p:txBody>
      </p:sp>
      <p:pic>
        <p:nvPicPr>
          <p:cNvPr id="1029" name="Picture 5" descr="C:\Users\bmoa\AppData\Local\Microsoft\Windows\Temporary Internet Files\Content.IE5\S0KORNJ2\140062504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8863" y="4653136"/>
            <a:ext cx="3121529" cy="15841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436096" y="5142455"/>
            <a:ext cx="2382087" cy="646331"/>
          </a:xfrm>
          <a:prstGeom prst="rect">
            <a:avLst/>
          </a:prstGeom>
        </p:spPr>
        <p:txBody>
          <a:bodyPr wrap="square">
            <a:spAutoFit/>
          </a:bodyPr>
          <a:lstStyle/>
          <a:p>
            <a:pPr algn="ctr"/>
            <a:r>
              <a:rPr lang="en-CA" b="1" dirty="0" smtClean="0"/>
              <a:t>The CC Arbutus Cloud</a:t>
            </a:r>
            <a:endParaRPr lang="en-CA" b="1" dirty="0"/>
          </a:p>
        </p:txBody>
      </p:sp>
      <p:pic>
        <p:nvPicPr>
          <p:cNvPr id="1030" name="Picture 6" descr="C:\Users\bmoa\AppData\Local\Microsoft\Windows\Temporary Internet Files\Content.IE5\WOMJ9KJG\1356894329[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344" y="2335531"/>
            <a:ext cx="2235123" cy="223512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8384" y="2996952"/>
            <a:ext cx="1728192" cy="646331"/>
          </a:xfrm>
          <a:prstGeom prst="rect">
            <a:avLst/>
          </a:prstGeom>
          <a:noFill/>
        </p:spPr>
        <p:txBody>
          <a:bodyPr wrap="square" rtlCol="0">
            <a:spAutoFit/>
          </a:bodyPr>
          <a:lstStyle/>
          <a:p>
            <a:r>
              <a:rPr lang="en-CA" dirty="0" err="1" smtClean="0">
                <a:solidFill>
                  <a:schemeClr val="bg1"/>
                </a:solidFill>
              </a:rPr>
              <a:t>Openstack</a:t>
            </a:r>
            <a:r>
              <a:rPr lang="en-CA" dirty="0" smtClean="0">
                <a:solidFill>
                  <a:schemeClr val="bg1"/>
                </a:solidFill>
              </a:rPr>
              <a:t> </a:t>
            </a:r>
          </a:p>
          <a:p>
            <a:r>
              <a:rPr lang="en-CA" dirty="0" smtClean="0">
                <a:solidFill>
                  <a:schemeClr val="bg1"/>
                </a:solidFill>
              </a:rPr>
              <a:t>Dashboard</a:t>
            </a:r>
            <a:endParaRPr lang="en-CA" dirty="0">
              <a:solidFill>
                <a:schemeClr val="bg1"/>
              </a:solidFill>
            </a:endParaRPr>
          </a:p>
        </p:txBody>
      </p:sp>
      <p:pic>
        <p:nvPicPr>
          <p:cNvPr id="1033" name="Picture 9" descr="https://encrypted-tbn0.gstatic.com/images?q=tbn:ANd9GcQyjctNEikFwZA-ceHuuZ1ooZpJgG5jEiJkDm97eEIUrwNUyCNAQ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5718918"/>
            <a:ext cx="1340020" cy="38452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347016" y="3861048"/>
            <a:ext cx="0" cy="864096"/>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p:nvPr/>
        </p:nvCxnSpPr>
        <p:spPr>
          <a:xfrm>
            <a:off x="2530592" y="3320117"/>
            <a:ext cx="1800200" cy="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00957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Agenda	</a:t>
            </a:r>
            <a:endParaRPr lang="en-CA" dirty="0"/>
          </a:p>
        </p:txBody>
      </p:sp>
      <p:sp>
        <p:nvSpPr>
          <p:cNvPr id="3" name="Content Placeholder 2"/>
          <p:cNvSpPr>
            <a:spLocks noGrp="1"/>
          </p:cNvSpPr>
          <p:nvPr>
            <p:ph sz="quarter" idx="1"/>
          </p:nvPr>
        </p:nvSpPr>
        <p:spPr>
          <a:xfrm>
            <a:off x="457200" y="2708920"/>
            <a:ext cx="8075240" cy="3765032"/>
          </a:xfrm>
        </p:spPr>
        <p:txBody>
          <a:bodyPr/>
          <a:lstStyle/>
          <a:p>
            <a:r>
              <a:rPr lang="en-CA" dirty="0" smtClean="0"/>
              <a:t>Who we are</a:t>
            </a:r>
          </a:p>
          <a:p>
            <a:r>
              <a:rPr lang="en-CA" dirty="0" smtClean="0"/>
              <a:t>Overview on Cloud Computing</a:t>
            </a:r>
          </a:p>
          <a:p>
            <a:r>
              <a:rPr lang="en-US" dirty="0" smtClean="0"/>
              <a:t>Do we really need clouds?</a:t>
            </a:r>
            <a:endParaRPr lang="en-CA" dirty="0" smtClean="0"/>
          </a:p>
          <a:p>
            <a:r>
              <a:rPr lang="en-CA" dirty="0" smtClean="0"/>
              <a:t>Compute Canada Clouds</a:t>
            </a:r>
          </a:p>
          <a:p>
            <a:pPr lvl="1"/>
            <a:r>
              <a:rPr lang="en-CA" dirty="0" smtClean="0"/>
              <a:t>Access and Use</a:t>
            </a:r>
          </a:p>
          <a:p>
            <a:pPr lvl="1"/>
            <a:r>
              <a:rPr lang="en-CA" dirty="0" smtClean="0"/>
              <a:t>OpenStack</a:t>
            </a:r>
          </a:p>
          <a:p>
            <a:r>
              <a:rPr lang="en-CA" dirty="0" smtClean="0"/>
              <a:t>Demo</a:t>
            </a:r>
            <a:endParaRPr lang="en-CA" dirty="0"/>
          </a:p>
        </p:txBody>
      </p:sp>
    </p:spTree>
    <p:extLst>
      <p:ext uri="{BB962C8B-B14F-4D97-AF65-F5344CB8AC3E}">
        <p14:creationId xmlns:p14="http://schemas.microsoft.com/office/powerpoint/2010/main" val="499317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1545" y="1188091"/>
            <a:ext cx="8431306" cy="4458233"/>
          </a:xfrm>
          <a:prstGeom prst="rect">
            <a:avLst/>
          </a:prstGeom>
        </p:spPr>
      </p:pic>
    </p:spTree>
    <p:extLst>
      <p:ext uri="{BB962C8B-B14F-4D97-AF65-F5344CB8AC3E}">
        <p14:creationId xmlns:p14="http://schemas.microsoft.com/office/powerpoint/2010/main" val="4243830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15416"/>
            <a:ext cx="7467600" cy="1143000"/>
          </a:xfrm>
        </p:spPr>
        <p:txBody>
          <a:bodyPr/>
          <a:lstStyle/>
          <a:p>
            <a:r>
              <a:rPr lang="en-CA" dirty="0" err="1" smtClean="0"/>
              <a:t>OpenStack</a:t>
            </a:r>
            <a:r>
              <a:rPr lang="en-CA" dirty="0" smtClean="0"/>
              <a:t> Bird View</a:t>
            </a:r>
            <a:endParaRPr lang="en-CA" dirty="0"/>
          </a:p>
        </p:txBody>
      </p:sp>
      <p:sp>
        <p:nvSpPr>
          <p:cNvPr id="4" name="TextBox 3"/>
          <p:cNvSpPr txBox="1"/>
          <p:nvPr/>
        </p:nvSpPr>
        <p:spPr>
          <a:xfrm>
            <a:off x="3779912" y="6453336"/>
            <a:ext cx="4968552" cy="369332"/>
          </a:xfrm>
          <a:prstGeom prst="rect">
            <a:avLst/>
          </a:prstGeom>
          <a:noFill/>
        </p:spPr>
        <p:txBody>
          <a:bodyPr wrap="square" rtlCol="0">
            <a:spAutoFit/>
          </a:bodyPr>
          <a:lstStyle/>
          <a:p>
            <a:r>
              <a:rPr lang="en-CA" dirty="0" smtClean="0"/>
              <a:t>Based on https://cloudarchitectmusings.com</a:t>
            </a:r>
            <a:endParaRPr lang="en-CA"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0" b="100000" l="0" r="99268"/>
                    </a14:imgEffect>
                  </a14:imgLayer>
                </a14:imgProps>
              </a:ext>
              <a:ext uri="{28A0092B-C50C-407E-A947-70E740481C1C}">
                <a14:useLocalDpi xmlns:a14="http://schemas.microsoft.com/office/drawing/2010/main" val="0"/>
              </a:ext>
            </a:extLst>
          </a:blip>
          <a:stretch>
            <a:fillRect/>
          </a:stretch>
        </p:blipFill>
        <p:spPr>
          <a:xfrm>
            <a:off x="666750" y="1347787"/>
            <a:ext cx="7810500" cy="4162425"/>
          </a:xfrm>
          <a:prstGeom prst="rect">
            <a:avLst/>
          </a:prstGeom>
          <a:solidFill>
            <a:schemeClr val="bg1"/>
          </a:solidFill>
        </p:spPr>
      </p:pic>
      <p:sp>
        <p:nvSpPr>
          <p:cNvPr id="6" name="TextBox 5"/>
          <p:cNvSpPr txBox="1"/>
          <p:nvPr/>
        </p:nvSpPr>
        <p:spPr>
          <a:xfrm>
            <a:off x="3716313" y="1475492"/>
            <a:ext cx="1800200" cy="369332"/>
          </a:xfrm>
          <a:prstGeom prst="rect">
            <a:avLst/>
          </a:prstGeom>
          <a:noFill/>
        </p:spPr>
        <p:txBody>
          <a:bodyPr wrap="square" rtlCol="0">
            <a:spAutoFit/>
          </a:bodyPr>
          <a:lstStyle/>
          <a:p>
            <a:pPr algn="ctr"/>
            <a:r>
              <a:rPr lang="en-US" dirty="0" smtClean="0">
                <a:effectLst>
                  <a:outerShdw blurRad="38100" dist="38100" dir="2700000" algn="tl">
                    <a:srgbClr val="000000">
                      <a:alpha val="43137"/>
                    </a:srgbClr>
                  </a:outerShdw>
                </a:effectLst>
              </a:rPr>
              <a:t>Applications</a:t>
            </a:r>
            <a:endParaRPr lang="en-CA" dirty="0">
              <a:effectLst>
                <a:outerShdw blurRad="38100" dist="38100" dir="2700000" algn="tl">
                  <a:srgbClr val="000000">
                    <a:alpha val="43137"/>
                  </a:srgbClr>
                </a:outerShdw>
              </a:effectLst>
            </a:endParaRPr>
          </a:p>
        </p:txBody>
      </p:sp>
      <p:sp>
        <p:nvSpPr>
          <p:cNvPr id="8" name="TextBox 7"/>
          <p:cNvSpPr txBox="1"/>
          <p:nvPr/>
        </p:nvSpPr>
        <p:spPr>
          <a:xfrm>
            <a:off x="755576" y="1547500"/>
            <a:ext cx="1800200" cy="369332"/>
          </a:xfrm>
          <a:prstGeom prst="rect">
            <a:avLst/>
          </a:prstGeom>
          <a:noFill/>
        </p:spPr>
        <p:txBody>
          <a:bodyPr wrap="square" rtlCol="0">
            <a:spAutoFit/>
          </a:bodyPr>
          <a:lstStyle/>
          <a:p>
            <a:pPr algn="ctr"/>
            <a:r>
              <a:rPr lang="en-US" dirty="0" smtClean="0">
                <a:effectLst>
                  <a:outerShdw blurRad="38100" dist="38100" dir="2700000" algn="tl">
                    <a:srgbClr val="000000">
                      <a:alpha val="43137"/>
                    </a:srgbClr>
                  </a:outerShdw>
                </a:effectLst>
              </a:rPr>
              <a:t>Users</a:t>
            </a:r>
            <a:endParaRPr lang="en-CA" dirty="0">
              <a:effectLst>
                <a:outerShdw blurRad="38100" dist="38100" dir="2700000" algn="tl">
                  <a:srgbClr val="000000">
                    <a:alpha val="43137"/>
                  </a:srgbClr>
                </a:outerShdw>
              </a:effectLst>
            </a:endParaRPr>
          </a:p>
        </p:txBody>
      </p:sp>
      <p:cxnSp>
        <p:nvCxnSpPr>
          <p:cNvPr id="9" name="Straight Arrow Connector 8"/>
          <p:cNvCxnSpPr>
            <a:stCxn id="8" idx="2"/>
          </p:cNvCxnSpPr>
          <p:nvPr/>
        </p:nvCxnSpPr>
        <p:spPr>
          <a:xfrm>
            <a:off x="1655676" y="1916832"/>
            <a:ext cx="0" cy="317035"/>
          </a:xfrm>
          <a:prstGeom prst="straightConnector1">
            <a:avLst/>
          </a:prstGeom>
          <a:ln>
            <a:headEnd type="stealt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643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56" y="0"/>
            <a:ext cx="7467600" cy="1143000"/>
          </a:xfrm>
        </p:spPr>
        <p:txBody>
          <a:bodyPr/>
          <a:lstStyle/>
          <a:p>
            <a:r>
              <a:rPr lang="en-CA" dirty="0" smtClean="0"/>
              <a:t>Inside </a:t>
            </a:r>
            <a:r>
              <a:rPr lang="en-CA" dirty="0" err="1" smtClean="0"/>
              <a:t>OpenStack</a:t>
            </a:r>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177255694"/>
              </p:ext>
            </p:extLst>
          </p:nvPr>
        </p:nvGraphicFramePr>
        <p:xfrm>
          <a:off x="179512" y="2996952"/>
          <a:ext cx="7920880" cy="3476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1331640" y="2204864"/>
            <a:ext cx="5688632" cy="720080"/>
            <a:chOff x="0" y="0"/>
            <a:chExt cx="7467600" cy="1043061"/>
          </a:xfrm>
        </p:grpSpPr>
        <p:sp>
          <p:nvSpPr>
            <p:cNvPr id="6" name="Rectangle 5"/>
            <p:cNvSpPr/>
            <p:nvPr/>
          </p:nvSpPr>
          <p:spPr>
            <a:xfrm>
              <a:off x="0" y="0"/>
              <a:ext cx="7467600" cy="1043061"/>
            </a:xfrm>
            <a:prstGeom prst="rect">
              <a:avLst/>
            </a:prstGeom>
          </p:spPr>
          <p:style>
            <a:lnRef idx="0">
              <a:schemeClr val="accent2">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hueOff val="0"/>
                <a:satOff val="0"/>
                <a:lumOff val="0"/>
                <a:alphaOff val="0"/>
              </a:schemeClr>
            </a:fontRef>
          </p:style>
        </p:sp>
        <p:sp>
          <p:nvSpPr>
            <p:cNvPr id="7" name="Rectangle 6"/>
            <p:cNvSpPr/>
            <p:nvPr/>
          </p:nvSpPr>
          <p:spPr>
            <a:xfrm>
              <a:off x="0" y="0"/>
              <a:ext cx="7467600" cy="1043061"/>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CA" sz="4800" kern="1200" dirty="0" smtClean="0"/>
                <a:t>Horizon</a:t>
              </a:r>
              <a:endParaRPr lang="en-CA" sz="4800" kern="1200" dirty="0"/>
            </a:p>
          </p:txBody>
        </p:sp>
      </p:grpSp>
    </p:spTree>
    <p:extLst>
      <p:ext uri="{BB962C8B-B14F-4D97-AF65-F5344CB8AC3E}">
        <p14:creationId xmlns:p14="http://schemas.microsoft.com/office/powerpoint/2010/main" val="1998739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31440"/>
            <a:ext cx="7467600" cy="1143000"/>
          </a:xfrm>
        </p:spPr>
        <p:txBody>
          <a:bodyPr/>
          <a:lstStyle/>
          <a:p>
            <a:r>
              <a:rPr lang="en-CA" dirty="0" smtClean="0"/>
              <a:t>Inside </a:t>
            </a:r>
            <a:r>
              <a:rPr lang="en-CA" dirty="0" err="1" smtClean="0"/>
              <a:t>OpenStack</a:t>
            </a:r>
            <a:endParaRPr lang="en-CA" dirty="0"/>
          </a:p>
        </p:txBody>
      </p:sp>
      <p:pic>
        <p:nvPicPr>
          <p:cNvPr id="3074" name="Picture 2" descr="http://docs.openstack.org/juno/install-guide/install/apt/content/figures/1/a/common/figures/openstack_havana_conceptual_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764704"/>
            <a:ext cx="6192688" cy="56375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80112" y="6402285"/>
            <a:ext cx="2952328" cy="369332"/>
          </a:xfrm>
          <a:prstGeom prst="rect">
            <a:avLst/>
          </a:prstGeom>
          <a:noFill/>
        </p:spPr>
        <p:txBody>
          <a:bodyPr wrap="square" rtlCol="0">
            <a:spAutoFit/>
          </a:bodyPr>
          <a:lstStyle/>
          <a:p>
            <a:r>
              <a:rPr lang="en-CA" dirty="0" smtClean="0"/>
              <a:t>From docs.openstack.org</a:t>
            </a:r>
            <a:endParaRPr lang="en-CA" dirty="0"/>
          </a:p>
        </p:txBody>
      </p:sp>
    </p:spTree>
    <p:extLst>
      <p:ext uri="{BB962C8B-B14F-4D97-AF65-F5344CB8AC3E}">
        <p14:creationId xmlns:p14="http://schemas.microsoft.com/office/powerpoint/2010/main" val="2301267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857" y="44624"/>
            <a:ext cx="7467600" cy="1143000"/>
          </a:xfrm>
        </p:spPr>
        <p:txBody>
          <a:bodyPr/>
          <a:lstStyle/>
          <a:p>
            <a:r>
              <a:rPr lang="en-US" dirty="0" smtClean="0"/>
              <a:t>Nova Compute Node</a:t>
            </a:r>
            <a:endParaRPr lang="en-CA" dirty="0"/>
          </a:p>
        </p:txBody>
      </p:sp>
      <p:graphicFrame>
        <p:nvGraphicFramePr>
          <p:cNvPr id="4" name="Content Placeholder 6"/>
          <p:cNvGraphicFramePr>
            <a:graphicFrameLocks/>
          </p:cNvGraphicFramePr>
          <p:nvPr>
            <p:extLst>
              <p:ext uri="{D42A27DB-BD31-4B8C-83A1-F6EECF244321}">
                <p14:modId xmlns:p14="http://schemas.microsoft.com/office/powerpoint/2010/main" val="2838002885"/>
              </p:ext>
            </p:extLst>
          </p:nvPr>
        </p:nvGraphicFramePr>
        <p:xfrm>
          <a:off x="1551384" y="2046659"/>
          <a:ext cx="6477000" cy="3614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6"/>
          <p:cNvGraphicFramePr>
            <a:graphicFrameLocks/>
          </p:cNvGraphicFramePr>
          <p:nvPr>
            <p:extLst>
              <p:ext uri="{D42A27DB-BD31-4B8C-83A1-F6EECF244321}">
                <p14:modId xmlns:p14="http://schemas.microsoft.com/office/powerpoint/2010/main" val="2365249256"/>
              </p:ext>
            </p:extLst>
          </p:nvPr>
        </p:nvGraphicFramePr>
        <p:xfrm>
          <a:off x="1763688" y="2118666"/>
          <a:ext cx="1656184" cy="8640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Content Placeholder 6"/>
          <p:cNvGraphicFramePr>
            <a:graphicFrameLocks noGrp="1"/>
          </p:cNvGraphicFramePr>
          <p:nvPr>
            <p:ph sz="quarter" idx="1"/>
            <p:extLst>
              <p:ext uri="{D42A27DB-BD31-4B8C-83A1-F6EECF244321}">
                <p14:modId xmlns:p14="http://schemas.microsoft.com/office/powerpoint/2010/main" val="1764825862"/>
              </p:ext>
            </p:extLst>
          </p:nvPr>
        </p:nvGraphicFramePr>
        <p:xfrm>
          <a:off x="3923929" y="2118666"/>
          <a:ext cx="1656183" cy="86409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Oval Callout 6"/>
          <p:cNvSpPr/>
          <p:nvPr/>
        </p:nvSpPr>
        <p:spPr>
          <a:xfrm>
            <a:off x="179512" y="1844824"/>
            <a:ext cx="1008112" cy="646038"/>
          </a:xfrm>
          <a:prstGeom prst="wedgeEllipseCallout">
            <a:avLst>
              <a:gd name="adj1" fmla="val 92536"/>
              <a:gd name="adj2" fmla="val 59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VM1</a:t>
            </a:r>
            <a:endParaRPr lang="en-CA" dirty="0"/>
          </a:p>
        </p:txBody>
      </p:sp>
      <p:sp>
        <p:nvSpPr>
          <p:cNvPr id="8" name="Oval Callout 7"/>
          <p:cNvSpPr/>
          <p:nvPr/>
        </p:nvSpPr>
        <p:spPr>
          <a:xfrm>
            <a:off x="5076056" y="1340768"/>
            <a:ext cx="1296144" cy="504056"/>
          </a:xfrm>
          <a:prstGeom prst="wedgeEllipseCallout">
            <a:avLst>
              <a:gd name="adj1" fmla="val -65069"/>
              <a:gd name="adj2" fmla="val 86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VM2</a:t>
            </a:r>
            <a:endParaRPr lang="en-CA" dirty="0"/>
          </a:p>
        </p:txBody>
      </p:sp>
    </p:spTree>
    <p:extLst>
      <p:ext uri="{BB962C8B-B14F-4D97-AF65-F5344CB8AC3E}">
        <p14:creationId xmlns:p14="http://schemas.microsoft.com/office/powerpoint/2010/main" val="3041205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r>
              <a:rPr lang="en-US" dirty="0" smtClean="0"/>
              <a:t>Virtual Machine Main Components</a:t>
            </a:r>
            <a:endParaRPr lang="en-CA"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914828615"/>
              </p:ext>
            </p:extLst>
          </p:nvPr>
        </p:nvGraphicFramePr>
        <p:xfrm>
          <a:off x="457200" y="1581462"/>
          <a:ext cx="7571184" cy="5159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7642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r>
              <a:rPr lang="en-US" dirty="0" smtClean="0"/>
              <a:t>Virtual Machine Main Components</a:t>
            </a:r>
            <a:endParaRPr lang="en-CA" dirty="0"/>
          </a:p>
        </p:txBody>
      </p:sp>
      <p:sp>
        <p:nvSpPr>
          <p:cNvPr id="3" name="Content Placeholder 2"/>
          <p:cNvSpPr>
            <a:spLocks noGrp="1"/>
          </p:cNvSpPr>
          <p:nvPr>
            <p:ph sz="quarter" idx="1"/>
          </p:nvPr>
        </p:nvSpPr>
        <p:spPr>
          <a:xfrm>
            <a:off x="323528" y="1268760"/>
            <a:ext cx="7992888" cy="5589240"/>
          </a:xfrm>
        </p:spPr>
        <p:txBody>
          <a:bodyPr>
            <a:normAutofit fontScale="62500" lnSpcReduction="20000"/>
          </a:bodyPr>
          <a:lstStyle/>
          <a:p>
            <a:r>
              <a:rPr lang="en-US" dirty="0" smtClean="0"/>
              <a:t>Volumes</a:t>
            </a:r>
          </a:p>
          <a:p>
            <a:pPr lvl="1"/>
            <a:r>
              <a:rPr lang="en-US" dirty="0" smtClean="0"/>
              <a:t>Disk-like storage to be attached to/detached from VMs.</a:t>
            </a:r>
          </a:p>
          <a:p>
            <a:pPr lvl="1"/>
            <a:r>
              <a:rPr lang="en-US" dirty="0" smtClean="0"/>
              <a:t>Can be persistent or ephemeral</a:t>
            </a:r>
          </a:p>
          <a:p>
            <a:pPr lvl="2"/>
            <a:r>
              <a:rPr lang="en-US" dirty="0" smtClean="0"/>
              <a:t>Persistent: changes are saved</a:t>
            </a:r>
          </a:p>
          <a:p>
            <a:pPr lvl="2"/>
            <a:r>
              <a:rPr lang="en-US" dirty="0" smtClean="0"/>
              <a:t>Ephemeral: changes are discarded once VM is deleted</a:t>
            </a:r>
          </a:p>
          <a:p>
            <a:r>
              <a:rPr lang="en-US" dirty="0" smtClean="0"/>
              <a:t>Images</a:t>
            </a:r>
          </a:p>
          <a:p>
            <a:pPr lvl="1"/>
            <a:r>
              <a:rPr lang="en-US" dirty="0" smtClean="0"/>
              <a:t>Blueprint for a specific operating system that you can use to create and rebuild a server </a:t>
            </a:r>
          </a:p>
          <a:p>
            <a:pPr lvl="1"/>
            <a:r>
              <a:rPr lang="en-US" dirty="0" smtClean="0"/>
              <a:t>Think of ISO and bootable disk/live CD</a:t>
            </a:r>
          </a:p>
          <a:p>
            <a:r>
              <a:rPr lang="en-US" dirty="0" smtClean="0"/>
              <a:t>Floating IP</a:t>
            </a:r>
          </a:p>
          <a:p>
            <a:pPr lvl="1"/>
            <a:r>
              <a:rPr lang="en-US" dirty="0" smtClean="0"/>
              <a:t>IP address that you can associate/disassociate to an instance</a:t>
            </a:r>
          </a:p>
          <a:p>
            <a:pPr lvl="1"/>
            <a:r>
              <a:rPr lang="en-US" dirty="0" smtClean="0"/>
              <a:t>It allows you to interact with the instance from the outside</a:t>
            </a:r>
          </a:p>
          <a:p>
            <a:r>
              <a:rPr lang="en-US" dirty="0" smtClean="0"/>
              <a:t>Security groups</a:t>
            </a:r>
          </a:p>
          <a:p>
            <a:pPr lvl="1"/>
            <a:r>
              <a:rPr lang="en-US" dirty="0" smtClean="0"/>
              <a:t>Specifies the network security settings to applied on instances</a:t>
            </a:r>
          </a:p>
          <a:p>
            <a:pPr lvl="1"/>
            <a:r>
              <a:rPr lang="en-US" dirty="0" smtClean="0"/>
              <a:t>Look at this as an external firewall</a:t>
            </a:r>
          </a:p>
          <a:p>
            <a:r>
              <a:rPr lang="en-US" dirty="0" smtClean="0"/>
              <a:t>Flavors</a:t>
            </a:r>
          </a:p>
          <a:p>
            <a:pPr lvl="1"/>
            <a:r>
              <a:rPr lang="en-US" dirty="0" smtClean="0"/>
              <a:t>The specs of the instance to start: how many cores, how much memory, and ephemeral disk</a:t>
            </a:r>
          </a:p>
          <a:p>
            <a:pPr lvl="1"/>
            <a:r>
              <a:rPr lang="en-US" dirty="0" smtClean="0"/>
              <a:t>Similar to the specs you provide when buying a machine</a:t>
            </a:r>
          </a:p>
          <a:p>
            <a:r>
              <a:rPr lang="en-US" dirty="0" smtClean="0"/>
              <a:t>Key Pair</a:t>
            </a:r>
          </a:p>
          <a:p>
            <a:pPr lvl="1"/>
            <a:r>
              <a:rPr lang="en-US" dirty="0" smtClean="0"/>
              <a:t>Allows you to create, import, and/or use the </a:t>
            </a:r>
            <a:r>
              <a:rPr lang="en-US" dirty="0" err="1" smtClean="0"/>
              <a:t>ssh</a:t>
            </a:r>
            <a:r>
              <a:rPr lang="en-US" dirty="0" smtClean="0"/>
              <a:t> keys to use for login to an instance </a:t>
            </a:r>
          </a:p>
          <a:p>
            <a:r>
              <a:rPr lang="en-US" dirty="0" smtClean="0"/>
              <a:t>Snapshot</a:t>
            </a:r>
          </a:p>
          <a:p>
            <a:pPr lvl="1"/>
            <a:r>
              <a:rPr lang="en-US" dirty="0" smtClean="0"/>
              <a:t>Allows you to create a point-in-time copy of a volume or image</a:t>
            </a:r>
          </a:p>
          <a:p>
            <a:pPr lvl="1"/>
            <a:endParaRPr lang="en-US" dirty="0" smtClean="0"/>
          </a:p>
          <a:p>
            <a:endParaRPr lang="en-CA" dirty="0"/>
          </a:p>
        </p:txBody>
      </p:sp>
    </p:spTree>
    <p:extLst>
      <p:ext uri="{BB962C8B-B14F-4D97-AF65-F5344CB8AC3E}">
        <p14:creationId xmlns:p14="http://schemas.microsoft.com/office/powerpoint/2010/main" val="558739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Deployment Cycle</a:t>
            </a:r>
            <a:endParaRPr lang="en-CA" dirty="0"/>
          </a:p>
        </p:txBody>
      </p:sp>
      <p:sp>
        <p:nvSpPr>
          <p:cNvPr id="3" name="Content Placeholder 2"/>
          <p:cNvSpPr>
            <a:spLocks noGrp="1"/>
          </p:cNvSpPr>
          <p:nvPr>
            <p:ph sz="quarter" idx="1"/>
          </p:nvPr>
        </p:nvSpPr>
        <p:spPr/>
        <p:txBody>
          <a:bodyPr>
            <a:normAutofit fontScale="62500" lnSpcReduction="20000"/>
          </a:bodyPr>
          <a:lstStyle/>
          <a:p>
            <a:r>
              <a:rPr lang="en-US" dirty="0" smtClean="0"/>
              <a:t>Prepare the image </a:t>
            </a:r>
          </a:p>
          <a:p>
            <a:r>
              <a:rPr lang="en-US" dirty="0" smtClean="0"/>
              <a:t>Prepare the volumes</a:t>
            </a:r>
          </a:p>
          <a:p>
            <a:pPr lvl="1"/>
            <a:r>
              <a:rPr lang="en-US" dirty="0" smtClean="0"/>
              <a:t>Bootable volume from image</a:t>
            </a:r>
          </a:p>
          <a:p>
            <a:pPr lvl="1"/>
            <a:r>
              <a:rPr lang="en-US" dirty="0" smtClean="0"/>
              <a:t>External volumes to attach to the machine</a:t>
            </a:r>
          </a:p>
          <a:p>
            <a:r>
              <a:rPr lang="en-US" dirty="0" smtClean="0"/>
              <a:t>Launch the image</a:t>
            </a:r>
          </a:p>
          <a:p>
            <a:r>
              <a:rPr lang="en-US" dirty="0" smtClean="0"/>
              <a:t>Specify the flavor</a:t>
            </a:r>
          </a:p>
          <a:p>
            <a:pPr lvl="1"/>
            <a:r>
              <a:rPr lang="en-US" dirty="0" smtClean="0"/>
              <a:t>Compute: intensive CPU workload; CPUs are not oversubscribed </a:t>
            </a:r>
          </a:p>
          <a:p>
            <a:pPr lvl="1"/>
            <a:r>
              <a:rPr lang="en-US" dirty="0" smtClean="0"/>
              <a:t>Persistent: website-like workload; CPUs are very oversubscribed; enough redundancy to keep the system running 24/7</a:t>
            </a:r>
          </a:p>
          <a:p>
            <a:r>
              <a:rPr lang="en-US" dirty="0" smtClean="0"/>
              <a:t>Attach the volumes</a:t>
            </a:r>
          </a:p>
          <a:p>
            <a:r>
              <a:rPr lang="en-US" dirty="0" smtClean="0"/>
              <a:t>Specify the floating IP</a:t>
            </a:r>
          </a:p>
          <a:p>
            <a:r>
              <a:rPr lang="en-US" dirty="0" smtClean="0"/>
              <a:t>Specify the network security settings </a:t>
            </a:r>
          </a:p>
          <a:p>
            <a:r>
              <a:rPr lang="en-US" dirty="0" smtClean="0"/>
              <a:t>Login into the machine</a:t>
            </a:r>
          </a:p>
          <a:p>
            <a:r>
              <a:rPr lang="en-US" dirty="0" smtClean="0"/>
              <a:t>Do the admin tasks</a:t>
            </a:r>
          </a:p>
          <a:p>
            <a:pPr lvl="1"/>
            <a:r>
              <a:rPr lang="en-US" dirty="0" smtClean="0"/>
              <a:t>Update to the latest</a:t>
            </a:r>
          </a:p>
          <a:p>
            <a:r>
              <a:rPr lang="en-US" dirty="0" smtClean="0"/>
              <a:t>Take snapshots</a:t>
            </a:r>
          </a:p>
          <a:p>
            <a:r>
              <a:rPr lang="en-US" dirty="0" smtClean="0"/>
              <a:t>Soft/hard reboot</a:t>
            </a:r>
          </a:p>
          <a:p>
            <a:r>
              <a:rPr lang="en-US" dirty="0" smtClean="0"/>
              <a:t>Shutdown</a:t>
            </a:r>
          </a:p>
          <a:p>
            <a:r>
              <a:rPr lang="en-US" dirty="0" smtClean="0"/>
              <a:t>Terminate </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889460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Deploy Services on </a:t>
            </a:r>
            <a:r>
              <a:rPr lang="en-CA" dirty="0" err="1" smtClean="0"/>
              <a:t>OpenStack</a:t>
            </a:r>
            <a:endParaRPr lang="en-CA" dirty="0"/>
          </a:p>
        </p:txBody>
      </p:sp>
      <p:sp>
        <p:nvSpPr>
          <p:cNvPr id="3" name="Content Placeholder 2"/>
          <p:cNvSpPr>
            <a:spLocks noGrp="1"/>
          </p:cNvSpPr>
          <p:nvPr>
            <p:ph sz="quarter" idx="1"/>
          </p:nvPr>
        </p:nvSpPr>
        <p:spPr>
          <a:xfrm>
            <a:off x="488776" y="1556792"/>
            <a:ext cx="7467600" cy="4873752"/>
          </a:xfrm>
        </p:spPr>
        <p:txBody>
          <a:bodyPr>
            <a:normAutofit fontScale="70000" lnSpcReduction="20000"/>
          </a:bodyPr>
          <a:lstStyle/>
          <a:p>
            <a:r>
              <a:rPr lang="en-CA" dirty="0" smtClean="0"/>
              <a:t>GUI – Dashboard</a:t>
            </a:r>
          </a:p>
          <a:p>
            <a:pPr lvl="1"/>
            <a:r>
              <a:rPr lang="en-CA" dirty="0" smtClean="0"/>
              <a:t>Specify the requirements and launch the VM from the GUI</a:t>
            </a:r>
          </a:p>
          <a:p>
            <a:pPr lvl="1"/>
            <a:r>
              <a:rPr lang="en-CA" dirty="0" smtClean="0"/>
              <a:t>Log into the machine</a:t>
            </a:r>
          </a:p>
          <a:p>
            <a:pPr lvl="1"/>
            <a:r>
              <a:rPr lang="en-CA" dirty="0" smtClean="0"/>
              <a:t>Follow the usual admin tasks to deploy your services</a:t>
            </a:r>
          </a:p>
          <a:p>
            <a:r>
              <a:rPr lang="en-CA" dirty="0" smtClean="0"/>
              <a:t>CLI – OpenStack client</a:t>
            </a:r>
          </a:p>
          <a:p>
            <a:pPr lvl="1"/>
            <a:r>
              <a:rPr lang="en-US" dirty="0" smtClean="0"/>
              <a:t>Install </a:t>
            </a:r>
            <a:r>
              <a:rPr lang="en-US" dirty="0" err="1" smtClean="0"/>
              <a:t>openstack</a:t>
            </a:r>
            <a:r>
              <a:rPr lang="en-US" dirty="0" smtClean="0"/>
              <a:t> client on the machine</a:t>
            </a:r>
            <a:endParaRPr lang="en-CA" dirty="0" smtClean="0"/>
          </a:p>
          <a:p>
            <a:pPr lvl="1"/>
            <a:r>
              <a:rPr lang="en-CA" dirty="0" smtClean="0"/>
              <a:t>Get and source the RC file</a:t>
            </a:r>
          </a:p>
          <a:p>
            <a:pPr lvl="1"/>
            <a:r>
              <a:rPr lang="en-CA" dirty="0" smtClean="0"/>
              <a:t>Specify the requirements and launch via command line</a:t>
            </a:r>
          </a:p>
          <a:p>
            <a:pPr lvl="1"/>
            <a:r>
              <a:rPr lang="en-CA" dirty="0" smtClean="0"/>
              <a:t>Log into to the machine </a:t>
            </a:r>
          </a:p>
          <a:p>
            <a:pPr lvl="1"/>
            <a:r>
              <a:rPr lang="en-CA" dirty="0" smtClean="0"/>
              <a:t>Follow the usual admin tasks to deploy your services</a:t>
            </a:r>
          </a:p>
          <a:p>
            <a:pPr marL="0" indent="0">
              <a:buNone/>
            </a:pPr>
            <a:r>
              <a:rPr lang="en-CA" b="1" dirty="0" smtClean="0"/>
              <a:t>Both are tedious for large deployments</a:t>
            </a:r>
            <a:endParaRPr lang="en-CA" dirty="0" smtClean="0"/>
          </a:p>
          <a:p>
            <a:r>
              <a:rPr lang="en-CA" dirty="0" smtClean="0"/>
              <a:t>GUI and/or CLI with cloud-</a:t>
            </a:r>
            <a:r>
              <a:rPr lang="en-CA" dirty="0" err="1" smtClean="0"/>
              <a:t>init</a:t>
            </a:r>
            <a:endParaRPr lang="en-CA" dirty="0" smtClean="0"/>
          </a:p>
          <a:p>
            <a:pPr lvl="1"/>
            <a:r>
              <a:rPr lang="en-CA" b="1" dirty="0" smtClean="0"/>
              <a:t>Automation of the admin tasks - configuration</a:t>
            </a:r>
          </a:p>
          <a:p>
            <a:r>
              <a:rPr lang="en-CA" dirty="0" smtClean="0"/>
              <a:t>GUI and/or CLI with heat or any other orchestration tool</a:t>
            </a:r>
          </a:p>
          <a:p>
            <a:pPr lvl="1"/>
            <a:r>
              <a:rPr lang="en-CA" b="1" dirty="0" smtClean="0"/>
              <a:t>Automation and the orchestration of many resources – configuration and orchestration</a:t>
            </a:r>
          </a:p>
          <a:p>
            <a:pPr marL="0" indent="0">
              <a:buNone/>
            </a:pPr>
            <a:r>
              <a:rPr lang="en-CA" i="1" dirty="0"/>
              <a:t>The configuration management or/and deployment automation tools such as </a:t>
            </a:r>
            <a:r>
              <a:rPr lang="en-CA" i="1" dirty="0" err="1" smtClean="0"/>
              <a:t>Ansible</a:t>
            </a:r>
            <a:r>
              <a:rPr lang="en-CA" i="1" dirty="0" smtClean="0"/>
              <a:t>, Chef, Fabric, Puppet, </a:t>
            </a:r>
            <a:r>
              <a:rPr lang="en-CA" i="1" dirty="0" err="1" smtClean="0"/>
              <a:t>SaltStack</a:t>
            </a:r>
            <a:r>
              <a:rPr lang="en-CA" i="1" dirty="0" smtClean="0"/>
              <a:t>, </a:t>
            </a:r>
            <a:r>
              <a:rPr lang="en-CA" i="1" dirty="0" smtClean="0"/>
              <a:t>Terraform </a:t>
            </a:r>
            <a:r>
              <a:rPr lang="en-CA" i="1" dirty="0" smtClean="0"/>
              <a:t>can be used with the above</a:t>
            </a:r>
          </a:p>
        </p:txBody>
      </p:sp>
    </p:spTree>
    <p:extLst>
      <p:ext uri="{BB962C8B-B14F-4D97-AF65-F5344CB8AC3E}">
        <p14:creationId xmlns:p14="http://schemas.microsoft.com/office/powerpoint/2010/main" val="35091514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Challenges</a:t>
            </a:r>
            <a:endParaRPr lang="en-CA" dirty="0"/>
          </a:p>
        </p:txBody>
      </p:sp>
      <p:sp>
        <p:nvSpPr>
          <p:cNvPr id="3" name="Text Placeholder 2"/>
          <p:cNvSpPr>
            <a:spLocks noGrp="1"/>
          </p:cNvSpPr>
          <p:nvPr>
            <p:ph type="body" idx="1"/>
          </p:nvPr>
        </p:nvSpPr>
        <p:spPr/>
        <p:txBody>
          <a:bodyPr/>
          <a:lstStyle/>
          <a:p>
            <a:r>
              <a:rPr lang="en-US" dirty="0" smtClean="0"/>
              <a:t>Fly above the cloud </a:t>
            </a:r>
            <a:r>
              <a:rPr lang="en-US" dirty="0" smtClean="0">
                <a:sym typeface="Wingdings" panose="05000000000000000000" pitchFamily="2" charset="2"/>
              </a:rPr>
              <a:t></a:t>
            </a:r>
            <a:endParaRPr lang="en-CA" dirty="0"/>
          </a:p>
        </p:txBody>
      </p:sp>
    </p:spTree>
    <p:extLst>
      <p:ext uri="{BB962C8B-B14F-4D97-AF65-F5344CB8AC3E}">
        <p14:creationId xmlns:p14="http://schemas.microsoft.com/office/powerpoint/2010/main" val="198984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Who we are</a:t>
            </a:r>
            <a:endParaRPr lang="en-CA" dirty="0"/>
          </a:p>
        </p:txBody>
      </p:sp>
      <p:sp>
        <p:nvSpPr>
          <p:cNvPr id="3" name="Content Placeholder 2"/>
          <p:cNvSpPr>
            <a:spLocks noGrp="1"/>
          </p:cNvSpPr>
          <p:nvPr>
            <p:ph sz="quarter" idx="1"/>
          </p:nvPr>
        </p:nvSpPr>
        <p:spPr>
          <a:xfrm>
            <a:off x="457200" y="1600200"/>
            <a:ext cx="8229600" cy="4925144"/>
          </a:xfrm>
        </p:spPr>
        <p:txBody>
          <a:bodyPr>
            <a:normAutofit/>
          </a:bodyPr>
          <a:lstStyle/>
          <a:p>
            <a:r>
              <a:rPr lang="en-CA" dirty="0" smtClean="0"/>
              <a:t>RCS Team</a:t>
            </a:r>
          </a:p>
          <a:p>
            <a:pPr lvl="1"/>
            <a:r>
              <a:rPr lang="en-CA" dirty="0" smtClean="0"/>
              <a:t>Manage advanced research computing (ARC) at UVic</a:t>
            </a:r>
          </a:p>
          <a:p>
            <a:r>
              <a:rPr lang="en-CA" dirty="0" smtClean="0"/>
              <a:t>WestGrid</a:t>
            </a:r>
          </a:p>
          <a:p>
            <a:pPr lvl="1"/>
            <a:r>
              <a:rPr lang="en-CA" dirty="0" smtClean="0"/>
              <a:t>Regional organization for ARC</a:t>
            </a:r>
          </a:p>
          <a:p>
            <a:r>
              <a:rPr lang="en-CA" dirty="0"/>
              <a:t>Compute Canada Federation</a:t>
            </a:r>
          </a:p>
          <a:p>
            <a:pPr lvl="1"/>
            <a:r>
              <a:rPr lang="en-CA" dirty="0"/>
              <a:t>National organization for ARC</a:t>
            </a:r>
          </a:p>
          <a:p>
            <a:pPr lvl="1"/>
            <a:r>
              <a:rPr lang="en-CA" dirty="0"/>
              <a:t>The east and the west </a:t>
            </a:r>
            <a:r>
              <a:rPr lang="en-CA" dirty="0" smtClean="0"/>
              <a:t>clouds</a:t>
            </a:r>
          </a:p>
          <a:p>
            <a:pPr marL="365760" lvl="1" indent="0">
              <a:buNone/>
            </a:pPr>
            <a:endParaRPr lang="en-CA" dirty="0">
              <a:solidFill>
                <a:srgbClr val="FF0000"/>
              </a:solidFill>
            </a:endParaRPr>
          </a:p>
          <a:p>
            <a:pPr marL="0" indent="0">
              <a:buNone/>
            </a:pPr>
            <a:r>
              <a:rPr lang="en-CA" dirty="0" smtClean="0"/>
              <a:t>All work together to manage, maintain and support many resources and services as well as to offer experts in different ARC areas</a:t>
            </a:r>
            <a:endParaRPr lang="en-CA" dirty="0"/>
          </a:p>
          <a:p>
            <a:pPr lvl="1"/>
            <a:endParaRPr lang="en-CA" dirty="0" smtClean="0">
              <a:solidFill>
                <a:srgbClr val="FF0000"/>
              </a:solidFill>
            </a:endParaRPr>
          </a:p>
        </p:txBody>
      </p:sp>
    </p:spTree>
    <p:extLst>
      <p:ext uri="{BB962C8B-B14F-4D97-AF65-F5344CB8AC3E}">
        <p14:creationId xmlns:p14="http://schemas.microsoft.com/office/powerpoint/2010/main" val="24144731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Challenge 1</a:t>
            </a:r>
            <a:br>
              <a:rPr lang="en-US" dirty="0" smtClean="0"/>
            </a:br>
            <a:r>
              <a:rPr lang="en-US" dirty="0" smtClean="0"/>
              <a:t>Embrace the Dashboard	</a:t>
            </a:r>
            <a:endParaRPr lang="en-CA" dirty="0"/>
          </a:p>
        </p:txBody>
      </p:sp>
      <p:sp>
        <p:nvSpPr>
          <p:cNvPr id="3" name="Content Placeholder 2"/>
          <p:cNvSpPr>
            <a:spLocks noGrp="1"/>
          </p:cNvSpPr>
          <p:nvPr>
            <p:ph sz="quarter" idx="1"/>
          </p:nvPr>
        </p:nvSpPr>
        <p:spPr/>
        <p:txBody>
          <a:bodyPr/>
          <a:lstStyle/>
          <a:p>
            <a:r>
              <a:rPr lang="en-US" dirty="0" smtClean="0"/>
              <a:t>Login into </a:t>
            </a:r>
            <a:r>
              <a:rPr lang="en-US" dirty="0" smtClean="0">
                <a:hlinkClick r:id="rId2"/>
              </a:rPr>
              <a:t>https://arbutus.computecanada.ca</a:t>
            </a:r>
            <a:endParaRPr lang="en-US" dirty="0" smtClean="0"/>
          </a:p>
          <a:p>
            <a:pPr lvl="1"/>
            <a:r>
              <a:rPr lang="en-US" dirty="0" smtClean="0"/>
              <a:t>Use your specific </a:t>
            </a:r>
            <a:r>
              <a:rPr lang="en-US" dirty="0" err="1" smtClean="0"/>
              <a:t>wgtrainingXX</a:t>
            </a:r>
            <a:r>
              <a:rPr lang="en-US" dirty="0" smtClean="0"/>
              <a:t> </a:t>
            </a:r>
            <a:r>
              <a:rPr lang="en-US" dirty="0" err="1" smtClean="0"/>
              <a:t>userID</a:t>
            </a:r>
            <a:r>
              <a:rPr lang="en-US" dirty="0" smtClean="0"/>
              <a:t> and the password provided during the session</a:t>
            </a:r>
          </a:p>
          <a:p>
            <a:r>
              <a:rPr lang="en-US" dirty="0" smtClean="0"/>
              <a:t>Click on the tabs and associate the name to the content</a:t>
            </a:r>
          </a:p>
          <a:p>
            <a:pPr lvl="1"/>
            <a:r>
              <a:rPr lang="en-US" dirty="0" smtClean="0"/>
              <a:t>Compute</a:t>
            </a:r>
          </a:p>
          <a:p>
            <a:pPr lvl="1"/>
            <a:r>
              <a:rPr lang="en-US" dirty="0" smtClean="0"/>
              <a:t>Volume</a:t>
            </a:r>
          </a:p>
          <a:p>
            <a:pPr lvl="1"/>
            <a:r>
              <a:rPr lang="en-US" dirty="0" smtClean="0"/>
              <a:t>Network</a:t>
            </a:r>
          </a:p>
          <a:p>
            <a:pPr lvl="1"/>
            <a:r>
              <a:rPr lang="en-US" dirty="0" smtClean="0"/>
              <a:t>Orchestration</a:t>
            </a:r>
          </a:p>
          <a:p>
            <a:pPr lvl="1"/>
            <a:r>
              <a:rPr lang="en-US" dirty="0" smtClean="0"/>
              <a:t>Identity</a:t>
            </a:r>
          </a:p>
          <a:p>
            <a:pPr lvl="1"/>
            <a:r>
              <a:rPr lang="en-US" dirty="0" smtClean="0"/>
              <a:t>API </a:t>
            </a:r>
            <a:r>
              <a:rPr lang="en-US" dirty="0" smtClean="0"/>
              <a:t>Access</a:t>
            </a:r>
          </a:p>
          <a:p>
            <a:r>
              <a:rPr lang="en-US" dirty="0" smtClean="0"/>
              <a:t>Setup </a:t>
            </a:r>
            <a:r>
              <a:rPr lang="en-US" dirty="0" err="1" smtClean="0"/>
              <a:t>ssh</a:t>
            </a:r>
            <a:r>
              <a:rPr lang="en-US" dirty="0" smtClean="0"/>
              <a:t> key pair</a:t>
            </a:r>
            <a:endParaRPr lang="en-CA" dirty="0"/>
          </a:p>
        </p:txBody>
      </p:sp>
    </p:spTree>
    <p:extLst>
      <p:ext uri="{BB962C8B-B14F-4D97-AF65-F5344CB8AC3E}">
        <p14:creationId xmlns:p14="http://schemas.microsoft.com/office/powerpoint/2010/main" val="4051937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Challenge 2</a:t>
            </a:r>
            <a:br>
              <a:rPr lang="en-US" dirty="0" smtClean="0"/>
            </a:br>
            <a:r>
              <a:rPr lang="en-US" dirty="0" smtClean="0"/>
              <a:t>The Beauty of the Cloud	</a:t>
            </a:r>
            <a:endParaRPr lang="en-CA" dirty="0"/>
          </a:p>
        </p:txBody>
      </p:sp>
      <p:sp>
        <p:nvSpPr>
          <p:cNvPr id="3" name="Content Placeholder 2"/>
          <p:cNvSpPr>
            <a:spLocks noGrp="1"/>
          </p:cNvSpPr>
          <p:nvPr>
            <p:ph sz="quarter" idx="1"/>
          </p:nvPr>
        </p:nvSpPr>
        <p:spPr>
          <a:xfrm>
            <a:off x="457200" y="1600200"/>
            <a:ext cx="7467600" cy="5141168"/>
          </a:xfrm>
        </p:spPr>
        <p:txBody>
          <a:bodyPr>
            <a:normAutofit fontScale="70000" lnSpcReduction="20000"/>
          </a:bodyPr>
          <a:lstStyle/>
          <a:p>
            <a:r>
              <a:rPr lang="en-US" dirty="0"/>
              <a:t>Prepare a bootable volume of 50 GB with Ubuntu 18.04 as image</a:t>
            </a:r>
          </a:p>
          <a:p>
            <a:r>
              <a:rPr lang="en-US" dirty="0"/>
              <a:t>Launch the instance</a:t>
            </a:r>
          </a:p>
          <a:p>
            <a:pPr lvl="1"/>
            <a:r>
              <a:rPr lang="en-US" dirty="0"/>
              <a:t>Choose a name – use your name or </a:t>
            </a:r>
            <a:r>
              <a:rPr lang="en-US" dirty="0" err="1"/>
              <a:t>userID</a:t>
            </a:r>
            <a:r>
              <a:rPr lang="en-US" dirty="0"/>
              <a:t> to name your instance</a:t>
            </a:r>
          </a:p>
          <a:p>
            <a:pPr lvl="1"/>
            <a:r>
              <a:rPr lang="en-US" dirty="0"/>
              <a:t>Choose the volume you create</a:t>
            </a:r>
          </a:p>
          <a:p>
            <a:pPr lvl="1"/>
            <a:r>
              <a:rPr lang="en-US" dirty="0"/>
              <a:t>Specify the flavor c4-15gb-83</a:t>
            </a:r>
          </a:p>
          <a:p>
            <a:pPr lvl="1"/>
            <a:r>
              <a:rPr lang="en-US" dirty="0"/>
              <a:t>Use your public </a:t>
            </a:r>
            <a:r>
              <a:rPr lang="en-US" dirty="0" err="1"/>
              <a:t>ssh</a:t>
            </a:r>
            <a:r>
              <a:rPr lang="en-US" dirty="0"/>
              <a:t> key or create a new </a:t>
            </a:r>
            <a:r>
              <a:rPr lang="en-US" dirty="0" err="1"/>
              <a:t>ssh</a:t>
            </a:r>
            <a:r>
              <a:rPr lang="en-US" dirty="0"/>
              <a:t> pair and use that</a:t>
            </a:r>
          </a:p>
          <a:p>
            <a:pPr lvl="1"/>
            <a:r>
              <a:rPr lang="en-US" dirty="0"/>
              <a:t>Click ‘launch instance’</a:t>
            </a:r>
          </a:p>
          <a:p>
            <a:r>
              <a:rPr lang="en-US" dirty="0"/>
              <a:t>Check the instance by clicking on it, and see console and logs </a:t>
            </a:r>
          </a:p>
          <a:p>
            <a:r>
              <a:rPr lang="en-US" dirty="0"/>
              <a:t>Assign a floating IP to it </a:t>
            </a:r>
          </a:p>
          <a:p>
            <a:r>
              <a:rPr lang="en-US" dirty="0" smtClean="0"/>
              <a:t>Check the network security settings</a:t>
            </a:r>
          </a:p>
          <a:p>
            <a:r>
              <a:rPr lang="en-US" dirty="0" smtClean="0"/>
              <a:t>If you want, you can create a small volume and attach it to your machine </a:t>
            </a:r>
            <a:endParaRPr lang="en-US" dirty="0"/>
          </a:p>
          <a:p>
            <a:r>
              <a:rPr lang="en-US" dirty="0" err="1"/>
              <a:t>ssh</a:t>
            </a:r>
            <a:r>
              <a:rPr lang="en-US" dirty="0"/>
              <a:t> to the machine and install the latest updates</a:t>
            </a:r>
          </a:p>
          <a:p>
            <a:r>
              <a:rPr lang="en-US" dirty="0"/>
              <a:t>Play with the machine</a:t>
            </a:r>
          </a:p>
          <a:p>
            <a:r>
              <a:rPr lang="en-US" dirty="0"/>
              <a:t>You can do many admin tasks on the machine from the dashboard</a:t>
            </a:r>
          </a:p>
          <a:p>
            <a:pPr lvl="1"/>
            <a:r>
              <a:rPr lang="en-US" dirty="0"/>
              <a:t>Create a snapshot for it but we will not do it</a:t>
            </a:r>
          </a:p>
          <a:p>
            <a:pPr lvl="1"/>
            <a:r>
              <a:rPr lang="en-US" dirty="0"/>
              <a:t>Soft or hard reboot it</a:t>
            </a:r>
          </a:p>
          <a:p>
            <a:pPr lvl="1"/>
            <a:r>
              <a:rPr lang="en-US" dirty="0"/>
              <a:t>Shut it down</a:t>
            </a:r>
          </a:p>
          <a:p>
            <a:pPr lvl="1"/>
            <a:r>
              <a:rPr lang="en-US" dirty="0"/>
              <a:t>Delete it </a:t>
            </a:r>
            <a:endParaRPr lang="en-US" dirty="0" smtClean="0"/>
          </a:p>
          <a:p>
            <a:endParaRPr lang="en-US" dirty="0"/>
          </a:p>
          <a:p>
            <a:pPr marL="365760" lvl="1" indent="0">
              <a:buNone/>
            </a:pPr>
            <a:endParaRPr lang="en-US" dirty="0"/>
          </a:p>
        </p:txBody>
      </p:sp>
    </p:spTree>
    <p:extLst>
      <p:ext uri="{BB962C8B-B14F-4D97-AF65-F5344CB8AC3E}">
        <p14:creationId xmlns:p14="http://schemas.microsoft.com/office/powerpoint/2010/main" val="1984337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3: Attaching a Volume</a:t>
            </a:r>
            <a:br>
              <a:rPr lang="en-US" dirty="0" smtClean="0"/>
            </a:br>
            <a:r>
              <a:rPr lang="en-US" dirty="0" smtClean="0"/>
              <a:t>Enjoy the System Admin Tasks</a:t>
            </a:r>
            <a:endParaRPr lang="en-CA" dirty="0"/>
          </a:p>
        </p:txBody>
      </p:sp>
      <p:sp>
        <p:nvSpPr>
          <p:cNvPr id="3" name="Content Placeholder 2"/>
          <p:cNvSpPr>
            <a:spLocks noGrp="1"/>
          </p:cNvSpPr>
          <p:nvPr>
            <p:ph sz="quarter" idx="1"/>
          </p:nvPr>
        </p:nvSpPr>
        <p:spPr>
          <a:xfrm>
            <a:off x="179512" y="1600200"/>
            <a:ext cx="3935288" cy="4925144"/>
          </a:xfrm>
        </p:spPr>
        <p:txBody>
          <a:bodyPr>
            <a:normAutofit fontScale="92500" lnSpcReduction="10000"/>
          </a:bodyPr>
          <a:lstStyle/>
          <a:p>
            <a:r>
              <a:rPr lang="en-CA" dirty="0" smtClean="0"/>
              <a:t>Create a small volume  - 10 GBs from the Volumes tab</a:t>
            </a:r>
          </a:p>
          <a:p>
            <a:r>
              <a:rPr lang="en-US" dirty="0" smtClean="0"/>
              <a:t>Attach the volume to your running instance</a:t>
            </a:r>
          </a:p>
          <a:p>
            <a:r>
              <a:rPr lang="en-US" dirty="0" smtClean="0"/>
              <a:t>Go the machine – via </a:t>
            </a:r>
            <a:r>
              <a:rPr lang="en-US" dirty="0" err="1" smtClean="0"/>
              <a:t>ssh</a:t>
            </a:r>
            <a:endParaRPr lang="en-US" dirty="0" smtClean="0"/>
          </a:p>
          <a:p>
            <a:r>
              <a:rPr lang="en-US" dirty="0" smtClean="0"/>
              <a:t>Check whether you see the device using</a:t>
            </a:r>
          </a:p>
          <a:p>
            <a:pPr lvl="1"/>
            <a:r>
              <a:rPr lang="en-US" dirty="0" err="1"/>
              <a:t>s</a:t>
            </a:r>
            <a:r>
              <a:rPr lang="en-US" dirty="0" err="1" smtClean="0"/>
              <a:t>udo</a:t>
            </a:r>
            <a:r>
              <a:rPr lang="en-US" dirty="0" smtClean="0"/>
              <a:t> </a:t>
            </a:r>
            <a:r>
              <a:rPr lang="en-US" dirty="0" err="1" smtClean="0"/>
              <a:t>fdisk</a:t>
            </a:r>
            <a:r>
              <a:rPr lang="en-US" dirty="0" smtClean="0"/>
              <a:t> -l </a:t>
            </a:r>
          </a:p>
          <a:p>
            <a:pPr lvl="1"/>
            <a:r>
              <a:rPr lang="en-US" dirty="0" smtClean="0"/>
              <a:t>Look in /dev/</a:t>
            </a:r>
            <a:r>
              <a:rPr lang="en-US" dirty="0" err="1" smtClean="0"/>
              <a:t>vd</a:t>
            </a:r>
            <a:r>
              <a:rPr lang="en-US" dirty="0" smtClean="0"/>
              <a:t>*</a:t>
            </a:r>
          </a:p>
          <a:p>
            <a:r>
              <a:rPr lang="en-US" dirty="0" smtClean="0"/>
              <a:t>Partition the disk</a:t>
            </a:r>
          </a:p>
          <a:p>
            <a:pPr lvl="1"/>
            <a:r>
              <a:rPr lang="en-CA" dirty="0" err="1"/>
              <a:t>sudo</a:t>
            </a:r>
            <a:r>
              <a:rPr lang="en-CA" dirty="0"/>
              <a:t> </a:t>
            </a:r>
            <a:r>
              <a:rPr lang="en-CA" dirty="0" err="1"/>
              <a:t>fdisk</a:t>
            </a:r>
            <a:r>
              <a:rPr lang="en-CA" dirty="0"/>
              <a:t> /</a:t>
            </a:r>
            <a:r>
              <a:rPr lang="en-CA" dirty="0" smtClean="0"/>
              <a:t>dev/</a:t>
            </a:r>
            <a:r>
              <a:rPr lang="en-CA" dirty="0" err="1" smtClean="0"/>
              <a:t>vdc</a:t>
            </a:r>
            <a:endParaRPr lang="en-CA" dirty="0" smtClean="0"/>
          </a:p>
          <a:p>
            <a:r>
              <a:rPr lang="en-US" dirty="0" smtClean="0"/>
              <a:t>Create ext4 file system</a:t>
            </a:r>
          </a:p>
          <a:p>
            <a:pPr lvl="1"/>
            <a:r>
              <a:rPr lang="en-CA" dirty="0" err="1"/>
              <a:t>sudo</a:t>
            </a:r>
            <a:r>
              <a:rPr lang="en-CA" dirty="0"/>
              <a:t> mkfs.ext4 /</a:t>
            </a:r>
            <a:r>
              <a:rPr lang="en-CA" dirty="0" smtClean="0"/>
              <a:t>dev/vdc1</a:t>
            </a:r>
            <a:endParaRPr lang="en-CA" dirty="0"/>
          </a:p>
        </p:txBody>
      </p:sp>
      <p:sp>
        <p:nvSpPr>
          <p:cNvPr id="4" name="Content Placeholder 3"/>
          <p:cNvSpPr>
            <a:spLocks noGrp="1"/>
          </p:cNvSpPr>
          <p:nvPr>
            <p:ph sz="quarter" idx="2"/>
          </p:nvPr>
        </p:nvSpPr>
        <p:spPr>
          <a:xfrm>
            <a:off x="4270248" y="1600200"/>
            <a:ext cx="4478216" cy="4781128"/>
          </a:xfrm>
        </p:spPr>
        <p:txBody>
          <a:bodyPr>
            <a:normAutofit fontScale="92500" lnSpcReduction="10000"/>
          </a:bodyPr>
          <a:lstStyle/>
          <a:p>
            <a:r>
              <a:rPr lang="en-CA" dirty="0" smtClean="0"/>
              <a:t>Make a directory for mounting the device</a:t>
            </a:r>
          </a:p>
          <a:p>
            <a:pPr lvl="1"/>
            <a:r>
              <a:rPr lang="en-CA" dirty="0" err="1" smtClean="0"/>
              <a:t>sudo</a:t>
            </a:r>
            <a:r>
              <a:rPr lang="en-CA" dirty="0" smtClean="0"/>
              <a:t> </a:t>
            </a:r>
            <a:r>
              <a:rPr lang="en-CA" dirty="0" err="1"/>
              <a:t>mkdir</a:t>
            </a:r>
            <a:r>
              <a:rPr lang="en-CA" dirty="0"/>
              <a:t> /data</a:t>
            </a:r>
          </a:p>
          <a:p>
            <a:r>
              <a:rPr lang="en-CA" dirty="0" smtClean="0"/>
              <a:t>Mount it   </a:t>
            </a:r>
            <a:endParaRPr lang="en-CA" dirty="0"/>
          </a:p>
          <a:p>
            <a:pPr lvl="1"/>
            <a:r>
              <a:rPr lang="en-CA" dirty="0" err="1" smtClean="0"/>
              <a:t>sudo</a:t>
            </a:r>
            <a:r>
              <a:rPr lang="en-CA" dirty="0" smtClean="0"/>
              <a:t> </a:t>
            </a:r>
            <a:r>
              <a:rPr lang="en-CA" dirty="0"/>
              <a:t>mount /dev/vdc1 /data</a:t>
            </a:r>
          </a:p>
          <a:p>
            <a:r>
              <a:rPr lang="en-CA" dirty="0" smtClean="0"/>
              <a:t>Check it   </a:t>
            </a:r>
          </a:p>
          <a:p>
            <a:pPr lvl="1"/>
            <a:r>
              <a:rPr lang="en-CA" dirty="0" err="1" smtClean="0"/>
              <a:t>df</a:t>
            </a:r>
            <a:r>
              <a:rPr lang="en-CA" dirty="0" smtClean="0"/>
              <a:t> –</a:t>
            </a:r>
            <a:r>
              <a:rPr lang="en-CA" dirty="0" err="1" smtClean="0"/>
              <a:t>hT</a:t>
            </a:r>
            <a:endParaRPr lang="en-CA" dirty="0" smtClean="0"/>
          </a:p>
          <a:p>
            <a:r>
              <a:rPr lang="en-CA" dirty="0" smtClean="0"/>
              <a:t>Make directory for </a:t>
            </a:r>
            <a:r>
              <a:rPr lang="en-CA" dirty="0" err="1" smtClean="0"/>
              <a:t>ubuntu</a:t>
            </a:r>
            <a:r>
              <a:rPr lang="en-CA" dirty="0" smtClean="0"/>
              <a:t> user</a:t>
            </a:r>
          </a:p>
          <a:p>
            <a:pPr lvl="1"/>
            <a:r>
              <a:rPr lang="en-CA" sz="1500" dirty="0" err="1" smtClean="0"/>
              <a:t>sudo</a:t>
            </a:r>
            <a:r>
              <a:rPr lang="en-CA" sz="1500" dirty="0" smtClean="0"/>
              <a:t> </a:t>
            </a:r>
            <a:r>
              <a:rPr lang="en-CA" sz="1500" dirty="0" err="1"/>
              <a:t>mkdir</a:t>
            </a:r>
            <a:r>
              <a:rPr lang="en-CA" sz="1500" dirty="0"/>
              <a:t> /</a:t>
            </a:r>
            <a:r>
              <a:rPr lang="en-CA" sz="1500" dirty="0" smtClean="0"/>
              <a:t>data/</a:t>
            </a:r>
            <a:r>
              <a:rPr lang="en-CA" sz="1500" dirty="0" err="1" smtClean="0"/>
              <a:t>ubuntu</a:t>
            </a:r>
            <a:endParaRPr lang="en-CA" sz="1500" dirty="0" smtClean="0"/>
          </a:p>
          <a:p>
            <a:pPr lvl="1"/>
            <a:r>
              <a:rPr lang="en-CA" sz="1500" dirty="0" err="1" smtClean="0"/>
              <a:t>sudo</a:t>
            </a:r>
            <a:r>
              <a:rPr lang="en-CA" sz="1500" dirty="0" smtClean="0"/>
              <a:t> </a:t>
            </a:r>
            <a:r>
              <a:rPr lang="en-CA" sz="1500" dirty="0" err="1"/>
              <a:t>chown</a:t>
            </a:r>
            <a:r>
              <a:rPr lang="en-CA" sz="1500" dirty="0"/>
              <a:t> </a:t>
            </a:r>
            <a:r>
              <a:rPr lang="en-CA" sz="1500" dirty="0" err="1"/>
              <a:t>ubuntu.ubuntu</a:t>
            </a:r>
            <a:r>
              <a:rPr lang="en-CA" sz="1500" dirty="0"/>
              <a:t> -R /data/</a:t>
            </a:r>
            <a:r>
              <a:rPr lang="en-CA" sz="1500" dirty="0" err="1"/>
              <a:t>ubuntu</a:t>
            </a:r>
            <a:endParaRPr lang="en-CA" sz="1500" dirty="0"/>
          </a:p>
          <a:p>
            <a:pPr lvl="1"/>
            <a:r>
              <a:rPr lang="en-CA" sz="1500" dirty="0" smtClean="0"/>
              <a:t>ln </a:t>
            </a:r>
            <a:r>
              <a:rPr lang="en-CA" sz="1500" dirty="0"/>
              <a:t>-sf /data/</a:t>
            </a:r>
            <a:r>
              <a:rPr lang="en-CA" sz="1500" dirty="0" err="1"/>
              <a:t>ubuntu</a:t>
            </a:r>
            <a:r>
              <a:rPr lang="en-CA" sz="1500" dirty="0"/>
              <a:t> </a:t>
            </a:r>
            <a:r>
              <a:rPr lang="en-CA" sz="1500" dirty="0" smtClean="0"/>
              <a:t>data</a:t>
            </a:r>
            <a:endParaRPr lang="en-CA" sz="1500" dirty="0"/>
          </a:p>
        </p:txBody>
      </p:sp>
    </p:spTree>
    <p:extLst>
      <p:ext uri="{BB962C8B-B14F-4D97-AF65-F5344CB8AC3E}">
        <p14:creationId xmlns:p14="http://schemas.microsoft.com/office/powerpoint/2010/main" val="1720872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4: Running Services</a:t>
            </a:r>
            <a:br>
              <a:rPr lang="en-US" dirty="0" smtClean="0"/>
            </a:br>
            <a:r>
              <a:rPr lang="en-US" dirty="0" smtClean="0"/>
              <a:t> Towards Dockers</a:t>
            </a:r>
            <a:endParaRPr lang="en-CA" dirty="0"/>
          </a:p>
        </p:txBody>
      </p:sp>
      <p:sp>
        <p:nvSpPr>
          <p:cNvPr id="3" name="Content Placeholder 2"/>
          <p:cNvSpPr>
            <a:spLocks noGrp="1"/>
          </p:cNvSpPr>
          <p:nvPr>
            <p:ph sz="quarter" idx="1"/>
          </p:nvPr>
        </p:nvSpPr>
        <p:spPr/>
        <p:txBody>
          <a:bodyPr>
            <a:normAutofit fontScale="92500"/>
          </a:bodyPr>
          <a:lstStyle/>
          <a:p>
            <a:r>
              <a:rPr lang="en-US" dirty="0" smtClean="0"/>
              <a:t>Login into your </a:t>
            </a:r>
            <a:r>
              <a:rPr lang="en-US" dirty="0" err="1" smtClean="0"/>
              <a:t>instace</a:t>
            </a:r>
            <a:endParaRPr lang="en-US" dirty="0" smtClean="0"/>
          </a:p>
          <a:p>
            <a:r>
              <a:rPr lang="en-US" dirty="0" smtClean="0"/>
              <a:t>Install </a:t>
            </a:r>
            <a:r>
              <a:rPr lang="en-US" dirty="0" err="1" smtClean="0"/>
              <a:t>docker</a:t>
            </a:r>
            <a:endParaRPr lang="en-US" dirty="0" smtClean="0"/>
          </a:p>
          <a:p>
            <a:pPr lvl="1"/>
            <a:r>
              <a:rPr lang="en-US" dirty="0" err="1"/>
              <a:t>sudo</a:t>
            </a:r>
            <a:r>
              <a:rPr lang="en-US" dirty="0"/>
              <a:t> apt update</a:t>
            </a:r>
          </a:p>
          <a:p>
            <a:pPr lvl="1"/>
            <a:r>
              <a:rPr lang="en-US" dirty="0" err="1"/>
              <a:t>sudo</a:t>
            </a:r>
            <a:r>
              <a:rPr lang="en-US" dirty="0"/>
              <a:t> apt install docker.io</a:t>
            </a:r>
          </a:p>
          <a:p>
            <a:r>
              <a:rPr lang="en-US" dirty="0" smtClean="0"/>
              <a:t>Add user to </a:t>
            </a:r>
            <a:r>
              <a:rPr lang="en-US" dirty="0" err="1" smtClean="0"/>
              <a:t>docker</a:t>
            </a:r>
            <a:r>
              <a:rPr lang="en-US" dirty="0" smtClean="0"/>
              <a:t> group</a:t>
            </a:r>
          </a:p>
          <a:p>
            <a:pPr lvl="1"/>
            <a:r>
              <a:rPr lang="en-US" dirty="0" err="1" smtClean="0"/>
              <a:t>sudo</a:t>
            </a:r>
            <a:r>
              <a:rPr lang="en-US" dirty="0" smtClean="0"/>
              <a:t> </a:t>
            </a:r>
            <a:r>
              <a:rPr lang="en-US" dirty="0" err="1"/>
              <a:t>usermod</a:t>
            </a:r>
            <a:r>
              <a:rPr lang="en-US" dirty="0"/>
              <a:t> -</a:t>
            </a:r>
            <a:r>
              <a:rPr lang="en-US" dirty="0" err="1"/>
              <a:t>aG</a:t>
            </a:r>
            <a:r>
              <a:rPr lang="en-US" dirty="0"/>
              <a:t> </a:t>
            </a:r>
            <a:r>
              <a:rPr lang="en-US" dirty="0" err="1"/>
              <a:t>docker</a:t>
            </a:r>
            <a:r>
              <a:rPr lang="en-US" dirty="0"/>
              <a:t> </a:t>
            </a:r>
            <a:r>
              <a:rPr lang="en-US" dirty="0" smtClean="0"/>
              <a:t>Ubuntu</a:t>
            </a:r>
          </a:p>
          <a:p>
            <a:r>
              <a:rPr lang="en-US" dirty="0" smtClean="0"/>
              <a:t>Logout and login again</a:t>
            </a:r>
          </a:p>
          <a:p>
            <a:r>
              <a:rPr lang="en-US" dirty="0" smtClean="0"/>
              <a:t>Start </a:t>
            </a:r>
            <a:r>
              <a:rPr lang="en-US" dirty="0" err="1" smtClean="0"/>
              <a:t>docker</a:t>
            </a:r>
            <a:r>
              <a:rPr lang="en-US" dirty="0" smtClean="0"/>
              <a:t> services and enable its startup at boot</a:t>
            </a:r>
          </a:p>
          <a:p>
            <a:pPr lvl="1"/>
            <a:r>
              <a:rPr lang="en-US" dirty="0" err="1"/>
              <a:t>sudo</a:t>
            </a:r>
            <a:r>
              <a:rPr lang="en-US" dirty="0"/>
              <a:t> </a:t>
            </a:r>
            <a:r>
              <a:rPr lang="en-US" dirty="0" err="1"/>
              <a:t>systemctl</a:t>
            </a:r>
            <a:r>
              <a:rPr lang="en-US" dirty="0"/>
              <a:t> start </a:t>
            </a:r>
            <a:r>
              <a:rPr lang="en-US" dirty="0" err="1"/>
              <a:t>docker</a:t>
            </a:r>
            <a:endParaRPr lang="en-US" dirty="0"/>
          </a:p>
          <a:p>
            <a:pPr lvl="1"/>
            <a:r>
              <a:rPr lang="en-US" dirty="0" err="1"/>
              <a:t>sudo</a:t>
            </a:r>
            <a:r>
              <a:rPr lang="en-US" dirty="0"/>
              <a:t> </a:t>
            </a:r>
            <a:r>
              <a:rPr lang="en-US" dirty="0" err="1"/>
              <a:t>systemctl</a:t>
            </a:r>
            <a:r>
              <a:rPr lang="en-US" dirty="0"/>
              <a:t> enable </a:t>
            </a:r>
            <a:r>
              <a:rPr lang="en-US" dirty="0" err="1" smtClean="0"/>
              <a:t>docker</a:t>
            </a:r>
            <a:endParaRPr lang="en-US" dirty="0" smtClean="0"/>
          </a:p>
          <a:p>
            <a:r>
              <a:rPr lang="en-US" dirty="0" smtClean="0"/>
              <a:t>Check that </a:t>
            </a:r>
            <a:r>
              <a:rPr lang="en-US" dirty="0" err="1" smtClean="0"/>
              <a:t>docker</a:t>
            </a:r>
            <a:r>
              <a:rPr lang="en-US" dirty="0" smtClean="0"/>
              <a:t> is running </a:t>
            </a:r>
          </a:p>
          <a:p>
            <a:pPr lvl="1"/>
            <a:r>
              <a:rPr lang="en-US" dirty="0" err="1" smtClean="0"/>
              <a:t>docker</a:t>
            </a:r>
            <a:r>
              <a:rPr lang="en-US" dirty="0" smtClean="0"/>
              <a:t> info or </a:t>
            </a:r>
            <a:r>
              <a:rPr lang="en-US" dirty="0" err="1" smtClean="0"/>
              <a:t>docker</a:t>
            </a:r>
            <a:r>
              <a:rPr lang="en-US" dirty="0" smtClean="0"/>
              <a:t> --version</a:t>
            </a:r>
            <a:endParaRPr lang="en-US" dirty="0"/>
          </a:p>
          <a:p>
            <a:pPr lvl="1"/>
            <a:endParaRPr lang="en-CA" dirty="0"/>
          </a:p>
        </p:txBody>
      </p:sp>
    </p:spTree>
    <p:extLst>
      <p:ext uri="{BB962C8B-B14F-4D97-AF65-F5344CB8AC3E}">
        <p14:creationId xmlns:p14="http://schemas.microsoft.com/office/powerpoint/2010/main" val="4019725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5</a:t>
            </a:r>
            <a:r>
              <a:rPr lang="en-US" dirty="0" smtClean="0"/>
              <a:t>: CLI</a:t>
            </a:r>
            <a:br>
              <a:rPr lang="en-US" dirty="0" smtClean="0"/>
            </a:br>
            <a:r>
              <a:rPr lang="en-US" dirty="0" smtClean="0"/>
              <a:t> Towards Medium Deployments</a:t>
            </a:r>
            <a:endParaRPr lang="en-CA" dirty="0"/>
          </a:p>
        </p:txBody>
      </p:sp>
      <p:sp>
        <p:nvSpPr>
          <p:cNvPr id="3" name="Content Placeholder 2"/>
          <p:cNvSpPr>
            <a:spLocks noGrp="1"/>
          </p:cNvSpPr>
          <p:nvPr>
            <p:ph sz="quarter" idx="1"/>
          </p:nvPr>
        </p:nvSpPr>
        <p:spPr/>
        <p:txBody>
          <a:bodyPr>
            <a:normAutofit lnSpcReduction="10000"/>
          </a:bodyPr>
          <a:lstStyle/>
          <a:p>
            <a:r>
              <a:rPr lang="en-US" dirty="0" smtClean="0"/>
              <a:t>Install </a:t>
            </a:r>
            <a:r>
              <a:rPr lang="en-US" dirty="0" err="1" smtClean="0"/>
              <a:t>openstack</a:t>
            </a:r>
            <a:r>
              <a:rPr lang="en-US" dirty="0" smtClean="0"/>
              <a:t> client</a:t>
            </a:r>
          </a:p>
          <a:p>
            <a:pPr lvl="1"/>
            <a:r>
              <a:rPr lang="en-US" dirty="0" err="1"/>
              <a:t>s</a:t>
            </a:r>
            <a:r>
              <a:rPr lang="en-US" dirty="0" err="1" smtClean="0"/>
              <a:t>udo</a:t>
            </a:r>
            <a:r>
              <a:rPr lang="en-US" dirty="0" smtClean="0"/>
              <a:t> apt install python</a:t>
            </a:r>
          </a:p>
          <a:p>
            <a:pPr lvl="1"/>
            <a:r>
              <a:rPr lang="en-US" dirty="0" err="1"/>
              <a:t>s</a:t>
            </a:r>
            <a:r>
              <a:rPr lang="en-US" dirty="0" err="1" smtClean="0"/>
              <a:t>udo</a:t>
            </a:r>
            <a:r>
              <a:rPr lang="en-US" dirty="0" smtClean="0"/>
              <a:t> apt </a:t>
            </a:r>
            <a:r>
              <a:rPr lang="en-US" dirty="0"/>
              <a:t>install </a:t>
            </a:r>
            <a:endParaRPr lang="en-US" dirty="0" smtClean="0"/>
          </a:p>
          <a:p>
            <a:pPr lvl="1"/>
            <a:r>
              <a:rPr lang="en-US" dirty="0" err="1"/>
              <a:t>s</a:t>
            </a:r>
            <a:r>
              <a:rPr lang="en-US" dirty="0" err="1" smtClean="0"/>
              <a:t>udo</a:t>
            </a:r>
            <a:r>
              <a:rPr lang="en-US" dirty="0" smtClean="0"/>
              <a:t> apt </a:t>
            </a:r>
            <a:r>
              <a:rPr lang="en-US" dirty="0"/>
              <a:t>install python-dev </a:t>
            </a:r>
            <a:r>
              <a:rPr lang="en-US" dirty="0" smtClean="0"/>
              <a:t>python-pip</a:t>
            </a:r>
          </a:p>
          <a:p>
            <a:pPr lvl="1"/>
            <a:r>
              <a:rPr lang="en-US" dirty="0" err="1"/>
              <a:t>sudo</a:t>
            </a:r>
            <a:r>
              <a:rPr lang="en-US" dirty="0"/>
              <a:t> pip install </a:t>
            </a:r>
            <a:r>
              <a:rPr lang="en-US" dirty="0" smtClean="0"/>
              <a:t>python-</a:t>
            </a:r>
            <a:r>
              <a:rPr lang="en-US" dirty="0" err="1" smtClean="0"/>
              <a:t>openstackclient</a:t>
            </a:r>
            <a:endParaRPr lang="en-US" dirty="0" smtClean="0"/>
          </a:p>
          <a:p>
            <a:r>
              <a:rPr lang="en-US" dirty="0" smtClean="0"/>
              <a:t>Download OpenStack RC v3 from API Access</a:t>
            </a:r>
          </a:p>
          <a:p>
            <a:r>
              <a:rPr lang="en-US" dirty="0" smtClean="0"/>
              <a:t>Source it</a:t>
            </a:r>
          </a:p>
          <a:p>
            <a:r>
              <a:rPr lang="en-US" dirty="0" smtClean="0"/>
              <a:t>Use </a:t>
            </a:r>
            <a:r>
              <a:rPr lang="en-US" dirty="0" err="1" smtClean="0"/>
              <a:t>openstack</a:t>
            </a:r>
            <a:r>
              <a:rPr lang="en-US" dirty="0" smtClean="0"/>
              <a:t> command to do the following: </a:t>
            </a:r>
          </a:p>
          <a:p>
            <a:pPr lvl="1"/>
            <a:r>
              <a:rPr lang="en-US" dirty="0" smtClean="0"/>
              <a:t>List instances</a:t>
            </a:r>
          </a:p>
          <a:p>
            <a:pPr lvl="1"/>
            <a:r>
              <a:rPr lang="en-US" dirty="0" smtClean="0"/>
              <a:t>List volumes</a:t>
            </a:r>
          </a:p>
          <a:p>
            <a:pPr lvl="1"/>
            <a:r>
              <a:rPr lang="en-US" dirty="0" smtClean="0"/>
              <a:t>List images</a:t>
            </a:r>
          </a:p>
          <a:p>
            <a:pPr lvl="1"/>
            <a:r>
              <a:rPr lang="en-US" dirty="0" smtClean="0"/>
              <a:t>Show details of your instance</a:t>
            </a:r>
          </a:p>
          <a:p>
            <a:r>
              <a:rPr lang="en-US" dirty="0" smtClean="0"/>
              <a:t>Can you reboot the instance from CLI?</a:t>
            </a:r>
            <a:endParaRPr lang="en-US" dirty="0"/>
          </a:p>
        </p:txBody>
      </p:sp>
    </p:spTree>
    <p:extLst>
      <p:ext uri="{BB962C8B-B14F-4D97-AF65-F5344CB8AC3E}">
        <p14:creationId xmlns:p14="http://schemas.microsoft.com/office/powerpoint/2010/main" val="950964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Quiz and Chat</a:t>
            </a:r>
            <a:endParaRPr lang="en-CA" dirty="0"/>
          </a:p>
        </p:txBody>
      </p:sp>
    </p:spTree>
    <p:extLst>
      <p:ext uri="{BB962C8B-B14F-4D97-AF65-F5344CB8AC3E}">
        <p14:creationId xmlns:p14="http://schemas.microsoft.com/office/powerpoint/2010/main" val="3883594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CA" dirty="0"/>
          </a:p>
        </p:txBody>
      </p:sp>
      <p:sp>
        <p:nvSpPr>
          <p:cNvPr id="3" name="Content Placeholder 2"/>
          <p:cNvSpPr>
            <a:spLocks noGrp="1"/>
          </p:cNvSpPr>
          <p:nvPr>
            <p:ph sz="quarter" idx="1"/>
          </p:nvPr>
        </p:nvSpPr>
        <p:spPr/>
        <p:txBody>
          <a:bodyPr>
            <a:normAutofit lnSpcReduction="10000"/>
          </a:bodyPr>
          <a:lstStyle/>
          <a:p>
            <a:r>
              <a:rPr lang="en-US" dirty="0" smtClean="0"/>
              <a:t>List the OpenStack services and what they are for?</a:t>
            </a:r>
          </a:p>
          <a:p>
            <a:r>
              <a:rPr lang="en-US" dirty="0" smtClean="0"/>
              <a:t>Why should we use clouds?</a:t>
            </a:r>
          </a:p>
          <a:p>
            <a:r>
              <a:rPr lang="en-US" dirty="0" smtClean="0"/>
              <a:t>What’s cloud computing?</a:t>
            </a:r>
          </a:p>
          <a:p>
            <a:r>
              <a:rPr lang="en-US" dirty="0" smtClean="0"/>
              <a:t>What cloud service model OpenStack offers?</a:t>
            </a:r>
          </a:p>
          <a:p>
            <a:r>
              <a:rPr lang="en-US" dirty="0" smtClean="0"/>
              <a:t>What’s the different between Compute and persistent flavors?</a:t>
            </a:r>
          </a:p>
          <a:p>
            <a:r>
              <a:rPr lang="en-US" dirty="0" smtClean="0"/>
              <a:t>What’s the difference between persistent and ephemeral volumes?</a:t>
            </a:r>
          </a:p>
          <a:p>
            <a:r>
              <a:rPr lang="en-US" dirty="0" smtClean="0"/>
              <a:t>What’s the process to use CLI in OpenStack</a:t>
            </a:r>
            <a:r>
              <a:rPr lang="en-US" dirty="0" smtClean="0"/>
              <a:t>?</a:t>
            </a:r>
          </a:p>
          <a:p>
            <a:r>
              <a:rPr lang="en-US" dirty="0" smtClean="0"/>
              <a:t>Give some examples for workloads </a:t>
            </a:r>
            <a:r>
              <a:rPr lang="en-US" dirty="0" smtClean="0"/>
              <a:t>for </a:t>
            </a:r>
            <a:r>
              <a:rPr lang="en-US" dirty="0" smtClean="0"/>
              <a:t>which you should use the cloud?</a:t>
            </a:r>
            <a:endParaRPr lang="en-US" dirty="0" smtClean="0"/>
          </a:p>
        </p:txBody>
      </p:sp>
    </p:spTree>
    <p:extLst>
      <p:ext uri="{BB962C8B-B14F-4D97-AF65-F5344CB8AC3E}">
        <p14:creationId xmlns:p14="http://schemas.microsoft.com/office/powerpoint/2010/main" val="1278408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CA" dirty="0"/>
          </a:p>
        </p:txBody>
      </p:sp>
      <p:sp>
        <p:nvSpPr>
          <p:cNvPr id="3" name="Content Placeholder 2"/>
          <p:cNvSpPr>
            <a:spLocks noGrp="1"/>
          </p:cNvSpPr>
          <p:nvPr>
            <p:ph sz="quarter" idx="1"/>
          </p:nvPr>
        </p:nvSpPr>
        <p:spPr/>
        <p:txBody>
          <a:bodyPr/>
          <a:lstStyle/>
          <a:p>
            <a:endParaRPr lang="en-CA" dirty="0" smtClean="0">
              <a:hlinkClick r:id="rId2"/>
            </a:endParaRPr>
          </a:p>
          <a:p>
            <a:endParaRPr lang="en-CA" dirty="0">
              <a:hlinkClick r:id="rId2"/>
            </a:endParaRPr>
          </a:p>
          <a:p>
            <a:endParaRPr lang="en-CA" dirty="0" smtClean="0">
              <a:hlinkClick r:id="rId2"/>
            </a:endParaRPr>
          </a:p>
          <a:p>
            <a:r>
              <a:rPr lang="en-CA" dirty="0" smtClean="0">
                <a:hlinkClick r:id="rId2"/>
              </a:rPr>
              <a:t>https</a:t>
            </a:r>
            <a:r>
              <a:rPr lang="en-CA" dirty="0">
                <a:hlinkClick r:id="rId2"/>
              </a:rPr>
              <a:t>://</a:t>
            </a:r>
            <a:r>
              <a:rPr lang="en-CA" dirty="0" smtClean="0">
                <a:hlinkClick r:id="rId2"/>
              </a:rPr>
              <a:t>docs.openstack.org</a:t>
            </a:r>
            <a:endParaRPr lang="en-CA" dirty="0" smtClean="0"/>
          </a:p>
          <a:p>
            <a:r>
              <a:rPr lang="en-CA" dirty="0">
                <a:hlinkClick r:id="rId3"/>
              </a:rPr>
              <a:t>https://</a:t>
            </a:r>
            <a:r>
              <a:rPr lang="en-CA" dirty="0" smtClean="0">
                <a:hlinkClick r:id="rId3"/>
              </a:rPr>
              <a:t>docs.computecanada.ca/wiki/Cloud</a:t>
            </a:r>
            <a:endParaRPr lang="en-CA" dirty="0" smtClean="0"/>
          </a:p>
          <a:p>
            <a:r>
              <a:rPr lang="en-CA" dirty="0">
                <a:hlinkClick r:id="rId4"/>
              </a:rPr>
              <a:t>https://</a:t>
            </a:r>
            <a:r>
              <a:rPr lang="en-CA" dirty="0" smtClean="0">
                <a:hlinkClick r:id="rId4"/>
              </a:rPr>
              <a:t>docs.computecanada.ca/wiki/Automating_VM_creation</a:t>
            </a:r>
            <a:endParaRPr lang="en-CA" dirty="0" smtClean="0"/>
          </a:p>
          <a:p>
            <a:r>
              <a:rPr lang="en-CA" dirty="0">
                <a:hlinkClick r:id="rId5"/>
              </a:rPr>
              <a:t>https://</a:t>
            </a:r>
            <a:r>
              <a:rPr lang="en-CA" dirty="0" smtClean="0">
                <a:hlinkClick r:id="rId5"/>
              </a:rPr>
              <a:t>www.redhat.com/en/topics/cloud</a:t>
            </a:r>
            <a:endParaRPr lang="en-CA" dirty="0" smtClean="0"/>
          </a:p>
          <a:p>
            <a:endParaRPr lang="en-CA" dirty="0" smtClean="0"/>
          </a:p>
          <a:p>
            <a:endParaRPr lang="en-CA" dirty="0"/>
          </a:p>
        </p:txBody>
      </p:sp>
    </p:spTree>
    <p:extLst>
      <p:ext uri="{BB962C8B-B14F-4D97-AF65-F5344CB8AC3E}">
        <p14:creationId xmlns:p14="http://schemas.microsoft.com/office/powerpoint/2010/main" val="187130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a:t>
            </a:r>
            <a:endParaRPr lang="en-CA" dirty="0"/>
          </a:p>
        </p:txBody>
      </p:sp>
      <p:sp>
        <p:nvSpPr>
          <p:cNvPr id="3" name="Text Placeholder 2"/>
          <p:cNvSpPr>
            <a:spLocks noGrp="1"/>
          </p:cNvSpPr>
          <p:nvPr>
            <p:ph type="body" idx="1"/>
          </p:nvPr>
        </p:nvSpPr>
        <p:spPr/>
        <p:txBody>
          <a:bodyPr/>
          <a:lstStyle/>
          <a:p>
            <a:r>
              <a:rPr lang="en-US" dirty="0" smtClean="0"/>
              <a:t>Embrace the clouds </a:t>
            </a:r>
            <a:r>
              <a:rPr lang="en-US" dirty="0" smtClean="0">
                <a:sym typeface="Wingdings" panose="05000000000000000000" pitchFamily="2" charset="2"/>
              </a:rPr>
              <a:t></a:t>
            </a:r>
            <a:endParaRPr lang="en-CA" dirty="0"/>
          </a:p>
        </p:txBody>
      </p:sp>
    </p:spTree>
    <p:extLst>
      <p:ext uri="{BB962C8B-B14F-4D97-AF65-F5344CB8AC3E}">
        <p14:creationId xmlns:p14="http://schemas.microsoft.com/office/powerpoint/2010/main" val="243579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Overview on Cloud Computing</a:t>
            </a:r>
            <a:br>
              <a:rPr lang="en-CA" dirty="0" smtClean="0"/>
            </a:br>
            <a:r>
              <a:rPr lang="en-CA" dirty="0" smtClean="0"/>
              <a:t> Simple Definition …</a:t>
            </a:r>
            <a:endParaRPr lang="en-CA" dirty="0"/>
          </a:p>
        </p:txBody>
      </p:sp>
      <p:sp>
        <p:nvSpPr>
          <p:cNvPr id="3" name="Content Placeholder 2"/>
          <p:cNvSpPr>
            <a:spLocks noGrp="1"/>
          </p:cNvSpPr>
          <p:nvPr>
            <p:ph sz="quarter" idx="1"/>
          </p:nvPr>
        </p:nvSpPr>
        <p:spPr/>
        <p:txBody>
          <a:bodyPr>
            <a:noAutofit/>
          </a:bodyPr>
          <a:lstStyle/>
          <a:p>
            <a:pPr marL="0" indent="0">
              <a:buNone/>
            </a:pPr>
            <a:endParaRPr lang="en-US" sz="1800" b="1" dirty="0" smtClean="0"/>
          </a:p>
          <a:p>
            <a:pPr marL="0" indent="0">
              <a:buNone/>
            </a:pPr>
            <a:endParaRPr lang="en-US" dirty="0" smtClean="0"/>
          </a:p>
          <a:p>
            <a:pPr marL="0" indent="0">
              <a:buNone/>
            </a:pPr>
            <a:endParaRPr lang="en-CA" dirty="0"/>
          </a:p>
          <a:p>
            <a:pPr marL="0" indent="0">
              <a:buNone/>
            </a:pPr>
            <a:endParaRPr lang="en-US" b="1" dirty="0"/>
          </a:p>
          <a:p>
            <a:pPr marL="0" indent="0">
              <a:buNone/>
            </a:pPr>
            <a:r>
              <a:rPr lang="en-US" sz="2800" dirty="0"/>
              <a:t>Cloud computing is a </a:t>
            </a:r>
            <a:r>
              <a:rPr lang="en-US" sz="2800" dirty="0" smtClean="0"/>
              <a:t>utility computing </a:t>
            </a:r>
            <a:r>
              <a:rPr lang="en-US" sz="2800" dirty="0"/>
              <a:t>paradigm for delivering services over the Internet</a:t>
            </a:r>
            <a:endParaRPr lang="en-CA" sz="2800" dirty="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713922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Overview on Cloud Computing</a:t>
            </a:r>
            <a:br>
              <a:rPr lang="en-CA" dirty="0" smtClean="0"/>
            </a:br>
            <a:r>
              <a:rPr lang="en-CA" dirty="0" smtClean="0"/>
              <a:t>Advanced Definitions …</a:t>
            </a:r>
            <a:endParaRPr lang="en-CA" dirty="0"/>
          </a:p>
        </p:txBody>
      </p:sp>
      <p:sp>
        <p:nvSpPr>
          <p:cNvPr id="3" name="Content Placeholder 2"/>
          <p:cNvSpPr>
            <a:spLocks noGrp="1"/>
          </p:cNvSpPr>
          <p:nvPr>
            <p:ph sz="quarter" idx="1"/>
          </p:nvPr>
        </p:nvSpPr>
        <p:spPr/>
        <p:txBody>
          <a:bodyPr>
            <a:noAutofit/>
          </a:bodyPr>
          <a:lstStyle/>
          <a:p>
            <a:pPr marL="0" indent="0">
              <a:buNone/>
            </a:pPr>
            <a:endParaRPr lang="en-US" sz="2800" b="1" dirty="0" smtClean="0"/>
          </a:p>
          <a:p>
            <a:pPr marL="0" indent="0">
              <a:buNone/>
            </a:pPr>
            <a:r>
              <a:rPr lang="en-US" sz="2800" b="1" dirty="0" smtClean="0"/>
              <a:t>Ian Forster:</a:t>
            </a:r>
          </a:p>
          <a:p>
            <a:pPr marL="0" indent="0">
              <a:buNone/>
            </a:pPr>
            <a:endParaRPr lang="en-US" sz="2800" dirty="0" smtClean="0"/>
          </a:p>
          <a:p>
            <a:pPr marL="0" indent="0">
              <a:buNone/>
            </a:pPr>
            <a:r>
              <a:rPr lang="en-US" sz="2800" dirty="0" smtClean="0"/>
              <a:t>“</a:t>
            </a:r>
            <a:r>
              <a:rPr lang="en-US" sz="2800" i="1" dirty="0"/>
              <a:t>A pool of abstracted, highly scalable, and managed compute infrastructure capable of hosting end-customer applications and billed by consumption.” </a:t>
            </a:r>
            <a:endParaRPr lang="en-US" sz="2800" dirty="0" smtClean="0"/>
          </a:p>
        </p:txBody>
      </p:sp>
    </p:spTree>
    <p:extLst>
      <p:ext uri="{BB962C8B-B14F-4D97-AF65-F5344CB8AC3E}">
        <p14:creationId xmlns:p14="http://schemas.microsoft.com/office/powerpoint/2010/main" val="119291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Overview on Cloud Computing</a:t>
            </a:r>
            <a:br>
              <a:rPr lang="en-CA" dirty="0" smtClean="0"/>
            </a:br>
            <a:r>
              <a:rPr lang="en-CA" dirty="0" smtClean="0"/>
              <a:t>Advanced Definitions …</a:t>
            </a:r>
            <a:endParaRPr lang="en-CA" dirty="0"/>
          </a:p>
        </p:txBody>
      </p:sp>
      <p:sp>
        <p:nvSpPr>
          <p:cNvPr id="3" name="Content Placeholder 2"/>
          <p:cNvSpPr>
            <a:spLocks noGrp="1"/>
          </p:cNvSpPr>
          <p:nvPr>
            <p:ph sz="quarter" idx="1"/>
          </p:nvPr>
        </p:nvSpPr>
        <p:spPr/>
        <p:txBody>
          <a:bodyPr>
            <a:noAutofit/>
          </a:bodyPr>
          <a:lstStyle/>
          <a:p>
            <a:pPr marL="0" indent="0">
              <a:buNone/>
            </a:pPr>
            <a:endParaRPr lang="en-US" sz="2800" b="1" dirty="0" smtClean="0"/>
          </a:p>
          <a:p>
            <a:pPr marL="0" indent="0">
              <a:buNone/>
            </a:pPr>
            <a:r>
              <a:rPr lang="en-US" sz="2800" b="1" dirty="0" err="1" smtClean="0"/>
              <a:t>Redhat</a:t>
            </a:r>
            <a:r>
              <a:rPr lang="en-US" sz="2800" b="1" dirty="0" smtClean="0"/>
              <a:t>:</a:t>
            </a:r>
          </a:p>
          <a:p>
            <a:pPr marL="0" indent="0">
              <a:buNone/>
            </a:pPr>
            <a:endParaRPr lang="en-US" sz="2800" dirty="0" smtClean="0"/>
          </a:p>
          <a:p>
            <a:pPr marL="0" indent="0">
              <a:buNone/>
            </a:pPr>
            <a:r>
              <a:rPr lang="en-US" sz="2800" dirty="0" smtClean="0"/>
              <a:t>“</a:t>
            </a:r>
            <a:r>
              <a:rPr lang="en-US" sz="2800" i="1" dirty="0"/>
              <a:t>Clouds are pools of virtual resources, storage, applications, and services that are managed by software so the resources can be accessed on demand</a:t>
            </a:r>
            <a:r>
              <a:rPr lang="en-US" sz="2800" i="1" dirty="0" smtClean="0"/>
              <a:t>.” </a:t>
            </a:r>
            <a:endParaRPr lang="en-US" sz="2800" dirty="0" smtClean="0"/>
          </a:p>
        </p:txBody>
      </p:sp>
    </p:spTree>
    <p:extLst>
      <p:ext uri="{BB962C8B-B14F-4D97-AF65-F5344CB8AC3E}">
        <p14:creationId xmlns:p14="http://schemas.microsoft.com/office/powerpoint/2010/main" val="686913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Cloud Computing</a:t>
            </a:r>
            <a:br>
              <a:rPr lang="en-CA" dirty="0" smtClean="0"/>
            </a:br>
            <a:r>
              <a:rPr lang="en-CA" dirty="0" smtClean="0"/>
              <a:t>Advanced Definitions …</a:t>
            </a:r>
            <a:endParaRPr lang="en-CA" dirty="0"/>
          </a:p>
        </p:txBody>
      </p:sp>
      <p:sp>
        <p:nvSpPr>
          <p:cNvPr id="3" name="Content Placeholder 2"/>
          <p:cNvSpPr>
            <a:spLocks noGrp="1"/>
          </p:cNvSpPr>
          <p:nvPr>
            <p:ph sz="quarter" idx="1"/>
          </p:nvPr>
        </p:nvSpPr>
        <p:spPr/>
        <p:txBody>
          <a:bodyPr>
            <a:noAutofit/>
          </a:bodyPr>
          <a:lstStyle/>
          <a:p>
            <a:pPr marL="0" indent="0">
              <a:buNone/>
            </a:pPr>
            <a:endParaRPr lang="en-US" sz="1800" b="1" dirty="0" smtClean="0"/>
          </a:p>
          <a:p>
            <a:pPr marL="0" indent="0">
              <a:buNone/>
            </a:pPr>
            <a:r>
              <a:rPr lang="en-US" sz="1800" b="1" dirty="0" smtClean="0"/>
              <a:t>NIST (National Institute for Standards and Technology)</a:t>
            </a:r>
          </a:p>
          <a:p>
            <a:pPr marL="0" indent="0">
              <a:buNone/>
            </a:pPr>
            <a:endParaRPr lang="en-US" sz="1000" dirty="0" smtClean="0"/>
          </a:p>
          <a:p>
            <a:pPr marL="0" indent="0">
              <a:buNone/>
            </a:pPr>
            <a:r>
              <a:rPr lang="en-US" dirty="0" smtClean="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is composed of </a:t>
            </a:r>
            <a:r>
              <a:rPr lang="en-US" dirty="0" smtClean="0">
                <a:solidFill>
                  <a:srgbClr val="FF0000"/>
                </a:solidFill>
              </a:rPr>
              <a:t>five essential characteristics</a:t>
            </a:r>
            <a:r>
              <a:rPr lang="en-US" dirty="0" smtClean="0"/>
              <a:t>, </a:t>
            </a:r>
            <a:r>
              <a:rPr lang="en-US" dirty="0" smtClean="0">
                <a:solidFill>
                  <a:srgbClr val="FF0000"/>
                </a:solidFill>
              </a:rPr>
              <a:t>three service models</a:t>
            </a:r>
            <a:r>
              <a:rPr lang="en-US" dirty="0" smtClean="0"/>
              <a:t>, and </a:t>
            </a:r>
            <a:r>
              <a:rPr lang="en-US" dirty="0" smtClean="0">
                <a:solidFill>
                  <a:srgbClr val="FF0000"/>
                </a:solidFill>
              </a:rPr>
              <a:t>four deployment models</a:t>
            </a:r>
            <a:r>
              <a:rPr lang="en-CA" dirty="0" smtClean="0">
                <a:solidFill>
                  <a:srgbClr val="FF0000"/>
                </a:solidFill>
              </a:rPr>
              <a:t> </a:t>
            </a:r>
            <a:r>
              <a:rPr lang="en-CA" dirty="0" smtClean="0"/>
              <a:t>…”</a:t>
            </a:r>
            <a:endParaRPr lang="en-US" dirty="0" smtClean="0"/>
          </a:p>
        </p:txBody>
      </p:sp>
    </p:spTree>
    <p:extLst>
      <p:ext uri="{BB962C8B-B14F-4D97-AF65-F5344CB8AC3E}">
        <p14:creationId xmlns:p14="http://schemas.microsoft.com/office/powerpoint/2010/main" val="2694180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Characteristics</a:t>
            </a:r>
            <a:endParaRPr lang="en-CA" dirty="0"/>
          </a:p>
        </p:txBody>
      </p:sp>
      <p:sp>
        <p:nvSpPr>
          <p:cNvPr id="3" name="Content Placeholder 2"/>
          <p:cNvSpPr>
            <a:spLocks noGrp="1"/>
          </p:cNvSpPr>
          <p:nvPr>
            <p:ph sz="quarter" idx="1"/>
          </p:nvPr>
        </p:nvSpPr>
        <p:spPr>
          <a:xfrm>
            <a:off x="457200" y="1600200"/>
            <a:ext cx="7859216" cy="5141168"/>
          </a:xfrm>
        </p:spPr>
        <p:txBody>
          <a:bodyPr>
            <a:normAutofit fontScale="92500" lnSpcReduction="20000"/>
          </a:bodyPr>
          <a:lstStyle/>
          <a:p>
            <a:r>
              <a:rPr lang="en-CA" dirty="0" smtClean="0"/>
              <a:t>On-demand self-service</a:t>
            </a:r>
          </a:p>
          <a:p>
            <a:pPr lvl="1"/>
            <a:r>
              <a:rPr lang="en-CA" dirty="0" smtClean="0"/>
              <a:t>Provision and reconfigure computing capabilities as needed and automatically</a:t>
            </a:r>
          </a:p>
          <a:p>
            <a:r>
              <a:rPr lang="en-CA" dirty="0"/>
              <a:t>Broad network </a:t>
            </a:r>
            <a:r>
              <a:rPr lang="en-CA" dirty="0" smtClean="0"/>
              <a:t>access - ubiquity</a:t>
            </a:r>
          </a:p>
          <a:p>
            <a:pPr lvl="1"/>
            <a:r>
              <a:rPr lang="en-CA" dirty="0" smtClean="0"/>
              <a:t>Access the computing capabilities from anywhere, especially over the net (present from everywhere)</a:t>
            </a:r>
          </a:p>
          <a:p>
            <a:r>
              <a:rPr lang="en-CA" dirty="0" smtClean="0"/>
              <a:t>Resource pooling</a:t>
            </a:r>
          </a:p>
          <a:p>
            <a:pPr lvl="1"/>
            <a:r>
              <a:rPr lang="en-CA" dirty="0" smtClean="0"/>
              <a:t>Ability to share, assign and reassign physical and virtual resources while satisfying consumer demands</a:t>
            </a:r>
          </a:p>
          <a:p>
            <a:r>
              <a:rPr lang="en-CA" dirty="0" smtClean="0"/>
              <a:t>Rapid Elasticity</a:t>
            </a:r>
          </a:p>
          <a:p>
            <a:pPr lvl="1"/>
            <a:r>
              <a:rPr lang="en-US" altLang="en-US" dirty="0"/>
              <a:t>Capabilities can be expanded or released automatically </a:t>
            </a:r>
          </a:p>
          <a:p>
            <a:pPr lvl="1"/>
            <a:r>
              <a:rPr lang="en-US" altLang="en-US" dirty="0"/>
              <a:t>Scale up or down seamlessly, limitlessly, and in responsive user demands.</a:t>
            </a:r>
          </a:p>
          <a:p>
            <a:pPr>
              <a:lnSpc>
                <a:spcPct val="80000"/>
              </a:lnSpc>
            </a:pPr>
            <a:r>
              <a:rPr lang="en-US" altLang="en-US" i="1" dirty="0"/>
              <a:t>Measured service</a:t>
            </a:r>
          </a:p>
          <a:p>
            <a:pPr lvl="1"/>
            <a:r>
              <a:rPr lang="en-US" altLang="en-US" dirty="0"/>
              <a:t>Utility-like offering to monitor, control and report the usage of the capabilities. </a:t>
            </a:r>
          </a:p>
          <a:p>
            <a:pPr lvl="1"/>
            <a:r>
              <a:rPr lang="en-US" altLang="en-US" dirty="0"/>
              <a:t>Pay as you go and as you use </a:t>
            </a:r>
          </a:p>
          <a:p>
            <a:pPr>
              <a:lnSpc>
                <a:spcPct val="80000"/>
              </a:lnSpc>
              <a:buFontTx/>
              <a:buNone/>
            </a:pPr>
            <a:r>
              <a:rPr lang="en-US" altLang="en-US" sz="2000" dirty="0"/>
              <a:t> </a:t>
            </a:r>
          </a:p>
          <a:p>
            <a:pPr lvl="1"/>
            <a:endParaRPr lang="en-CA" dirty="0"/>
          </a:p>
        </p:txBody>
      </p:sp>
    </p:spTree>
    <p:extLst>
      <p:ext uri="{BB962C8B-B14F-4D97-AF65-F5344CB8AC3E}">
        <p14:creationId xmlns:p14="http://schemas.microsoft.com/office/powerpoint/2010/main" val="8178287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8036</TotalTime>
  <Words>1810</Words>
  <Application>Microsoft Office PowerPoint</Application>
  <PresentationFormat>On-screen Show (4:3)</PresentationFormat>
  <Paragraphs>378</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Century Schoolbook</vt:lpstr>
      <vt:lpstr>Wingdings</vt:lpstr>
      <vt:lpstr>Wingdings 2</vt:lpstr>
      <vt:lpstr>Oriel</vt:lpstr>
      <vt:lpstr>Virtualize!</vt:lpstr>
      <vt:lpstr>Agenda </vt:lpstr>
      <vt:lpstr>Who we are</vt:lpstr>
      <vt:lpstr>Theory </vt:lpstr>
      <vt:lpstr>Overview on Cloud Computing  Simple Definition …</vt:lpstr>
      <vt:lpstr>Overview on Cloud Computing Advanced Definitions …</vt:lpstr>
      <vt:lpstr>Overview on Cloud Computing Advanced Definitions …</vt:lpstr>
      <vt:lpstr>Cloud Computing Advanced Definitions …</vt:lpstr>
      <vt:lpstr>Characteristics</vt:lpstr>
      <vt:lpstr>Service Models</vt:lpstr>
      <vt:lpstr>Deployment Models</vt:lpstr>
      <vt:lpstr>Towards Practical Clouds</vt:lpstr>
      <vt:lpstr>Do we Really Need Clouds?</vt:lpstr>
      <vt:lpstr>Compute Canada Clouds</vt:lpstr>
      <vt:lpstr>Accessing Compute Canada Clouds</vt:lpstr>
      <vt:lpstr>Amount of Resources</vt:lpstr>
      <vt:lpstr>Uses Cases </vt:lpstr>
      <vt:lpstr>Cloud Stacks</vt:lpstr>
      <vt:lpstr>Openstack Horizon - Dashboard</vt:lpstr>
      <vt:lpstr>PowerPoint Presentation</vt:lpstr>
      <vt:lpstr>OpenStack Bird View</vt:lpstr>
      <vt:lpstr>Inside OpenStack</vt:lpstr>
      <vt:lpstr>Inside OpenStack</vt:lpstr>
      <vt:lpstr>Nova Compute Node</vt:lpstr>
      <vt:lpstr>Virtual Machine Main Components</vt:lpstr>
      <vt:lpstr>Virtual Machine Main Components</vt:lpstr>
      <vt:lpstr>Virtual Machine Deployment Cycle</vt:lpstr>
      <vt:lpstr>How to Deploy Services on OpenStack</vt:lpstr>
      <vt:lpstr>Hands-on Challenges</vt:lpstr>
      <vt:lpstr>Challenge 1 Embrace the Dashboard </vt:lpstr>
      <vt:lpstr>Challenge 2 The Beauty of the Cloud </vt:lpstr>
      <vt:lpstr>Challenge 3: Attaching a Volume Enjoy the System Admin Tasks</vt:lpstr>
      <vt:lpstr>Change 4: Running Services  Towards Dockers</vt:lpstr>
      <vt:lpstr>Change 5: CLI  Towards Medium Deployments</vt:lpstr>
      <vt:lpstr>Quiz and Chat</vt:lpstr>
      <vt:lpstr>Questions</vt:lpstr>
      <vt:lpstr>Resources</vt:lpstr>
    </vt:vector>
  </TitlesOfParts>
  <Company>University of Victoria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Above the Cloud</dc:title>
  <dc:creator>bmoa</dc:creator>
  <cp:lastModifiedBy>bmoa</cp:lastModifiedBy>
  <cp:revision>179</cp:revision>
  <dcterms:created xsi:type="dcterms:W3CDTF">2016-06-03T19:30:15Z</dcterms:created>
  <dcterms:modified xsi:type="dcterms:W3CDTF">2019-12-12T16:26:57Z</dcterms:modified>
</cp:coreProperties>
</file>