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ltaj jafarova" userId="1870f8e3b3c5c364" providerId="LiveId" clId="{B4737F83-2FAF-41FD-9E2E-688586EE8D98}"/>
    <pc:docChg chg="addSld modSld">
      <pc:chgData name="gultaj jafarova" userId="1870f8e3b3c5c364" providerId="LiveId" clId="{B4737F83-2FAF-41FD-9E2E-688586EE8D98}" dt="2022-09-03T14:01:10.262" v="12" actId="20577"/>
      <pc:docMkLst>
        <pc:docMk/>
      </pc:docMkLst>
      <pc:sldChg chg="modSp new mod">
        <pc:chgData name="gultaj jafarova" userId="1870f8e3b3c5c364" providerId="LiveId" clId="{B4737F83-2FAF-41FD-9E2E-688586EE8D98}" dt="2022-09-03T14:01:10.262" v="12" actId="20577"/>
        <pc:sldMkLst>
          <pc:docMk/>
          <pc:sldMk cId="3663338490" sldId="256"/>
        </pc:sldMkLst>
        <pc:spChg chg="mod">
          <ac:chgData name="gultaj jafarova" userId="1870f8e3b3c5c364" providerId="LiveId" clId="{B4737F83-2FAF-41FD-9E2E-688586EE8D98}" dt="2022-09-03T14:01:10.262" v="12" actId="20577"/>
          <ac:spMkLst>
            <pc:docMk/>
            <pc:sldMk cId="3663338490" sldId="256"/>
            <ac:spMk id="2" creationId="{8A3B3EA7-7D48-D0C2-B9A1-B6885FFF7E5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CC1AC-DE04-9E9C-4182-CDAF7873C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D8E78-19E6-E9C6-1F61-0D4B896FF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0A38B-F80D-9585-6342-A620D260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0D6F-B065-4C3A-9F4E-6BCCB3C1D6A7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94FF1-47CC-2494-36D7-E5B942DE3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0581D-450C-2D3B-3F07-B5F39E3D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1958-B77F-4698-8682-7343A09EC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59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F8BD6-DB39-7B5B-3958-EC74B70BA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691A9-E845-6764-50D7-5A1605B26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06E68-F523-C360-466E-24D7BCD6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0D6F-B065-4C3A-9F4E-6BCCB3C1D6A7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5AC9B-3AEB-7318-CF41-8109A75E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75439-A6FC-948F-64E4-3A064B6B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1958-B77F-4698-8682-7343A09EC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7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13249E-59E3-1992-F035-370E9B7F58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44CD4-B852-6F67-A823-2D85943F4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CB3E2-6D2D-0E1A-579A-803AA6F4C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0D6F-B065-4C3A-9F4E-6BCCB3C1D6A7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E453F-F2B1-C8CA-0861-C979A97A2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BFB0C-9BAB-5753-1DF4-57C2C885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1958-B77F-4698-8682-7343A09EC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3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E1056-2B1B-FB94-08F6-DBDA3166B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E31FB-6E1E-BFE9-863B-1E0E197A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E092E-2D6B-4146-F005-F2D8ED1AD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0D6F-B065-4C3A-9F4E-6BCCB3C1D6A7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A834D-37F7-7700-F740-ABEB56CB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25A34-B314-E585-4D36-0A8CF1C24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1958-B77F-4698-8682-7343A09EC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3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40BC-AFBF-00ED-B535-31DE26C0E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59DBF-0ECF-D86D-DC66-7CBA266D0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6F916-CE21-E6B5-C4D9-D6BE06537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0D6F-B065-4C3A-9F4E-6BCCB3C1D6A7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F00A7-B922-32C5-5412-F37CD639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5EE70-54DC-7D5F-ACA7-08818CAE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1958-B77F-4698-8682-7343A09EC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69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C8299-79F2-AB93-416A-42A485A6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6D51C-74DA-0234-09C4-30AF53B6EB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31D88-17AF-12A5-68AD-859DB61B1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6CF52-557E-57AC-1B98-497A415E3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0D6F-B065-4C3A-9F4E-6BCCB3C1D6A7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E3713-6DD0-53F6-946D-B6805ACD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2B532-72F2-FC2A-5160-F6A6BB4BE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1958-B77F-4698-8682-7343A09EC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4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B3852-A431-13F1-A55D-326103577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B4BA3-A1AF-664E-1468-D56139246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2FE79-3231-F6EB-EA25-73B98FC0F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1299E0-2F64-DDE0-C58D-A39C66183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BBDD38-2894-E786-271A-CCA2235BF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CAA1C3-74AB-9E5C-FE75-1DAD09D0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0D6F-B065-4C3A-9F4E-6BCCB3C1D6A7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33ED57-0BFF-9A71-3F81-32BE472BC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DC17BF-EA63-AF93-310E-DC7C5236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1958-B77F-4698-8682-7343A09EC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2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82F9C-C690-3B1F-9F37-890EAD3E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5EF7E-E02C-72F0-06A0-8A216D42D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0D6F-B065-4C3A-9F4E-6BCCB3C1D6A7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BAA2B-5959-44AC-B60C-45AED73A7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5C37CD-B97D-1804-CE71-57FCCA8DF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1958-B77F-4698-8682-7343A09EC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70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4EDBC7-3138-5F23-DA28-6C33853F4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0D6F-B065-4C3A-9F4E-6BCCB3C1D6A7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9551F9-D589-C519-13C8-4CCFECE75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04DDF8-3EE7-3C0F-C66B-A94A32A4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1958-B77F-4698-8682-7343A09EC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37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5A737-42E3-98CF-4FB9-F5CC089E3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A9B94-C97E-4EE4-9AEA-9B486AE02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B0843-EAED-232F-6D62-113DA5ED0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57A9E-2852-6486-3CDC-FC075B252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0D6F-B065-4C3A-9F4E-6BCCB3C1D6A7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16E39-C940-C476-4FC3-87415E20D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1AE50-6655-1BA4-3CAD-8775500B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1958-B77F-4698-8682-7343A09EC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94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BB18B-031D-4C52-7933-9E40DDB5D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138EF6-23CB-3B91-1F8A-F56D3908F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AD9D1E-19EB-692F-1B04-7A6F788E4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0E57C-8D8B-970D-7E9D-117F24E2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0D6F-B065-4C3A-9F4E-6BCCB3C1D6A7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A7B0A-8792-72E5-CB3C-88E489B6F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FD26C-68A7-CCB9-483E-843A8EC06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1958-B77F-4698-8682-7343A09EC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8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3CE02B-EF8A-74A0-11CA-22F5C477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053D9-295F-EA1C-73DC-E5D93A064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EF7F6-F0BB-823C-1BE8-C9A1B7D621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80D6F-B065-4C3A-9F4E-6BCCB3C1D6A7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90968-7B58-73FC-7B47-0D8693D7F4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BA89C-A816-33EC-014B-C56A88F6B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31958-B77F-4698-8682-7343A09EC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5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B3EA7-7D48-D0C2-B9A1-B6885FFF7E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B3F18-CC57-2040-3D31-82378E5BF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38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gultaj jafarova</dc:creator>
  <cp:lastModifiedBy>gultaj jafarova</cp:lastModifiedBy>
  <cp:revision>1</cp:revision>
  <dcterms:created xsi:type="dcterms:W3CDTF">2022-09-03T14:00:59Z</dcterms:created>
  <dcterms:modified xsi:type="dcterms:W3CDTF">2022-09-03T14:01:13Z</dcterms:modified>
</cp:coreProperties>
</file>