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-163358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Who am I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2521259"/>
            <a:ext cx="6269347" cy="197766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576F72"/>
                </a:solidFill>
                <a:effectLst/>
                <a:latin typeface="system-ui"/>
              </a:rPr>
              <a:t>My name's </a:t>
            </a:r>
            <a:r>
              <a:rPr lang="en-US" b="1" i="0" dirty="0" err="1">
                <a:solidFill>
                  <a:srgbClr val="576F72"/>
                </a:solidFill>
                <a:effectLst/>
                <a:latin typeface="system-ui"/>
              </a:rPr>
              <a:t>Jafer</a:t>
            </a:r>
            <a:r>
              <a:rPr lang="en-US" b="1" i="0" dirty="0">
                <a:solidFill>
                  <a:srgbClr val="576F72"/>
                </a:solidFill>
                <a:effectLst/>
                <a:latin typeface="system-ui"/>
              </a:rPr>
              <a:t> Al-daily</a:t>
            </a:r>
            <a:r>
              <a:rPr lang="en-US" b="0" i="0" dirty="0">
                <a:solidFill>
                  <a:srgbClr val="576F72"/>
                </a:solidFill>
                <a:effectLst/>
                <a:latin typeface="system-ui"/>
              </a:rPr>
              <a:t>, </a:t>
            </a:r>
            <a:r>
              <a:rPr lang="en-US" b="1" i="0" dirty="0">
                <a:solidFill>
                  <a:srgbClr val="576F72"/>
                </a:solidFill>
                <a:effectLst/>
                <a:latin typeface="system-ui"/>
              </a:rPr>
              <a:t>I am 25 years </a:t>
            </a:r>
            <a:r>
              <a:rPr lang="en-US" b="0" i="0" dirty="0">
                <a:solidFill>
                  <a:srgbClr val="576F72"/>
                </a:solidFill>
                <a:effectLst/>
                <a:latin typeface="system-ui"/>
              </a:rPr>
              <a:t>old, and I have a bachelor's degree in </a:t>
            </a:r>
            <a:r>
              <a:rPr lang="en-US" b="1" i="0" dirty="0">
                <a:solidFill>
                  <a:srgbClr val="576F72"/>
                </a:solidFill>
                <a:effectLst/>
                <a:latin typeface="system-ui"/>
              </a:rPr>
              <a:t>Business Information Technology </a:t>
            </a:r>
            <a:r>
              <a:rPr lang="en-US" b="0" i="0" dirty="0">
                <a:solidFill>
                  <a:srgbClr val="576F72"/>
                </a:solidFill>
                <a:effectLst/>
                <a:latin typeface="system-ui"/>
              </a:rPr>
              <a:t>from </a:t>
            </a:r>
            <a:r>
              <a:rPr lang="en-US" b="1" i="0" dirty="0">
                <a:solidFill>
                  <a:srgbClr val="576F72"/>
                </a:solidFill>
                <a:effectLst/>
                <a:latin typeface="system-ui"/>
              </a:rPr>
              <a:t>The University of Jordan.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 err="1">
                <a:solidFill>
                  <a:srgbClr val="FFFFFF"/>
                </a:solidFill>
              </a:rPr>
              <a:t>JafEngine</a:t>
            </a:r>
            <a:r>
              <a:rPr lang="en-US" sz="4800" i="1" dirty="0">
                <a:solidFill>
                  <a:srgbClr val="FFFFFF"/>
                </a:solidFill>
              </a:rPr>
              <a:t> is a search engine used to search and look for subjects and get the requested results.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 err="1">
                <a:solidFill>
                  <a:srgbClr val="FFFFFF"/>
                </a:solidFill>
              </a:rPr>
              <a:t>Jafengine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3D2C-F1A6-AAB5-4064-BDAF9FB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2761-5846-ED98-555E-42D74049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9963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HTML 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CSS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React 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Tailwind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Flowbite</a:t>
            </a:r>
            <a:r>
              <a:rPr lang="en-US" dirty="0"/>
              <a:t> react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figma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Trello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4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20DC-CDA5-B6D9-3F34-2ABA0A69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API’s that I am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6132-D36F-1EBC-D850-3B70CC2B8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Bing Web Search API (for search and get results as Wikipedia or articles)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Bing Image Search API (for searching and getting results as images)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Bing News Search API (for searching and getting results as news)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Youtube</a:t>
            </a:r>
            <a:r>
              <a:rPr lang="en-US" dirty="0"/>
              <a:t> V2 API (for searching and getting results as videos)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Google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318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{21EF25F9-BCCA-47FB-8E2D-D47999B58C75}tf56160789_win32</Template>
  <TotalTime>160</TotalTime>
  <Words>127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Franklin Gothic Book</vt:lpstr>
      <vt:lpstr>system-ui</vt:lpstr>
      <vt:lpstr>1_RetrospectVTI</vt:lpstr>
      <vt:lpstr>Who am I ?</vt:lpstr>
      <vt:lpstr>JafEngine is a search engine used to search and look for subjects and get the requested results.</vt:lpstr>
      <vt:lpstr>Used technologies : </vt:lpstr>
      <vt:lpstr>API’s that I am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 ?</dc:title>
  <dc:creator>DELL</dc:creator>
  <cp:lastModifiedBy>DELL</cp:lastModifiedBy>
  <cp:revision>3</cp:revision>
  <dcterms:created xsi:type="dcterms:W3CDTF">2022-11-22T18:12:03Z</dcterms:created>
  <dcterms:modified xsi:type="dcterms:W3CDTF">2022-11-23T07:56:36Z</dcterms:modified>
</cp:coreProperties>
</file>