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we have many different types of images, for the advanced photographers.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It helps you to improve your photography skill, by dealing with many professional photographers.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dirty="0" err="1"/>
            <a:t>Camertaic</a:t>
          </a:r>
          <a:r>
            <a:rPr lang="en-US" sz="1600" b="0" dirty="0"/>
            <a:t> is a platform that helps photographers for sharing their works, which helps them to find new job </a:t>
          </a:r>
          <a:r>
            <a:rPr lang="en-US" sz="1600" b="0" dirty="0" err="1"/>
            <a:t>oppuritinties</a:t>
          </a:r>
          <a:r>
            <a:rPr lang="en-US" sz="1600" b="0" dirty="0"/>
            <a:t>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117297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504860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502297"/>
          <a:ext cx="2981250" cy="116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we have many different types of images, for the advanced photographers.</a:t>
          </a:r>
        </a:p>
      </dsp:txBody>
      <dsp:txXfrm>
        <a:off x="35606" y="2502297"/>
        <a:ext cx="2981250" cy="1166484"/>
      </dsp:txXfrm>
    </dsp:sp>
    <dsp:sp modelId="{543C18BC-1989-44B2-9862-C670C61D3452}">
      <dsp:nvSpPr>
        <dsp:cNvPr id="0" name=""/>
        <dsp:cNvSpPr/>
      </dsp:nvSpPr>
      <dsp:spPr>
        <a:xfrm>
          <a:off x="4119918" y="117297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504860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502297"/>
          <a:ext cx="2981250" cy="116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It helps you to improve your photography skill, by dealing with many professional photographers.</a:t>
          </a:r>
        </a:p>
      </dsp:txBody>
      <dsp:txXfrm>
        <a:off x="3538574" y="2502297"/>
        <a:ext cx="2981250" cy="1166484"/>
      </dsp:txXfrm>
    </dsp:sp>
    <dsp:sp modelId="{5BDDFF18-9AEC-4E5E-B9AA-33D86F01A63E}">
      <dsp:nvSpPr>
        <dsp:cNvPr id="0" name=""/>
        <dsp:cNvSpPr/>
      </dsp:nvSpPr>
      <dsp:spPr>
        <a:xfrm>
          <a:off x="7622887" y="117297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504860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502297"/>
          <a:ext cx="2981250" cy="116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kern="1200" dirty="0" err="1"/>
            <a:t>Camertaic</a:t>
          </a:r>
          <a:r>
            <a:rPr lang="en-US" sz="1600" b="0" kern="1200" dirty="0"/>
            <a:t> is a platform that helps photographers for sharing their works, which helps them to find new job </a:t>
          </a:r>
          <a:r>
            <a:rPr lang="en-US" sz="1600" b="0" kern="1200" dirty="0" err="1"/>
            <a:t>oppuritinties</a:t>
          </a:r>
          <a:r>
            <a:rPr lang="en-US" sz="1600" b="0" kern="1200" dirty="0"/>
            <a:t>.</a:t>
          </a:r>
        </a:p>
      </dsp:txBody>
      <dsp:txXfrm>
        <a:off x="7041543" y="2502297"/>
        <a:ext cx="2981250" cy="116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/>
              <a:t>Camertaic</a:t>
            </a:r>
            <a:r>
              <a:rPr lang="en-US" sz="60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Social media platforms for sharing images.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D014DE1-5A92-6598-2A55-966C223F9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971" y="411626"/>
            <a:ext cx="2535130" cy="253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Why </a:t>
            </a:r>
            <a:r>
              <a:rPr lang="en-US" dirty="0" err="1"/>
              <a:t>Camertaic</a:t>
            </a:r>
            <a:r>
              <a:rPr lang="en-US" dirty="0"/>
              <a:t> ?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4209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28FA-624D-7E2F-D68C-06233FD2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60879"/>
          </a:xfrm>
        </p:spPr>
        <p:txBody>
          <a:bodyPr/>
          <a:lstStyle/>
          <a:p>
            <a:pPr algn="ctr"/>
            <a:r>
              <a:rPr lang="en-US" dirty="0"/>
              <a:t>technologies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A81CCD9-3C3C-E976-EA9F-9133803684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222465"/>
              </p:ext>
            </p:extLst>
          </p:nvPr>
        </p:nvGraphicFramePr>
        <p:xfrm>
          <a:off x="1097280" y="1147482"/>
          <a:ext cx="10058400" cy="5000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69003450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181415040"/>
                    </a:ext>
                  </a:extLst>
                </a:gridCol>
              </a:tblGrid>
              <a:tr h="83341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080962"/>
                  </a:ext>
                </a:extLst>
              </a:tr>
              <a:tr h="83341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html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30142"/>
                  </a:ext>
                </a:extLst>
              </a:tr>
              <a:tr h="83341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Css3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PHP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1854"/>
                  </a:ext>
                </a:extLst>
              </a:tr>
              <a:tr h="83341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Javascript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laravel9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334761"/>
                  </a:ext>
                </a:extLst>
              </a:tr>
              <a:tr h="83341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Tailwind 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Sanctum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230578"/>
                  </a:ext>
                </a:extLst>
              </a:tr>
              <a:tr h="83341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React </a:t>
                      </a:r>
                      <a:r>
                        <a:rPr lang="en-US" sz="2400" b="1" dirty="0" err="1"/>
                        <a:t>js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3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1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82EDF-6A71-40BF-9EF6-6954A237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AC9C1D-4DD7-CDD3-9426-1D0035B31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363" y="2108200"/>
            <a:ext cx="9948317" cy="3760788"/>
          </a:xfrm>
        </p:spPr>
      </p:pic>
    </p:spTree>
    <p:extLst>
      <p:ext uri="{BB962C8B-B14F-4D97-AF65-F5344CB8AC3E}">
        <p14:creationId xmlns:p14="http://schemas.microsoft.com/office/powerpoint/2010/main" val="10712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{80AD8258-DC46-4426-A301-9D07C8F72625}tf11437505_win32</Template>
  <TotalTime>281</TotalTime>
  <Words>80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Georgia Pro Cond Light</vt:lpstr>
      <vt:lpstr>Speak Pro</vt:lpstr>
      <vt:lpstr>RetrospectVTI</vt:lpstr>
      <vt:lpstr>Camertaic </vt:lpstr>
      <vt:lpstr>Why Camertaic ?</vt:lpstr>
      <vt:lpstr>technologies</vt:lpstr>
      <vt:lpstr>Business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Zahran store</dc:title>
  <dc:creator>Ahmad Zahran</dc:creator>
  <cp:lastModifiedBy>DELL</cp:lastModifiedBy>
  <cp:revision>5</cp:revision>
  <dcterms:created xsi:type="dcterms:W3CDTF">2022-12-26T08:57:42Z</dcterms:created>
  <dcterms:modified xsi:type="dcterms:W3CDTF">2023-02-02T10:06:50Z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