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51" r:id="rId5"/>
    <p:sldMasterId id="2147483665"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376">
          <p15:clr>
            <a:srgbClr val="A4A3A4"/>
          </p15:clr>
        </p15:guide>
        <p15:guide id="2" pos="3840">
          <p15:clr>
            <a:srgbClr val="A4A3A4"/>
          </p15:clr>
        </p15:guide>
      </p15:sldGuideLst>
    </p:ext>
    <p:ext uri="http://customooxmlschemas.google.com/">
      <go:slidesCustomData xmlns:go="http://customooxmlschemas.google.com/" r:id="rId23" roundtripDataSignature="AMtx7mjUGl/WNjWfqlgA1ii3hd+T2PErE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376"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11" Type="http://schemas.openxmlformats.org/officeDocument/2006/relationships/slide" Target="slides/slide4.xml"/><Relationship Id="rId22" Type="http://schemas.openxmlformats.org/officeDocument/2006/relationships/slide" Target="slides/slide15.xml"/><Relationship Id="rId10" Type="http://schemas.openxmlformats.org/officeDocument/2006/relationships/slide" Target="slides/slide3.xml"/><Relationship Id="rId21" Type="http://schemas.openxmlformats.org/officeDocument/2006/relationships/slide" Target="slides/slide14.xml"/><Relationship Id="rId13" Type="http://schemas.openxmlformats.org/officeDocument/2006/relationships/slide" Target="slides/slide6.xml"/><Relationship Id="rId12" Type="http://schemas.openxmlformats.org/officeDocument/2006/relationships/slide" Target="slides/slide5.xml"/><Relationship Id="rId23" Type="http://customschemas.google.com/relationships/presentationmetadata" Target="meta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2.xml"/><Relationship Id="rId19" Type="http://schemas.openxmlformats.org/officeDocument/2006/relationships/slide" Target="slides/slide12.xml"/><Relationship Id="rId6" Type="http://schemas.openxmlformats.org/officeDocument/2006/relationships/slideMaster" Target="slideMasters/slideMaster3.xml"/><Relationship Id="rId18" Type="http://schemas.openxmlformats.org/officeDocument/2006/relationships/slide" Target="slides/slide1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3ca0ea2e0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g13ca0ea2e0d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slide layout">
  <p:cSld name="Cover slide layout">
    <p:bg>
      <p:bgPr>
        <a:blipFill>
          <a:blip r:embed="rId2">
            <a:alphaModFix/>
          </a:blip>
          <a:stretch>
            <a:fillRect/>
          </a:stretch>
        </a:blipFill>
      </p:bgPr>
    </p:bg>
    <p:spTree>
      <p:nvGrpSpPr>
        <p:cNvPr id="6" name="Shape 6"/>
        <p:cNvGrpSpPr/>
        <p:nvPr/>
      </p:nvGrpSpPr>
      <p:grpSpPr>
        <a:xfrm>
          <a:off x="0" y="0"/>
          <a:ext cx="0" cy="0"/>
          <a:chOff x="0" y="0"/>
          <a:chExt cx="0" cy="0"/>
        </a:xfrm>
      </p:grpSpPr>
      <p:sp>
        <p:nvSpPr>
          <p:cNvPr id="7" name="Google Shape;7;p16"/>
          <p:cNvSpPr/>
          <p:nvPr/>
        </p:nvSpPr>
        <p:spPr>
          <a:xfrm>
            <a:off x="0" y="0"/>
            <a:ext cx="12192000" cy="6858000"/>
          </a:xfrm>
          <a:prstGeom prst="rect">
            <a:avLst/>
          </a:prstGeom>
          <a:solidFill>
            <a:schemeClr val="accent1">
              <a:alpha val="55686"/>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 name="Google Shape;8;p16"/>
          <p:cNvSpPr/>
          <p:nvPr/>
        </p:nvSpPr>
        <p:spPr>
          <a:xfrm>
            <a:off x="8301789" y="-866274"/>
            <a:ext cx="4066673" cy="4066673"/>
          </a:xfrm>
          <a:prstGeom prst="arc">
            <a:avLst>
              <a:gd fmla="val 1409913" name="adj1"/>
              <a:gd fmla="val 12880072" name="adj2"/>
            </a:avLst>
          </a:prstGeom>
          <a:noFill/>
          <a:ln cap="flat" cmpd="sng" w="19050">
            <a:solidFill>
              <a:schemeClr val="lt1">
                <a:alpha val="11764"/>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ontents slide layout">
  <p:cSld name="2_Contents slide layout">
    <p:bg>
      <p:bgPr>
        <a:solidFill>
          <a:schemeClr val="lt1"/>
        </a:solidFill>
      </p:bgPr>
    </p:bg>
    <p:spTree>
      <p:nvGrpSpPr>
        <p:cNvPr id="26" name="Shape 26"/>
        <p:cNvGrpSpPr/>
        <p:nvPr/>
      </p:nvGrpSpPr>
      <p:grpSpPr>
        <a:xfrm>
          <a:off x="0" y="0"/>
          <a:ext cx="0" cy="0"/>
          <a:chOff x="0" y="0"/>
          <a:chExt cx="0" cy="0"/>
        </a:xfrm>
      </p:grpSpPr>
      <p:sp>
        <p:nvSpPr>
          <p:cNvPr id="27" name="Google Shape;27;p28"/>
          <p:cNvSpPr txBox="1"/>
          <p:nvPr>
            <p:ph idx="1" type="body"/>
          </p:nvPr>
        </p:nvSpPr>
        <p:spPr>
          <a:xfrm>
            <a:off x="1" y="339509"/>
            <a:ext cx="12192000" cy="79260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1000"/>
              </a:spcBef>
              <a:spcAft>
                <a:spcPts val="0"/>
              </a:spcAft>
              <a:buClr>
                <a:srgbClr val="3F3F3F"/>
              </a:buClr>
              <a:buSzPts val="5400"/>
              <a:buFont typeface="Arial"/>
              <a:buNone/>
              <a:defRPr b="0" i="0" sz="5400" u="none" cap="none" strike="noStrike">
                <a:solidFill>
                  <a:srgbClr val="3F3F3F"/>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Contents slide layout">
  <p:cSld name="3_Contents slide layout">
    <p:bg>
      <p:bgPr>
        <a:solidFill>
          <a:schemeClr val="lt1"/>
        </a:solidFill>
      </p:bgPr>
    </p:bg>
    <p:spTree>
      <p:nvGrpSpPr>
        <p:cNvPr id="28" name="Shape 28"/>
        <p:cNvGrpSpPr/>
        <p:nvPr/>
      </p:nvGrpSpPr>
      <p:grpSpPr>
        <a:xfrm>
          <a:off x="0" y="0"/>
          <a:ext cx="0" cy="0"/>
          <a:chOff x="0" y="0"/>
          <a:chExt cx="0" cy="0"/>
        </a:xfrm>
      </p:grpSpPr>
      <p:sp>
        <p:nvSpPr>
          <p:cNvPr id="29" name="Google Shape;29;p29"/>
          <p:cNvSpPr/>
          <p:nvPr>
            <p:ph idx="2" type="pic"/>
          </p:nvPr>
        </p:nvSpPr>
        <p:spPr>
          <a:xfrm>
            <a:off x="0" y="0"/>
            <a:ext cx="12192000" cy="2664000"/>
          </a:xfrm>
          <a:prstGeom prst="rect">
            <a:avLst/>
          </a:prstGeom>
          <a:solidFill>
            <a:srgbClr val="F2F2F2"/>
          </a:solidFill>
          <a:ln>
            <a:noFill/>
          </a:ln>
        </p:spPr>
      </p:sp>
      <p:sp>
        <p:nvSpPr>
          <p:cNvPr id="30" name="Google Shape;30;p29"/>
          <p:cNvSpPr/>
          <p:nvPr>
            <p:ph idx="3" type="pic"/>
          </p:nvPr>
        </p:nvSpPr>
        <p:spPr>
          <a:xfrm>
            <a:off x="1032695" y="1988366"/>
            <a:ext cx="2444297" cy="2444297"/>
          </a:xfrm>
          <a:prstGeom prst="ellipse">
            <a:avLst/>
          </a:prstGeom>
          <a:solidFill>
            <a:srgbClr val="F2F2F2"/>
          </a:solid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Contents slide layout">
  <p:cSld name="5_Contents slide layout">
    <p:bg>
      <p:bgPr>
        <a:solidFill>
          <a:schemeClr val="lt1"/>
        </a:solidFill>
      </p:bgPr>
    </p:bg>
    <p:spTree>
      <p:nvGrpSpPr>
        <p:cNvPr id="31" name="Shape 31"/>
        <p:cNvGrpSpPr/>
        <p:nvPr/>
      </p:nvGrpSpPr>
      <p:grpSpPr>
        <a:xfrm>
          <a:off x="0" y="0"/>
          <a:ext cx="0" cy="0"/>
          <a:chOff x="0" y="0"/>
          <a:chExt cx="0" cy="0"/>
        </a:xfrm>
      </p:grpSpPr>
      <p:sp>
        <p:nvSpPr>
          <p:cNvPr id="32" name="Google Shape;32;p30"/>
          <p:cNvSpPr/>
          <p:nvPr>
            <p:ph idx="2" type="pic"/>
          </p:nvPr>
        </p:nvSpPr>
        <p:spPr>
          <a:xfrm>
            <a:off x="0" y="0"/>
            <a:ext cx="12192000" cy="6858000"/>
          </a:xfrm>
          <a:prstGeom prst="rect">
            <a:avLst/>
          </a:prstGeom>
          <a:solidFill>
            <a:srgbClr val="F2F2F2"/>
          </a:solid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Contents slide layout">
  <p:cSld name="7_Contents slide layout">
    <p:bg>
      <p:bgPr>
        <a:solidFill>
          <a:schemeClr val="lt1"/>
        </a:solidFill>
      </p:bgPr>
    </p:bg>
    <p:spTree>
      <p:nvGrpSpPr>
        <p:cNvPr id="33" name="Shape 33"/>
        <p:cNvGrpSpPr/>
        <p:nvPr/>
      </p:nvGrpSpPr>
      <p:grpSpPr>
        <a:xfrm>
          <a:off x="0" y="0"/>
          <a:ext cx="0" cy="0"/>
          <a:chOff x="0" y="0"/>
          <a:chExt cx="0" cy="0"/>
        </a:xfrm>
      </p:grpSpPr>
      <p:sp>
        <p:nvSpPr>
          <p:cNvPr id="34" name="Google Shape;34;p31"/>
          <p:cNvSpPr/>
          <p:nvPr>
            <p:ph idx="2" type="pic"/>
          </p:nvPr>
        </p:nvSpPr>
        <p:spPr>
          <a:xfrm>
            <a:off x="7266709" y="529965"/>
            <a:ext cx="4925290" cy="5798070"/>
          </a:xfrm>
          <a:prstGeom prst="rect">
            <a:avLst/>
          </a:prstGeom>
          <a:solidFill>
            <a:srgbClr val="F2F2F2"/>
          </a:solidFill>
          <a:ln>
            <a:noFill/>
          </a:ln>
        </p:spPr>
      </p:sp>
      <p:sp>
        <p:nvSpPr>
          <p:cNvPr id="35" name="Google Shape;35;p31"/>
          <p:cNvSpPr/>
          <p:nvPr>
            <p:ph idx="3" type="pic"/>
          </p:nvPr>
        </p:nvSpPr>
        <p:spPr>
          <a:xfrm>
            <a:off x="4525108" y="2105085"/>
            <a:ext cx="4925290" cy="2647831"/>
          </a:xfrm>
          <a:prstGeom prst="rect">
            <a:avLst/>
          </a:prstGeom>
          <a:solidFill>
            <a:srgbClr val="F2F2F2"/>
          </a:solid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Contents slide layout">
  <p:cSld name="6_Contents slide layout">
    <p:bg>
      <p:bgPr>
        <a:solidFill>
          <a:schemeClr val="lt1"/>
        </a:solidFill>
      </p:bgPr>
    </p:bg>
    <p:spTree>
      <p:nvGrpSpPr>
        <p:cNvPr id="36" name="Shape 36"/>
        <p:cNvGrpSpPr/>
        <p:nvPr/>
      </p:nvGrpSpPr>
      <p:grpSpPr>
        <a:xfrm>
          <a:off x="0" y="0"/>
          <a:ext cx="0" cy="0"/>
          <a:chOff x="0" y="0"/>
          <a:chExt cx="0" cy="0"/>
        </a:xfrm>
      </p:grpSpPr>
      <p:sp>
        <p:nvSpPr>
          <p:cNvPr id="37" name="Google Shape;37;p32"/>
          <p:cNvSpPr/>
          <p:nvPr>
            <p:ph idx="2" type="pic"/>
          </p:nvPr>
        </p:nvSpPr>
        <p:spPr>
          <a:xfrm>
            <a:off x="1160586" y="0"/>
            <a:ext cx="4853352" cy="6858000"/>
          </a:xfrm>
          <a:prstGeom prst="rect">
            <a:avLst/>
          </a:prstGeom>
          <a:solidFill>
            <a:srgbClr val="F2F2F2"/>
          </a:solid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Contents slide layout">
  <p:cSld name="4_Contents slide layout">
    <p:bg>
      <p:bgPr>
        <a:solidFill>
          <a:schemeClr val="lt1"/>
        </a:solidFill>
      </p:bgPr>
    </p:bg>
    <p:spTree>
      <p:nvGrpSpPr>
        <p:cNvPr id="38" name="Shape 38"/>
        <p:cNvGrpSpPr/>
        <p:nvPr/>
      </p:nvGrpSpPr>
      <p:grpSpPr>
        <a:xfrm>
          <a:off x="0" y="0"/>
          <a:ext cx="0" cy="0"/>
          <a:chOff x="0" y="0"/>
          <a:chExt cx="0" cy="0"/>
        </a:xfrm>
      </p:grpSpPr>
      <p:sp>
        <p:nvSpPr>
          <p:cNvPr id="39" name="Google Shape;39;p33"/>
          <p:cNvSpPr/>
          <p:nvPr>
            <p:ph idx="2" type="pic"/>
          </p:nvPr>
        </p:nvSpPr>
        <p:spPr>
          <a:xfrm>
            <a:off x="5847486" y="342900"/>
            <a:ext cx="5926499" cy="6172200"/>
          </a:xfrm>
          <a:prstGeom prst="rect">
            <a:avLst/>
          </a:prstGeom>
          <a:solidFill>
            <a:srgbClr val="F2F2F2"/>
          </a:solid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Break Slide layout">
  <p:cSld name="Section Break Slide layout">
    <p:spTree>
      <p:nvGrpSpPr>
        <p:cNvPr id="41" name="Shape 41"/>
        <p:cNvGrpSpPr/>
        <p:nvPr/>
      </p:nvGrpSpPr>
      <p:grpSpPr>
        <a:xfrm>
          <a:off x="0" y="0"/>
          <a:ext cx="0" cy="0"/>
          <a:chOff x="0" y="0"/>
          <a:chExt cx="0" cy="0"/>
        </a:xfrm>
      </p:grpSpPr>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slide layout">
  <p:cSld name="End slide layout">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4"/>
          <p:cNvSpPr/>
          <p:nvPr/>
        </p:nvSpPr>
        <p:spPr>
          <a:xfrm flipH="1">
            <a:off x="3994321" y="809154"/>
            <a:ext cx="4427783" cy="5323880"/>
          </a:xfrm>
          <a:custGeom>
            <a:rect b="b" l="l" r="r" t="t"/>
            <a:pathLst>
              <a:path extrusionOk="0" h="962025" w="800100">
                <a:moveTo>
                  <a:pt x="198332" y="961703"/>
                </a:moveTo>
                <a:lnTo>
                  <a:pt x="646959" y="961703"/>
                </a:lnTo>
                <a:cubicBezTo>
                  <a:pt x="633624" y="935986"/>
                  <a:pt x="619337" y="903601"/>
                  <a:pt x="610764" y="885503"/>
                </a:cubicBezTo>
                <a:cubicBezTo>
                  <a:pt x="586952" y="829306"/>
                  <a:pt x="604097" y="706433"/>
                  <a:pt x="686964" y="625471"/>
                </a:cubicBezTo>
                <a:cubicBezTo>
                  <a:pt x="766022" y="548318"/>
                  <a:pt x="817457" y="398776"/>
                  <a:pt x="786024" y="283523"/>
                </a:cubicBezTo>
                <a:cubicBezTo>
                  <a:pt x="734589" y="93023"/>
                  <a:pt x="563139" y="-25087"/>
                  <a:pt x="359304" y="14918"/>
                </a:cubicBezTo>
                <a:cubicBezTo>
                  <a:pt x="359304" y="14918"/>
                  <a:pt x="183092" y="36826"/>
                  <a:pt x="124037" y="211133"/>
                </a:cubicBezTo>
                <a:cubicBezTo>
                  <a:pt x="124037" y="211133"/>
                  <a:pt x="114512" y="236851"/>
                  <a:pt x="116417" y="270188"/>
                </a:cubicBezTo>
                <a:cubicBezTo>
                  <a:pt x="121179" y="323528"/>
                  <a:pt x="83079" y="354961"/>
                  <a:pt x="59267" y="367343"/>
                </a:cubicBezTo>
                <a:cubicBezTo>
                  <a:pt x="34502" y="380678"/>
                  <a:pt x="-9313" y="402586"/>
                  <a:pt x="13547" y="427351"/>
                </a:cubicBezTo>
                <a:cubicBezTo>
                  <a:pt x="41169" y="457831"/>
                  <a:pt x="39264" y="496883"/>
                  <a:pt x="24024" y="515933"/>
                </a:cubicBezTo>
                <a:cubicBezTo>
                  <a:pt x="4974" y="538793"/>
                  <a:pt x="60219" y="539746"/>
                  <a:pt x="63077" y="552128"/>
                </a:cubicBezTo>
                <a:cubicBezTo>
                  <a:pt x="65934" y="565463"/>
                  <a:pt x="22119" y="554986"/>
                  <a:pt x="18309" y="570226"/>
                </a:cubicBezTo>
                <a:cubicBezTo>
                  <a:pt x="14499" y="586418"/>
                  <a:pt x="26882" y="590228"/>
                  <a:pt x="30692" y="609278"/>
                </a:cubicBezTo>
                <a:cubicBezTo>
                  <a:pt x="34502" y="628328"/>
                  <a:pt x="31644" y="663571"/>
                  <a:pt x="29739" y="673096"/>
                </a:cubicBezTo>
                <a:cubicBezTo>
                  <a:pt x="27834" y="682621"/>
                  <a:pt x="33549" y="739771"/>
                  <a:pt x="85937" y="744533"/>
                </a:cubicBezTo>
                <a:cubicBezTo>
                  <a:pt x="138324" y="749296"/>
                  <a:pt x="204047" y="738818"/>
                  <a:pt x="225002" y="764536"/>
                </a:cubicBezTo>
                <a:cubicBezTo>
                  <a:pt x="244052" y="790253"/>
                  <a:pt x="222144" y="890266"/>
                  <a:pt x="198332" y="961703"/>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layout">
  <p:cSld name="Agenda layout">
    <p:spTree>
      <p:nvGrpSpPr>
        <p:cNvPr id="12" name="Shape 12"/>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Style slide layout">
  <p:cSld name="4_Style slide layout">
    <p:bg>
      <p:bgPr>
        <a:blipFill>
          <a:blip r:embed="rId2">
            <a:alphaModFix/>
          </a:blip>
          <a:stretch>
            <a:fillRect/>
          </a:stretch>
        </a:blipFill>
      </p:bgPr>
    </p:bg>
    <p:spTree>
      <p:nvGrpSpPr>
        <p:cNvPr id="13" name="Shape 1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s slide layout">
  <p:cSld name="1_Contents slide layout">
    <p:bg>
      <p:bgPr>
        <a:solidFill>
          <a:schemeClr val="lt1"/>
        </a:solidFill>
      </p:bgPr>
    </p:bg>
    <p:spTree>
      <p:nvGrpSpPr>
        <p:cNvPr id="14" name="Shape 14"/>
        <p:cNvGrpSpPr/>
        <p:nvPr/>
      </p:nvGrpSpPr>
      <p:grpSpPr>
        <a:xfrm>
          <a:off x="0" y="0"/>
          <a:ext cx="0" cy="0"/>
          <a:chOff x="0" y="0"/>
          <a:chExt cx="0" cy="0"/>
        </a:xfrm>
      </p:grpSpPr>
      <p:sp>
        <p:nvSpPr>
          <p:cNvPr id="15" name="Google Shape;15;p22"/>
          <p:cNvSpPr/>
          <p:nvPr/>
        </p:nvSpPr>
        <p:spPr>
          <a:xfrm>
            <a:off x="0" y="161317"/>
            <a:ext cx="11191164" cy="1026038"/>
          </a:xfrm>
          <a:custGeom>
            <a:rect b="b" l="l" r="r" t="t"/>
            <a:pathLst>
              <a:path extrusionOk="0" h="1026038" w="11191164">
                <a:moveTo>
                  <a:pt x="0" y="0"/>
                </a:moveTo>
                <a:lnTo>
                  <a:pt x="10678145" y="0"/>
                </a:lnTo>
                <a:cubicBezTo>
                  <a:pt x="10961478" y="0"/>
                  <a:pt x="11191164" y="229686"/>
                  <a:pt x="11191164" y="513019"/>
                </a:cubicBezTo>
                <a:cubicBezTo>
                  <a:pt x="11191164" y="796352"/>
                  <a:pt x="10961478" y="1026038"/>
                  <a:pt x="10678145" y="1026038"/>
                </a:cubicBezTo>
                <a:lnTo>
                  <a:pt x="0" y="1026038"/>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 name="Google Shape;16;p22"/>
          <p:cNvSpPr txBox="1"/>
          <p:nvPr>
            <p:ph idx="1" type="body"/>
          </p:nvPr>
        </p:nvSpPr>
        <p:spPr>
          <a:xfrm>
            <a:off x="2120734" y="339509"/>
            <a:ext cx="9775991" cy="724247"/>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5400"/>
              <a:buFont typeface="Arial"/>
              <a:buNone/>
              <a:defRPr b="0" i="0" sz="54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7" name="Google Shape;17;p22"/>
          <p:cNvSpPr/>
          <p:nvPr/>
        </p:nvSpPr>
        <p:spPr>
          <a:xfrm>
            <a:off x="0" y="161317"/>
            <a:ext cx="1668083" cy="1026038"/>
          </a:xfrm>
          <a:custGeom>
            <a:rect b="b" l="l" r="r" t="t"/>
            <a:pathLst>
              <a:path extrusionOk="0" h="3128874" w="5086770">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 name="Google Shape;18;p22"/>
          <p:cNvSpPr/>
          <p:nvPr/>
        </p:nvSpPr>
        <p:spPr>
          <a:xfrm>
            <a:off x="11288971" y="161317"/>
            <a:ext cx="903029" cy="1026038"/>
          </a:xfrm>
          <a:custGeom>
            <a:rect b="b" l="l" r="r" t="t"/>
            <a:pathLst>
              <a:path extrusionOk="0" h="1026038" w="903029">
                <a:moveTo>
                  <a:pt x="513019" y="0"/>
                </a:moveTo>
                <a:lnTo>
                  <a:pt x="903029" y="0"/>
                </a:lnTo>
                <a:lnTo>
                  <a:pt x="903029" y="1026038"/>
                </a:lnTo>
                <a:lnTo>
                  <a:pt x="513019" y="1026038"/>
                </a:lnTo>
                <a:cubicBezTo>
                  <a:pt x="229686" y="1026038"/>
                  <a:pt x="0" y="796352"/>
                  <a:pt x="0" y="513019"/>
                </a:cubicBezTo>
                <a:cubicBezTo>
                  <a:pt x="0" y="229686"/>
                  <a:pt x="229686" y="0"/>
                  <a:pt x="513019"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Style slide layout">
  <p:cSld name="5_Style slide layout">
    <p:bg>
      <p:bgPr>
        <a:blipFill>
          <a:blip r:embed="rId2">
            <a:alphaModFix/>
          </a:blip>
          <a:stretch>
            <a:fillRect/>
          </a:stretch>
        </a:blipFill>
      </p:bgPr>
    </p:bg>
    <p:spTree>
      <p:nvGrpSpPr>
        <p:cNvPr id="19" name="Shape 19"/>
        <p:cNvGrpSpPr/>
        <p:nvPr/>
      </p:nvGrpSpPr>
      <p:grpSpPr>
        <a:xfrm>
          <a:off x="0" y="0"/>
          <a:ext cx="0" cy="0"/>
          <a:chOff x="0" y="0"/>
          <a:chExt cx="0" cy="0"/>
        </a:xfrm>
      </p:grpSpPr>
      <p:sp>
        <p:nvSpPr>
          <p:cNvPr id="20" name="Google Shape;20;p23"/>
          <p:cNvSpPr/>
          <p:nvPr/>
        </p:nvSpPr>
        <p:spPr>
          <a:xfrm>
            <a:off x="0" y="0"/>
            <a:ext cx="12192000" cy="6858000"/>
          </a:xfrm>
          <a:prstGeom prst="rect">
            <a:avLst/>
          </a:prstGeom>
          <a:gradFill>
            <a:gsLst>
              <a:gs pos="0">
                <a:srgbClr val="F8FAFD">
                  <a:alpha val="0"/>
                </a:srgbClr>
              </a:gs>
              <a:gs pos="29000">
                <a:srgbClr val="F8FAFD">
                  <a:alpha val="0"/>
                </a:srgbClr>
              </a:gs>
              <a:gs pos="66000">
                <a:srgbClr val="87ADDB">
                  <a:alpha val="57647"/>
                </a:srgbClr>
              </a:gs>
              <a:gs pos="80000">
                <a:srgbClr val="87ADDB">
                  <a:alpha val="60784"/>
                </a:srgbClr>
              </a:gs>
              <a:gs pos="100000">
                <a:srgbClr val="87ADDB">
                  <a:alpha val="60784"/>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tyle slide layout">
  <p:cSld name="1_Style slide layout">
    <p:bg>
      <p:bgPr>
        <a:blipFill>
          <a:blip r:embed="rId2">
            <a:alphaModFix/>
          </a:blip>
          <a:stretch>
            <a:fillRect/>
          </a:stretch>
        </a:blipFill>
      </p:bgPr>
    </p:bg>
    <p:spTree>
      <p:nvGrpSpPr>
        <p:cNvPr id="21" name="Shape 21"/>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Style slide layout">
  <p:cSld name="3_Style slide layout">
    <p:bg>
      <p:bgPr>
        <a:blipFill>
          <a:blip r:embed="rId2">
            <a:alphaModFix/>
          </a:blip>
          <a:stretch>
            <a:fillRect/>
          </a:stretch>
        </a:blipFill>
      </p:bgPr>
    </p:bg>
    <p:spTree>
      <p:nvGrpSpPr>
        <p:cNvPr id="22" name="Shape 22"/>
        <p:cNvGrpSpPr/>
        <p:nvPr/>
      </p:nvGrpSpPr>
      <p:grpSpPr>
        <a:xfrm>
          <a:off x="0" y="0"/>
          <a:ext cx="0" cy="0"/>
          <a:chOff x="0" y="0"/>
          <a:chExt cx="0" cy="0"/>
        </a:xfrm>
      </p:grpSpPr>
      <p:sp>
        <p:nvSpPr>
          <p:cNvPr id="23" name="Google Shape;23;p26"/>
          <p:cNvSpPr/>
          <p:nvPr/>
        </p:nvSpPr>
        <p:spPr>
          <a:xfrm>
            <a:off x="0" y="0"/>
            <a:ext cx="12192000" cy="6858000"/>
          </a:xfrm>
          <a:prstGeom prst="rect">
            <a:avLst/>
          </a:prstGeom>
          <a:solidFill>
            <a:schemeClr val="accent1">
              <a:alpha val="55686"/>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 name="Google Shape;24;p26"/>
          <p:cNvSpPr/>
          <p:nvPr/>
        </p:nvSpPr>
        <p:spPr>
          <a:xfrm>
            <a:off x="8301789" y="-866274"/>
            <a:ext cx="4066673" cy="4066673"/>
          </a:xfrm>
          <a:prstGeom prst="arc">
            <a:avLst>
              <a:gd fmla="val 1409913" name="adj1"/>
              <a:gd fmla="val 12880072" name="adj2"/>
            </a:avLst>
          </a:prstGeom>
          <a:noFill/>
          <a:ln cap="flat" cmpd="sng" w="19050">
            <a:solidFill>
              <a:schemeClr val="lt1">
                <a:alpha val="11764"/>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Style slide layout">
  <p:cSld name="2_Style slide layout">
    <p:bg>
      <p:bgPr>
        <a:blipFill>
          <a:blip r:embed="rId2">
            <a:alphaModFix/>
          </a:blip>
          <a:stretch>
            <a:fillRect/>
          </a:stretch>
        </a:blipFill>
      </p:bgPr>
    </p:bg>
    <p:spTree>
      <p:nvGrpSpPr>
        <p:cNvPr id="25" name="Shape 2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3.xml"/><Relationship Id="rId10" Type="http://schemas.openxmlformats.org/officeDocument/2006/relationships/slideLayout" Target="../slideLayouts/slideLayout12.xml"/><Relationship Id="rId13" Type="http://schemas.openxmlformats.org/officeDocument/2006/relationships/slideLayout" Target="../slideLayouts/slideLayout15.xml"/><Relationship Id="rId12" Type="http://schemas.openxmlformats.org/officeDocument/2006/relationships/slideLayout" Target="../slideLayouts/slideLayout14.xml"/><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theme" Target="../theme/theme4.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 name="Shape 11"/>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 name="Shape 40"/>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66"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24.png"/><Relationship Id="rId6"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 Id="rId3" Type="http://schemas.openxmlformats.org/officeDocument/2006/relationships/image" Target="../media/image2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22.png"/><Relationship Id="rId5" Type="http://schemas.openxmlformats.org/officeDocument/2006/relationships/image" Target="../media/image19.png"/><Relationship Id="rId6" Type="http://schemas.openxmlformats.org/officeDocument/2006/relationships/image" Target="../media/image17.png"/><Relationship Id="rId7"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 Id="rId3"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 Id="rId3"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 Id="rId3" Type="http://schemas.openxmlformats.org/officeDocument/2006/relationships/image" Target="../media/image2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23.png"/><Relationship Id="rId4" Type="http://schemas.openxmlformats.org/officeDocument/2006/relationships/image" Target="../media/image15.png"/><Relationship Id="rId5"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 Id="rId3" Type="http://schemas.openxmlformats.org/officeDocument/2006/relationships/image" Target="../media/image2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7.png"/><Relationship Id="rId4" Type="http://schemas.openxmlformats.org/officeDocument/2006/relationships/image" Target="../media/image19.png"/><Relationship Id="rId5"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 name="Shape 45"/>
        <p:cNvGrpSpPr/>
        <p:nvPr/>
      </p:nvGrpSpPr>
      <p:grpSpPr>
        <a:xfrm>
          <a:off x="0" y="0"/>
          <a:ext cx="0" cy="0"/>
          <a:chOff x="0" y="0"/>
          <a:chExt cx="0" cy="0"/>
        </a:xfrm>
      </p:grpSpPr>
      <p:pic>
        <p:nvPicPr>
          <p:cNvPr descr="Gráfico, Gráfico de burbujas&#10;&#10;Descripción generada automáticamente" id="46" name="Google Shape;46;p1"/>
          <p:cNvPicPr preferRelativeResize="0"/>
          <p:nvPr/>
        </p:nvPicPr>
        <p:blipFill rotWithShape="1">
          <a:blip r:embed="rId3">
            <a:alphaModFix/>
          </a:blip>
          <a:srcRect b="0" l="0" r="0" t="0"/>
          <a:stretch/>
        </p:blipFill>
        <p:spPr>
          <a:xfrm rot="1507784">
            <a:off x="2674708" y="3219573"/>
            <a:ext cx="2590509" cy="2590509"/>
          </a:xfrm>
          <a:prstGeom prst="rect">
            <a:avLst/>
          </a:prstGeom>
          <a:noFill/>
          <a:ln>
            <a:noFill/>
          </a:ln>
        </p:spPr>
      </p:pic>
      <p:sp>
        <p:nvSpPr>
          <p:cNvPr id="47" name="Google Shape;47;p1"/>
          <p:cNvSpPr txBox="1"/>
          <p:nvPr/>
        </p:nvSpPr>
        <p:spPr>
          <a:xfrm>
            <a:off x="5965600" y="275997"/>
            <a:ext cx="5610577" cy="1754326"/>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0" i="0" lang="en-US" sz="5400" u="none" cap="none" strike="noStrike">
                <a:solidFill>
                  <a:schemeClr val="lt1"/>
                </a:solidFill>
                <a:latin typeface="Arial"/>
                <a:ea typeface="Arial"/>
                <a:cs typeface="Arial"/>
                <a:sym typeface="Arial"/>
              </a:rPr>
              <a:t>Inteligencia Artificial – G5</a:t>
            </a:r>
            <a:endParaRPr sz="5400">
              <a:solidFill>
                <a:schemeClr val="lt1"/>
              </a:solidFill>
              <a:latin typeface="Arial"/>
              <a:ea typeface="Arial"/>
              <a:cs typeface="Arial"/>
              <a:sym typeface="Arial"/>
            </a:endParaRPr>
          </a:p>
        </p:txBody>
      </p:sp>
      <p:sp>
        <p:nvSpPr>
          <p:cNvPr id="48" name="Google Shape;48;p1"/>
          <p:cNvSpPr txBox="1"/>
          <p:nvPr/>
        </p:nvSpPr>
        <p:spPr>
          <a:xfrm>
            <a:off x="6094127" y="2985884"/>
            <a:ext cx="6088276" cy="1528945"/>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1867">
                <a:solidFill>
                  <a:schemeClr val="lt1"/>
                </a:solidFill>
                <a:latin typeface="Arial"/>
                <a:ea typeface="Arial"/>
                <a:cs typeface="Arial"/>
                <a:sym typeface="Arial"/>
              </a:rPr>
              <a:t>Integrantes:</a:t>
            </a:r>
            <a:endParaRPr/>
          </a:p>
          <a:p>
            <a:pPr indent="0" lvl="0" marL="0" marR="0" rtl="0" algn="l">
              <a:spcBef>
                <a:spcPts val="0"/>
              </a:spcBef>
              <a:spcAft>
                <a:spcPts val="0"/>
              </a:spcAft>
              <a:buNone/>
            </a:pPr>
            <a:r>
              <a:t/>
            </a:r>
            <a:endParaRPr sz="1867">
              <a:solidFill>
                <a:schemeClr val="lt1"/>
              </a:solidFill>
              <a:latin typeface="Arial"/>
              <a:ea typeface="Arial"/>
              <a:cs typeface="Arial"/>
              <a:sym typeface="Arial"/>
            </a:endParaRPr>
          </a:p>
          <a:p>
            <a:pPr indent="-342900" lvl="0" marL="342900" marR="0" rtl="0" algn="l">
              <a:spcBef>
                <a:spcPts val="0"/>
              </a:spcBef>
              <a:spcAft>
                <a:spcPts val="0"/>
              </a:spcAft>
              <a:buClr>
                <a:schemeClr val="lt1"/>
              </a:buClr>
              <a:buSzPts val="1867"/>
              <a:buFont typeface="Arial"/>
              <a:buChar char="-"/>
            </a:pPr>
            <a:r>
              <a:rPr lang="en-US" sz="1867">
                <a:solidFill>
                  <a:schemeClr val="lt1"/>
                </a:solidFill>
                <a:latin typeface="Arial"/>
                <a:ea typeface="Arial"/>
                <a:cs typeface="Arial"/>
                <a:sym typeface="Arial"/>
              </a:rPr>
              <a:t>Bernabel Mancilla, Axell Hernan            19200003</a:t>
            </a:r>
            <a:endParaRPr/>
          </a:p>
          <a:p>
            <a:pPr indent="-342900" lvl="0" marL="342900" marR="0" rtl="0" algn="l">
              <a:spcBef>
                <a:spcPts val="0"/>
              </a:spcBef>
              <a:spcAft>
                <a:spcPts val="0"/>
              </a:spcAft>
              <a:buClr>
                <a:schemeClr val="lt1"/>
              </a:buClr>
              <a:buSzPts val="1867"/>
              <a:buFont typeface="Arial"/>
              <a:buChar char="-"/>
            </a:pPr>
            <a:r>
              <a:rPr lang="en-US" sz="1867">
                <a:solidFill>
                  <a:schemeClr val="lt1"/>
                </a:solidFill>
                <a:latin typeface="Arial"/>
                <a:ea typeface="Arial"/>
                <a:cs typeface="Arial"/>
                <a:sym typeface="Arial"/>
              </a:rPr>
              <a:t>Puyen Huapaya, Jafet Raul                   19200039</a:t>
            </a:r>
            <a:endParaRPr/>
          </a:p>
          <a:p>
            <a:pPr indent="-342900" lvl="0" marL="342900" marR="0" rtl="0" algn="l">
              <a:spcBef>
                <a:spcPts val="0"/>
              </a:spcBef>
              <a:spcAft>
                <a:spcPts val="0"/>
              </a:spcAft>
              <a:buClr>
                <a:schemeClr val="lt1"/>
              </a:buClr>
              <a:buSzPts val="1867"/>
              <a:buFont typeface="Arial"/>
              <a:buChar char="-"/>
            </a:pPr>
            <a:r>
              <a:rPr lang="en-US" sz="1867">
                <a:solidFill>
                  <a:schemeClr val="lt1"/>
                </a:solidFill>
                <a:latin typeface="Arial"/>
                <a:ea typeface="Arial"/>
                <a:cs typeface="Arial"/>
                <a:sym typeface="Arial"/>
              </a:rPr>
              <a:t>Gutierrez Caruajulca, Javier Antonio     19200020</a:t>
            </a:r>
            <a:endParaRPr sz="1867">
              <a:solidFill>
                <a:schemeClr val="lt1"/>
              </a:solidFill>
              <a:latin typeface="Arial"/>
              <a:ea typeface="Arial"/>
              <a:cs typeface="Arial"/>
              <a:sym typeface="Arial"/>
            </a:endParaRPr>
          </a:p>
        </p:txBody>
      </p:sp>
      <p:sp>
        <p:nvSpPr>
          <p:cNvPr id="49" name="Google Shape;49;p1"/>
          <p:cNvSpPr txBox="1"/>
          <p:nvPr/>
        </p:nvSpPr>
        <p:spPr>
          <a:xfrm>
            <a:off x="6094127" y="4835239"/>
            <a:ext cx="6088276" cy="9543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0" lang="en-US" sz="1867" u="none">
                <a:solidFill>
                  <a:schemeClr val="lt1"/>
                </a:solidFill>
                <a:latin typeface="Arial"/>
                <a:ea typeface="Arial"/>
                <a:cs typeface="Arial"/>
                <a:sym typeface="Arial"/>
              </a:rPr>
              <a:t>Docente:</a:t>
            </a:r>
            <a:endParaRPr/>
          </a:p>
          <a:p>
            <a:pPr indent="0" lvl="0" marL="0" marR="0" rtl="0" algn="l">
              <a:spcBef>
                <a:spcPts val="0"/>
              </a:spcBef>
              <a:spcAft>
                <a:spcPts val="0"/>
              </a:spcAft>
              <a:buNone/>
            </a:pPr>
            <a:r>
              <a:t/>
            </a:r>
            <a:endParaRPr b="0" sz="1867" u="none">
              <a:solidFill>
                <a:schemeClr val="lt1"/>
              </a:solidFill>
              <a:latin typeface="Arial"/>
              <a:ea typeface="Arial"/>
              <a:cs typeface="Arial"/>
              <a:sym typeface="Arial"/>
            </a:endParaRPr>
          </a:p>
          <a:p>
            <a:pPr indent="0" lvl="0" marL="0" marR="0" rtl="0" algn="l">
              <a:spcBef>
                <a:spcPts val="0"/>
              </a:spcBef>
              <a:spcAft>
                <a:spcPts val="0"/>
              </a:spcAft>
              <a:buNone/>
            </a:pPr>
            <a:r>
              <a:rPr b="0" lang="en-US" sz="1867" u="none">
                <a:solidFill>
                  <a:schemeClr val="lt1"/>
                </a:solidFill>
                <a:latin typeface="Arial"/>
                <a:ea typeface="Arial"/>
                <a:cs typeface="Arial"/>
                <a:sym typeface="Arial"/>
              </a:rPr>
              <a:t>Maguiña Pérez, Rolando Alberto     </a:t>
            </a:r>
            <a:endParaRPr/>
          </a:p>
        </p:txBody>
      </p:sp>
      <p:sp>
        <p:nvSpPr>
          <p:cNvPr id="50" name="Google Shape;50;p1"/>
          <p:cNvSpPr txBox="1"/>
          <p:nvPr/>
        </p:nvSpPr>
        <p:spPr>
          <a:xfrm>
            <a:off x="5963550" y="2192449"/>
            <a:ext cx="5610577" cy="52322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2800">
                <a:solidFill>
                  <a:schemeClr val="lt1"/>
                </a:solidFill>
                <a:latin typeface="Arial"/>
                <a:ea typeface="Arial"/>
                <a:cs typeface="Arial"/>
                <a:sym typeface="Arial"/>
              </a:rPr>
              <a:t>Tema: Los tres mosqueteros</a:t>
            </a:r>
            <a:endParaRPr sz="2800">
              <a:solidFill>
                <a:schemeClr val="lt1"/>
              </a:solidFill>
              <a:latin typeface="Arial"/>
              <a:ea typeface="Arial"/>
              <a:cs typeface="Arial"/>
              <a:sym typeface="Arial"/>
            </a:endParaRPr>
          </a:p>
        </p:txBody>
      </p:sp>
      <p:pic>
        <p:nvPicPr>
          <p:cNvPr descr="Imagen que contiene biombo, interior, edificio, juego&#10;&#10;Descripción generada automáticamente" id="51" name="Google Shape;51;p1"/>
          <p:cNvPicPr preferRelativeResize="0"/>
          <p:nvPr/>
        </p:nvPicPr>
        <p:blipFill rotWithShape="1">
          <a:blip r:embed="rId4">
            <a:alphaModFix/>
          </a:blip>
          <a:srcRect b="0" l="0" r="0" t="0"/>
          <a:stretch/>
        </p:blipFill>
        <p:spPr>
          <a:xfrm rot="-1183584">
            <a:off x="718273" y="2451481"/>
            <a:ext cx="2597750" cy="2597750"/>
          </a:xfrm>
          <a:prstGeom prst="rect">
            <a:avLst/>
          </a:prstGeom>
          <a:noFill/>
          <a:ln>
            <a:noFill/>
          </a:ln>
        </p:spPr>
      </p:pic>
      <p:pic>
        <p:nvPicPr>
          <p:cNvPr descr="Imagen que contiene biombo, interior, juego, viendo&#10;&#10;Descripción generada automáticamente" id="52" name="Google Shape;52;p1"/>
          <p:cNvPicPr preferRelativeResize="0"/>
          <p:nvPr/>
        </p:nvPicPr>
        <p:blipFill rotWithShape="1">
          <a:blip r:embed="rId5">
            <a:alphaModFix/>
          </a:blip>
          <a:srcRect b="0" l="0" r="0" t="0"/>
          <a:stretch/>
        </p:blipFill>
        <p:spPr>
          <a:xfrm>
            <a:off x="1943099" y="635290"/>
            <a:ext cx="2793709" cy="2793709"/>
          </a:xfrm>
          <a:prstGeom prst="rect">
            <a:avLst/>
          </a:prstGeom>
          <a:noFill/>
          <a:ln>
            <a:noFill/>
          </a:ln>
        </p:spPr>
      </p:pic>
      <p:pic>
        <p:nvPicPr>
          <p:cNvPr descr="Logotipo&#10;&#10;Descripción generada automáticamente" id="53" name="Google Shape;53;p1"/>
          <p:cNvPicPr preferRelativeResize="0"/>
          <p:nvPr/>
        </p:nvPicPr>
        <p:blipFill rotWithShape="1">
          <a:blip r:embed="rId6">
            <a:alphaModFix/>
          </a:blip>
          <a:srcRect b="8333" l="0" r="0" t="0"/>
          <a:stretch/>
        </p:blipFill>
        <p:spPr>
          <a:xfrm>
            <a:off x="10636899" y="393288"/>
            <a:ext cx="1110111" cy="152894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descr="Imagen que contiene biombo, interior, juego, viendo&#10;&#10;Descripción generada automáticamente" id="183" name="Google Shape;183;p10"/>
          <p:cNvPicPr preferRelativeResize="0"/>
          <p:nvPr/>
        </p:nvPicPr>
        <p:blipFill rotWithShape="1">
          <a:blip r:embed="rId3">
            <a:alphaModFix/>
          </a:blip>
          <a:srcRect b="0" l="0" r="0" t="0"/>
          <a:stretch/>
        </p:blipFill>
        <p:spPr>
          <a:xfrm>
            <a:off x="5686505" y="1310198"/>
            <a:ext cx="1544345" cy="1544345"/>
          </a:xfrm>
          <a:prstGeom prst="rect">
            <a:avLst/>
          </a:prstGeom>
          <a:noFill/>
          <a:ln>
            <a:noFill/>
          </a:ln>
        </p:spPr>
      </p:pic>
      <p:pic>
        <p:nvPicPr>
          <p:cNvPr descr="Imagen que contiene biombo, interior, juego, viendo&#10;&#10;Descripción generada automáticamente" id="184" name="Google Shape;184;p10"/>
          <p:cNvPicPr preferRelativeResize="0"/>
          <p:nvPr/>
        </p:nvPicPr>
        <p:blipFill rotWithShape="1">
          <a:blip r:embed="rId3">
            <a:alphaModFix/>
          </a:blip>
          <a:srcRect b="0" l="0" r="0" t="0"/>
          <a:stretch/>
        </p:blipFill>
        <p:spPr>
          <a:xfrm>
            <a:off x="4142160" y="4171232"/>
            <a:ext cx="1544345" cy="1544345"/>
          </a:xfrm>
          <a:prstGeom prst="rect">
            <a:avLst/>
          </a:prstGeom>
          <a:noFill/>
          <a:ln>
            <a:noFill/>
          </a:ln>
        </p:spPr>
      </p:pic>
      <p:pic>
        <p:nvPicPr>
          <p:cNvPr descr="Imagen que contiene biombo, interior, juego, viendo&#10;&#10;Descripción generada automáticamente" id="185" name="Google Shape;185;p10"/>
          <p:cNvPicPr preferRelativeResize="0"/>
          <p:nvPr/>
        </p:nvPicPr>
        <p:blipFill rotWithShape="1">
          <a:blip r:embed="rId3">
            <a:alphaModFix/>
          </a:blip>
          <a:srcRect b="0" l="0" r="0" t="0"/>
          <a:stretch/>
        </p:blipFill>
        <p:spPr>
          <a:xfrm>
            <a:off x="1786930" y="1310199"/>
            <a:ext cx="1544345" cy="1544345"/>
          </a:xfrm>
          <a:prstGeom prst="rect">
            <a:avLst/>
          </a:prstGeom>
          <a:noFill/>
          <a:ln>
            <a:noFill/>
          </a:ln>
        </p:spPr>
      </p:pic>
      <p:sp>
        <p:nvSpPr>
          <p:cNvPr id="186" name="Google Shape;186;p10"/>
          <p:cNvSpPr txBox="1"/>
          <p:nvPr/>
        </p:nvSpPr>
        <p:spPr>
          <a:xfrm>
            <a:off x="6458677" y="2780228"/>
            <a:ext cx="5725695" cy="786882"/>
          </a:xfrm>
          <a:prstGeom prst="rect">
            <a:avLst/>
          </a:prstGeom>
          <a:noFill/>
          <a:ln>
            <a:noFill/>
          </a:ln>
        </p:spPr>
        <p:txBody>
          <a:bodyPr anchorCtr="0" anchor="ctr" bIns="45700" lIns="91425" spcFirstLastPara="1" rIns="91425" wrap="square" tIns="45700">
            <a:spAutoFit/>
          </a:bodyPr>
          <a:lstStyle/>
          <a:p>
            <a:pPr indent="0" lvl="0" marL="0" marR="0" rtl="0" algn="l">
              <a:lnSpc>
                <a:spcPct val="90000"/>
              </a:lnSpc>
              <a:spcBef>
                <a:spcPts val="0"/>
              </a:spcBef>
              <a:spcAft>
                <a:spcPts val="0"/>
              </a:spcAft>
              <a:buNone/>
            </a:pPr>
            <a:r>
              <a:rPr lang="en-US" sz="6000">
                <a:solidFill>
                  <a:srgbClr val="3F3F3F"/>
                </a:solidFill>
                <a:latin typeface="Arial"/>
                <a:ea typeface="Arial"/>
                <a:cs typeface="Arial"/>
                <a:sym typeface="Arial"/>
              </a:rPr>
              <a:t>Implementación</a:t>
            </a:r>
            <a:endParaRPr/>
          </a:p>
        </p:txBody>
      </p:sp>
      <p:sp>
        <p:nvSpPr>
          <p:cNvPr id="187" name="Google Shape;187;p10"/>
          <p:cNvSpPr txBox="1"/>
          <p:nvPr/>
        </p:nvSpPr>
        <p:spPr>
          <a:xfrm>
            <a:off x="6785881" y="3981404"/>
            <a:ext cx="3501119" cy="379656"/>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1867">
                <a:solidFill>
                  <a:srgbClr val="3F3F3F"/>
                </a:solidFill>
                <a:latin typeface="Arial"/>
                <a:ea typeface="Arial"/>
                <a:cs typeface="Arial"/>
                <a:sym typeface="Arial"/>
              </a:rPr>
              <a:t>Juego: Los Tres Mosqueteros</a:t>
            </a:r>
            <a:endParaRPr/>
          </a:p>
        </p:txBody>
      </p:sp>
      <p:sp>
        <p:nvSpPr>
          <p:cNvPr id="188" name="Google Shape;188;p10"/>
          <p:cNvSpPr/>
          <p:nvPr/>
        </p:nvSpPr>
        <p:spPr>
          <a:xfrm>
            <a:off x="1598775" y="1948451"/>
            <a:ext cx="5086770" cy="3128874"/>
          </a:xfrm>
          <a:custGeom>
            <a:rect b="b" l="l" r="r" t="t"/>
            <a:pathLst>
              <a:path extrusionOk="0" h="3128874" w="5086770">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id="193" name="Google Shape;193;g13ca0ea2e0d_1_0"/>
          <p:cNvPicPr preferRelativeResize="0"/>
          <p:nvPr/>
        </p:nvPicPr>
        <p:blipFill>
          <a:blip r:embed="rId3">
            <a:alphaModFix/>
          </a:blip>
          <a:stretch>
            <a:fillRect/>
          </a:stretch>
        </p:blipFill>
        <p:spPr>
          <a:xfrm>
            <a:off x="918300" y="2184700"/>
            <a:ext cx="3486150" cy="3486150"/>
          </a:xfrm>
          <a:prstGeom prst="rect">
            <a:avLst/>
          </a:prstGeom>
          <a:noFill/>
          <a:ln>
            <a:noFill/>
          </a:ln>
        </p:spPr>
      </p:pic>
      <p:pic>
        <p:nvPicPr>
          <p:cNvPr id="194" name="Google Shape;194;g13ca0ea2e0d_1_0"/>
          <p:cNvPicPr preferRelativeResize="0"/>
          <p:nvPr/>
        </p:nvPicPr>
        <p:blipFill rotWithShape="1">
          <a:blip r:embed="rId4">
            <a:alphaModFix/>
          </a:blip>
          <a:srcRect b="0" l="0" r="0" t="0"/>
          <a:stretch/>
        </p:blipFill>
        <p:spPr>
          <a:xfrm>
            <a:off x="9578693" y="1301886"/>
            <a:ext cx="2013753" cy="2013753"/>
          </a:xfrm>
          <a:prstGeom prst="rect">
            <a:avLst/>
          </a:prstGeom>
          <a:noFill/>
          <a:ln>
            <a:noFill/>
          </a:ln>
        </p:spPr>
      </p:pic>
      <p:pic>
        <p:nvPicPr>
          <p:cNvPr id="195" name="Google Shape;195;g13ca0ea2e0d_1_0"/>
          <p:cNvPicPr preferRelativeResize="0"/>
          <p:nvPr/>
        </p:nvPicPr>
        <p:blipFill rotWithShape="1">
          <a:blip r:embed="rId5">
            <a:alphaModFix/>
          </a:blip>
          <a:srcRect b="0" l="0" r="0" t="0"/>
          <a:stretch/>
        </p:blipFill>
        <p:spPr>
          <a:xfrm>
            <a:off x="6990822" y="1301885"/>
            <a:ext cx="2013753" cy="2013753"/>
          </a:xfrm>
          <a:prstGeom prst="rect">
            <a:avLst/>
          </a:prstGeom>
          <a:noFill/>
          <a:ln>
            <a:noFill/>
          </a:ln>
        </p:spPr>
      </p:pic>
      <p:sp>
        <p:nvSpPr>
          <p:cNvPr id="196" name="Google Shape;196;g13ca0ea2e0d_1_0"/>
          <p:cNvSpPr txBox="1"/>
          <p:nvPr/>
        </p:nvSpPr>
        <p:spPr>
          <a:xfrm>
            <a:off x="-201523" y="1301878"/>
            <a:ext cx="5725800" cy="438600"/>
          </a:xfrm>
          <a:prstGeom prst="rect">
            <a:avLst/>
          </a:prstGeom>
          <a:noFill/>
          <a:ln>
            <a:noFill/>
          </a:ln>
        </p:spPr>
        <p:txBody>
          <a:bodyPr anchorCtr="0" anchor="ctr" bIns="45700" lIns="91425" spcFirstLastPara="1" rIns="91425" wrap="square" tIns="45700">
            <a:spAutoFit/>
          </a:bodyPr>
          <a:lstStyle/>
          <a:p>
            <a:pPr indent="0" lvl="0" marL="0" marR="0" rtl="0" algn="ctr">
              <a:lnSpc>
                <a:spcPct val="90000"/>
              </a:lnSpc>
              <a:spcBef>
                <a:spcPts val="0"/>
              </a:spcBef>
              <a:spcAft>
                <a:spcPts val="0"/>
              </a:spcAft>
              <a:buNone/>
            </a:pPr>
            <a:r>
              <a:rPr lang="en-US" sz="2500">
                <a:solidFill>
                  <a:srgbClr val="3F3F3F"/>
                </a:solidFill>
              </a:rPr>
              <a:t>Representación del estado </a:t>
            </a:r>
            <a:r>
              <a:rPr lang="en-US" sz="2500">
                <a:solidFill>
                  <a:srgbClr val="3F3F3F"/>
                </a:solidFill>
              </a:rPr>
              <a:t>inicial</a:t>
            </a:r>
            <a:endParaRPr sz="2500"/>
          </a:p>
        </p:txBody>
      </p:sp>
      <p:pic>
        <p:nvPicPr>
          <p:cNvPr id="197" name="Google Shape;197;g13ca0ea2e0d_1_0"/>
          <p:cNvPicPr preferRelativeResize="0"/>
          <p:nvPr/>
        </p:nvPicPr>
        <p:blipFill rotWithShape="1">
          <a:blip r:embed="rId6">
            <a:alphaModFix/>
          </a:blip>
          <a:srcRect b="0" l="0" r="0" t="0"/>
          <a:stretch/>
        </p:blipFill>
        <p:spPr>
          <a:xfrm>
            <a:off x="6990827" y="4104317"/>
            <a:ext cx="2013753" cy="2013753"/>
          </a:xfrm>
          <a:prstGeom prst="rect">
            <a:avLst/>
          </a:prstGeom>
          <a:noFill/>
          <a:ln>
            <a:noFill/>
          </a:ln>
        </p:spPr>
      </p:pic>
      <p:sp>
        <p:nvSpPr>
          <p:cNvPr id="198" name="Google Shape;198;g13ca0ea2e0d_1_0"/>
          <p:cNvSpPr/>
          <p:nvPr/>
        </p:nvSpPr>
        <p:spPr>
          <a:xfrm>
            <a:off x="5229875" y="767175"/>
            <a:ext cx="706500" cy="54348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9" name="Google Shape;199;g13ca0ea2e0d_1_0"/>
          <p:cNvPicPr preferRelativeResize="0"/>
          <p:nvPr/>
        </p:nvPicPr>
        <p:blipFill>
          <a:blip r:embed="rId7">
            <a:alphaModFix/>
          </a:blip>
          <a:stretch>
            <a:fillRect/>
          </a:stretch>
        </p:blipFill>
        <p:spPr>
          <a:xfrm>
            <a:off x="9578700" y="4101588"/>
            <a:ext cx="2013750" cy="2019225"/>
          </a:xfrm>
          <a:prstGeom prst="rect">
            <a:avLst/>
          </a:prstGeom>
          <a:noFill/>
          <a:ln>
            <a:noFill/>
          </a:ln>
        </p:spPr>
      </p:pic>
      <p:sp>
        <p:nvSpPr>
          <p:cNvPr id="200" name="Google Shape;200;g13ca0ea2e0d_1_0"/>
          <p:cNvSpPr txBox="1"/>
          <p:nvPr/>
        </p:nvSpPr>
        <p:spPr>
          <a:xfrm>
            <a:off x="6302752" y="207328"/>
            <a:ext cx="5725800" cy="438600"/>
          </a:xfrm>
          <a:prstGeom prst="rect">
            <a:avLst/>
          </a:prstGeom>
          <a:noFill/>
          <a:ln>
            <a:noFill/>
          </a:ln>
        </p:spPr>
        <p:txBody>
          <a:bodyPr anchorCtr="0" anchor="ctr" bIns="45700" lIns="91425" spcFirstLastPara="1" rIns="91425" wrap="square" tIns="45700">
            <a:spAutoFit/>
          </a:bodyPr>
          <a:lstStyle/>
          <a:p>
            <a:pPr indent="0" lvl="0" marL="0" marR="0" rtl="0" algn="ctr">
              <a:lnSpc>
                <a:spcPct val="90000"/>
              </a:lnSpc>
              <a:spcBef>
                <a:spcPts val="0"/>
              </a:spcBef>
              <a:spcAft>
                <a:spcPts val="0"/>
              </a:spcAft>
              <a:buNone/>
            </a:pPr>
            <a:r>
              <a:rPr lang="en-US" sz="2500">
                <a:solidFill>
                  <a:srgbClr val="3F3F3F"/>
                </a:solidFill>
              </a:rPr>
              <a:t>Representación del estado final</a:t>
            </a:r>
            <a:endParaRPr sz="2500"/>
          </a:p>
        </p:txBody>
      </p:sp>
      <p:sp>
        <p:nvSpPr>
          <p:cNvPr id="201" name="Google Shape;201;g13ca0ea2e0d_1_0"/>
          <p:cNvSpPr txBox="1"/>
          <p:nvPr/>
        </p:nvSpPr>
        <p:spPr>
          <a:xfrm>
            <a:off x="7898151" y="3552600"/>
            <a:ext cx="2535000" cy="438600"/>
          </a:xfrm>
          <a:prstGeom prst="rect">
            <a:avLst/>
          </a:prstGeom>
          <a:noFill/>
          <a:ln>
            <a:noFill/>
          </a:ln>
        </p:spPr>
        <p:txBody>
          <a:bodyPr anchorCtr="0" anchor="ctr" bIns="45700" lIns="91425" spcFirstLastPara="1" rIns="91425" wrap="square" tIns="45700">
            <a:spAutoFit/>
          </a:bodyPr>
          <a:lstStyle/>
          <a:p>
            <a:pPr indent="0" lvl="0" marL="0" marR="0" rtl="0" algn="ctr">
              <a:lnSpc>
                <a:spcPct val="90000"/>
              </a:lnSpc>
              <a:spcBef>
                <a:spcPts val="0"/>
              </a:spcBef>
              <a:spcAft>
                <a:spcPts val="0"/>
              </a:spcAft>
              <a:buNone/>
            </a:pPr>
            <a:r>
              <a:rPr lang="en-US" sz="2500">
                <a:solidFill>
                  <a:srgbClr val="3F3F3F"/>
                </a:solidFill>
              </a:rPr>
              <a:t>Mosquetero</a:t>
            </a:r>
            <a:endParaRPr sz="2500"/>
          </a:p>
        </p:txBody>
      </p:sp>
      <p:sp>
        <p:nvSpPr>
          <p:cNvPr id="202" name="Google Shape;202;g13ca0ea2e0d_1_0"/>
          <p:cNvSpPr txBox="1"/>
          <p:nvPr/>
        </p:nvSpPr>
        <p:spPr>
          <a:xfrm>
            <a:off x="7898151" y="863275"/>
            <a:ext cx="2535000" cy="438600"/>
          </a:xfrm>
          <a:prstGeom prst="rect">
            <a:avLst/>
          </a:prstGeom>
          <a:noFill/>
          <a:ln>
            <a:noFill/>
          </a:ln>
        </p:spPr>
        <p:txBody>
          <a:bodyPr anchorCtr="0" anchor="ctr" bIns="45700" lIns="91425" spcFirstLastPara="1" rIns="91425" wrap="square" tIns="45700">
            <a:spAutoFit/>
          </a:bodyPr>
          <a:lstStyle/>
          <a:p>
            <a:pPr indent="0" lvl="0" marL="0" marR="0" rtl="0" algn="ctr">
              <a:lnSpc>
                <a:spcPct val="90000"/>
              </a:lnSpc>
              <a:spcBef>
                <a:spcPts val="0"/>
              </a:spcBef>
              <a:spcAft>
                <a:spcPts val="0"/>
              </a:spcAft>
              <a:buNone/>
            </a:pPr>
            <a:r>
              <a:rPr lang="en-US" sz="2500">
                <a:solidFill>
                  <a:srgbClr val="3F3F3F"/>
                </a:solidFill>
              </a:rPr>
              <a:t>Guardia</a:t>
            </a:r>
            <a:endParaRPr sz="2500"/>
          </a:p>
        </p:txBody>
      </p:sp>
      <p:grpSp>
        <p:nvGrpSpPr>
          <p:cNvPr id="203" name="Google Shape;203;g13ca0ea2e0d_1_0"/>
          <p:cNvGrpSpPr/>
          <p:nvPr/>
        </p:nvGrpSpPr>
        <p:grpSpPr>
          <a:xfrm>
            <a:off x="34" y="86"/>
            <a:ext cx="918310" cy="1044650"/>
            <a:chOff x="5369718" y="2683668"/>
            <a:chExt cx="1452563" cy="1595373"/>
          </a:xfrm>
        </p:grpSpPr>
        <p:sp>
          <p:nvSpPr>
            <p:cNvPr id="204" name="Google Shape;204;g13ca0ea2e0d_1_0"/>
            <p:cNvSpPr/>
            <p:nvPr/>
          </p:nvSpPr>
          <p:spPr>
            <a:xfrm>
              <a:off x="6075509" y="4015008"/>
              <a:ext cx="264033" cy="264033"/>
            </a:xfrm>
            <a:custGeom>
              <a:rect b="b" l="l" r="r" t="t"/>
              <a:pathLst>
                <a:path extrusionOk="0" h="228600" w="228600">
                  <a:moveTo>
                    <a:pt x="7144" y="114776"/>
                  </a:moveTo>
                  <a:cubicBezTo>
                    <a:pt x="7144" y="173831"/>
                    <a:pt x="55721" y="222409"/>
                    <a:pt x="114776" y="222409"/>
                  </a:cubicBezTo>
                  <a:cubicBezTo>
                    <a:pt x="173831" y="222409"/>
                    <a:pt x="222409" y="173831"/>
                    <a:pt x="222409" y="114776"/>
                  </a:cubicBezTo>
                  <a:cubicBezTo>
                    <a:pt x="222409" y="55721"/>
                    <a:pt x="173831" y="7144"/>
                    <a:pt x="114776" y="7144"/>
                  </a:cubicBezTo>
                  <a:cubicBezTo>
                    <a:pt x="54769" y="7144"/>
                    <a:pt x="7144" y="54769"/>
                    <a:pt x="7144" y="11477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5" name="Google Shape;205;g13ca0ea2e0d_1_0"/>
            <p:cNvSpPr/>
            <p:nvPr/>
          </p:nvSpPr>
          <p:spPr>
            <a:xfrm>
              <a:off x="5820521" y="4015008"/>
              <a:ext cx="264033" cy="264033"/>
            </a:xfrm>
            <a:custGeom>
              <a:rect b="b" l="l" r="r" t="t"/>
              <a:pathLst>
                <a:path extrusionOk="0" h="228600" w="228600">
                  <a:moveTo>
                    <a:pt x="222409" y="114776"/>
                  </a:moveTo>
                  <a:cubicBezTo>
                    <a:pt x="222409" y="173831"/>
                    <a:pt x="173831" y="222409"/>
                    <a:pt x="114776" y="222409"/>
                  </a:cubicBezTo>
                  <a:cubicBezTo>
                    <a:pt x="55721" y="222409"/>
                    <a:pt x="7144" y="173831"/>
                    <a:pt x="7144" y="114776"/>
                  </a:cubicBezTo>
                  <a:cubicBezTo>
                    <a:pt x="7144" y="55721"/>
                    <a:pt x="55721" y="7144"/>
                    <a:pt x="114776" y="7144"/>
                  </a:cubicBezTo>
                  <a:cubicBezTo>
                    <a:pt x="174784" y="7144"/>
                    <a:pt x="222409" y="54769"/>
                    <a:pt x="222409" y="11477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6" name="Google Shape;206;g13ca0ea2e0d_1_0"/>
            <p:cNvSpPr/>
            <p:nvPr/>
          </p:nvSpPr>
          <p:spPr>
            <a:xfrm>
              <a:off x="5420716" y="3610451"/>
              <a:ext cx="333375" cy="285750"/>
            </a:xfrm>
            <a:custGeom>
              <a:rect b="b" l="l" r="r" t="t"/>
              <a:pathLst>
                <a:path extrusionOk="0" h="285750" w="333375">
                  <a:moveTo>
                    <a:pt x="299046" y="7144"/>
                  </a:moveTo>
                  <a:cubicBezTo>
                    <a:pt x="162838" y="7144"/>
                    <a:pt x="96163" y="39529"/>
                    <a:pt x="42823" y="103346"/>
                  </a:cubicBezTo>
                  <a:cubicBezTo>
                    <a:pt x="-11469" y="169069"/>
                    <a:pt x="12343" y="270986"/>
                    <a:pt x="12343" y="273844"/>
                  </a:cubicBezTo>
                  <a:lnTo>
                    <a:pt x="80923" y="270034"/>
                  </a:lnTo>
                  <a:lnTo>
                    <a:pt x="80923" y="279559"/>
                  </a:lnTo>
                  <a:cubicBezTo>
                    <a:pt x="80923" y="277654"/>
                    <a:pt x="63778" y="186214"/>
                    <a:pt x="97116" y="147161"/>
                  </a:cubicBezTo>
                  <a:cubicBezTo>
                    <a:pt x="135216" y="101441"/>
                    <a:pt x="186651" y="77629"/>
                    <a:pt x="298093" y="77629"/>
                  </a:cubicBezTo>
                  <a:cubicBezTo>
                    <a:pt x="317143" y="77629"/>
                    <a:pt x="333336" y="62389"/>
                    <a:pt x="333336" y="42386"/>
                  </a:cubicBezTo>
                  <a:cubicBezTo>
                    <a:pt x="334288" y="22384"/>
                    <a:pt x="318096" y="7144"/>
                    <a:pt x="299046" y="714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7" name="Google Shape;207;g13ca0ea2e0d_1_0"/>
            <p:cNvSpPr/>
            <p:nvPr/>
          </p:nvSpPr>
          <p:spPr>
            <a:xfrm>
              <a:off x="5426868" y="3847623"/>
              <a:ext cx="85725" cy="76200"/>
            </a:xfrm>
            <a:custGeom>
              <a:rect b="b" l="l" r="r" t="t"/>
              <a:pathLst>
                <a:path extrusionOk="0" h="76200" w="85725">
                  <a:moveTo>
                    <a:pt x="82391" y="60484"/>
                  </a:moveTo>
                  <a:cubicBezTo>
                    <a:pt x="82391" y="68104"/>
                    <a:pt x="69056" y="74771"/>
                    <a:pt x="51911" y="74771"/>
                  </a:cubicBezTo>
                  <a:lnTo>
                    <a:pt x="37624" y="74771"/>
                  </a:lnTo>
                  <a:cubicBezTo>
                    <a:pt x="21431" y="74771"/>
                    <a:pt x="7144" y="68104"/>
                    <a:pt x="7144" y="60484"/>
                  </a:cubicBezTo>
                  <a:lnTo>
                    <a:pt x="7144" y="21431"/>
                  </a:lnTo>
                  <a:cubicBezTo>
                    <a:pt x="7144" y="13811"/>
                    <a:pt x="20479" y="7144"/>
                    <a:pt x="37624" y="7144"/>
                  </a:cubicBezTo>
                  <a:lnTo>
                    <a:pt x="51911" y="7144"/>
                  </a:lnTo>
                  <a:cubicBezTo>
                    <a:pt x="68104" y="7144"/>
                    <a:pt x="82391" y="13811"/>
                    <a:pt x="82391" y="21431"/>
                  </a:cubicBezTo>
                  <a:lnTo>
                    <a:pt x="82391" y="60484"/>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8" name="Google Shape;208;g13ca0ea2e0d_1_0"/>
            <p:cNvSpPr/>
            <p:nvPr/>
          </p:nvSpPr>
          <p:spPr>
            <a:xfrm>
              <a:off x="5369718" y="3911100"/>
              <a:ext cx="209550" cy="171450"/>
            </a:xfrm>
            <a:custGeom>
              <a:rect b="b" l="l" r="r" t="t"/>
              <a:pathLst>
                <a:path extrusionOk="0" h="171450" w="209550">
                  <a:moveTo>
                    <a:pt x="203359" y="134167"/>
                  </a:moveTo>
                  <a:lnTo>
                    <a:pt x="203359" y="105592"/>
                  </a:lnTo>
                  <a:cubicBezTo>
                    <a:pt x="203359" y="48442"/>
                    <a:pt x="153829" y="2722"/>
                    <a:pt x="95726" y="7485"/>
                  </a:cubicBezTo>
                  <a:cubicBezTo>
                    <a:pt x="45244" y="12247"/>
                    <a:pt x="7144" y="57015"/>
                    <a:pt x="7144" y="108450"/>
                  </a:cubicBezTo>
                  <a:lnTo>
                    <a:pt x="7144" y="132263"/>
                  </a:lnTo>
                  <a:cubicBezTo>
                    <a:pt x="7144" y="150360"/>
                    <a:pt x="20479" y="166553"/>
                    <a:pt x="39529" y="167505"/>
                  </a:cubicBezTo>
                  <a:cubicBezTo>
                    <a:pt x="58579" y="168458"/>
                    <a:pt x="74771" y="153217"/>
                    <a:pt x="74771" y="134167"/>
                  </a:cubicBezTo>
                  <a:lnTo>
                    <a:pt x="74771" y="106545"/>
                  </a:lnTo>
                  <a:cubicBezTo>
                    <a:pt x="74771" y="91305"/>
                    <a:pt x="84296" y="77970"/>
                    <a:pt x="99536" y="75112"/>
                  </a:cubicBezTo>
                  <a:cubicBezTo>
                    <a:pt x="118586" y="71303"/>
                    <a:pt x="135731" y="86542"/>
                    <a:pt x="135731" y="104640"/>
                  </a:cubicBezTo>
                  <a:lnTo>
                    <a:pt x="135731" y="131310"/>
                  </a:lnTo>
                  <a:cubicBezTo>
                    <a:pt x="135731" y="148455"/>
                    <a:pt x="147161" y="163695"/>
                    <a:pt x="163354" y="166553"/>
                  </a:cubicBezTo>
                  <a:cubicBezTo>
                    <a:pt x="185261" y="171315"/>
                    <a:pt x="203359" y="155122"/>
                    <a:pt x="203359" y="134167"/>
                  </a:cubicBezTo>
                  <a:close/>
                  <a:moveTo>
                    <a:pt x="123349" y="39870"/>
                  </a:moveTo>
                  <a:cubicBezTo>
                    <a:pt x="123349" y="51300"/>
                    <a:pt x="113824" y="59872"/>
                    <a:pt x="103346" y="59872"/>
                  </a:cubicBezTo>
                  <a:cubicBezTo>
                    <a:pt x="92869" y="59872"/>
                    <a:pt x="83344" y="50347"/>
                    <a:pt x="83344" y="39870"/>
                  </a:cubicBezTo>
                  <a:cubicBezTo>
                    <a:pt x="83344" y="28440"/>
                    <a:pt x="92869" y="19867"/>
                    <a:pt x="103346" y="19867"/>
                  </a:cubicBezTo>
                  <a:cubicBezTo>
                    <a:pt x="113824" y="19867"/>
                    <a:pt x="123349" y="28440"/>
                    <a:pt x="123349" y="3987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9" name="Google Shape;209;g13ca0ea2e0d_1_0"/>
            <p:cNvSpPr/>
            <p:nvPr/>
          </p:nvSpPr>
          <p:spPr>
            <a:xfrm>
              <a:off x="6389803" y="3429476"/>
              <a:ext cx="371475" cy="247650"/>
            </a:xfrm>
            <a:custGeom>
              <a:rect b="b" l="l" r="r" t="t"/>
              <a:pathLst>
                <a:path extrusionOk="0" h="247650" w="371475">
                  <a:moveTo>
                    <a:pt x="41476" y="245269"/>
                  </a:moveTo>
                  <a:cubicBezTo>
                    <a:pt x="177684" y="245269"/>
                    <a:pt x="272934" y="212884"/>
                    <a:pt x="326274" y="149066"/>
                  </a:cubicBezTo>
                  <a:cubicBezTo>
                    <a:pt x="380566" y="83344"/>
                    <a:pt x="366279" y="10001"/>
                    <a:pt x="366279" y="7144"/>
                  </a:cubicBezTo>
                  <a:lnTo>
                    <a:pt x="297699" y="20479"/>
                  </a:lnTo>
                  <a:lnTo>
                    <a:pt x="297699" y="20479"/>
                  </a:lnTo>
                  <a:cubicBezTo>
                    <a:pt x="297699" y="22384"/>
                    <a:pt x="305319" y="66199"/>
                    <a:pt x="271981" y="105251"/>
                  </a:cubicBezTo>
                  <a:cubicBezTo>
                    <a:pt x="233881" y="150971"/>
                    <a:pt x="153871" y="174784"/>
                    <a:pt x="42429" y="174784"/>
                  </a:cubicBezTo>
                  <a:cubicBezTo>
                    <a:pt x="23379" y="174784"/>
                    <a:pt x="7186" y="190024"/>
                    <a:pt x="7186" y="210026"/>
                  </a:cubicBezTo>
                  <a:cubicBezTo>
                    <a:pt x="6234" y="229076"/>
                    <a:pt x="21474" y="245269"/>
                    <a:pt x="41476" y="245269"/>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0" name="Google Shape;210;g13ca0ea2e0d_1_0"/>
            <p:cNvSpPr/>
            <p:nvPr/>
          </p:nvSpPr>
          <p:spPr>
            <a:xfrm>
              <a:off x="6677501" y="3390423"/>
              <a:ext cx="85725" cy="76200"/>
            </a:xfrm>
            <a:custGeom>
              <a:rect b="b" l="l" r="r" t="t"/>
              <a:pathLst>
                <a:path extrusionOk="0" h="76200" w="85725">
                  <a:moveTo>
                    <a:pt x="7144" y="21431"/>
                  </a:moveTo>
                  <a:cubicBezTo>
                    <a:pt x="7144" y="13811"/>
                    <a:pt x="20479" y="7144"/>
                    <a:pt x="37624" y="7144"/>
                  </a:cubicBezTo>
                  <a:lnTo>
                    <a:pt x="51911" y="7144"/>
                  </a:lnTo>
                  <a:cubicBezTo>
                    <a:pt x="68104" y="7144"/>
                    <a:pt x="82391" y="13811"/>
                    <a:pt x="82391" y="21431"/>
                  </a:cubicBezTo>
                  <a:lnTo>
                    <a:pt x="82391" y="60484"/>
                  </a:lnTo>
                  <a:cubicBezTo>
                    <a:pt x="82391" y="68104"/>
                    <a:pt x="69056" y="74771"/>
                    <a:pt x="51911" y="74771"/>
                  </a:cubicBezTo>
                  <a:lnTo>
                    <a:pt x="37624" y="74771"/>
                  </a:lnTo>
                  <a:cubicBezTo>
                    <a:pt x="21431" y="74771"/>
                    <a:pt x="7144" y="68104"/>
                    <a:pt x="7144" y="60484"/>
                  </a:cubicBezTo>
                  <a:lnTo>
                    <a:pt x="7144" y="21431"/>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1" name="Google Shape;211;g13ca0ea2e0d_1_0"/>
            <p:cNvSpPr/>
            <p:nvPr/>
          </p:nvSpPr>
          <p:spPr>
            <a:xfrm>
              <a:off x="6612731" y="3234171"/>
              <a:ext cx="209550" cy="171450"/>
            </a:xfrm>
            <a:custGeom>
              <a:rect b="b" l="l" r="r" t="t"/>
              <a:pathLst>
                <a:path extrusionOk="0" h="171450" w="209550">
                  <a:moveTo>
                    <a:pt x="7144" y="40524"/>
                  </a:moveTo>
                  <a:lnTo>
                    <a:pt x="7144" y="69099"/>
                  </a:lnTo>
                  <a:cubicBezTo>
                    <a:pt x="7144" y="126249"/>
                    <a:pt x="56674" y="171969"/>
                    <a:pt x="114776" y="167206"/>
                  </a:cubicBezTo>
                  <a:cubicBezTo>
                    <a:pt x="165259" y="162444"/>
                    <a:pt x="203359" y="117676"/>
                    <a:pt x="203359" y="66241"/>
                  </a:cubicBezTo>
                  <a:lnTo>
                    <a:pt x="203359" y="42429"/>
                  </a:lnTo>
                  <a:cubicBezTo>
                    <a:pt x="203359" y="24331"/>
                    <a:pt x="190024" y="8139"/>
                    <a:pt x="170974" y="7186"/>
                  </a:cubicBezTo>
                  <a:cubicBezTo>
                    <a:pt x="151924" y="6234"/>
                    <a:pt x="135731" y="21474"/>
                    <a:pt x="135731" y="40524"/>
                  </a:cubicBezTo>
                  <a:lnTo>
                    <a:pt x="135731" y="68146"/>
                  </a:lnTo>
                  <a:cubicBezTo>
                    <a:pt x="135731" y="83386"/>
                    <a:pt x="126206" y="96721"/>
                    <a:pt x="110966" y="99579"/>
                  </a:cubicBezTo>
                  <a:cubicBezTo>
                    <a:pt x="91916" y="103389"/>
                    <a:pt x="74771" y="88149"/>
                    <a:pt x="74771" y="70051"/>
                  </a:cubicBezTo>
                  <a:lnTo>
                    <a:pt x="74771" y="43381"/>
                  </a:lnTo>
                  <a:cubicBezTo>
                    <a:pt x="74771" y="26236"/>
                    <a:pt x="63341" y="10996"/>
                    <a:pt x="47149" y="8139"/>
                  </a:cubicBezTo>
                  <a:cubicBezTo>
                    <a:pt x="26194" y="3376"/>
                    <a:pt x="7144" y="19569"/>
                    <a:pt x="7144" y="40524"/>
                  </a:cubicBezTo>
                  <a:close/>
                  <a:moveTo>
                    <a:pt x="87154" y="134821"/>
                  </a:moveTo>
                  <a:cubicBezTo>
                    <a:pt x="87154" y="123391"/>
                    <a:pt x="96679" y="114819"/>
                    <a:pt x="107156" y="114819"/>
                  </a:cubicBezTo>
                  <a:cubicBezTo>
                    <a:pt x="117634" y="114819"/>
                    <a:pt x="127159" y="124344"/>
                    <a:pt x="127159" y="134821"/>
                  </a:cubicBezTo>
                  <a:cubicBezTo>
                    <a:pt x="127159" y="146251"/>
                    <a:pt x="117634" y="154824"/>
                    <a:pt x="107156" y="154824"/>
                  </a:cubicBezTo>
                  <a:cubicBezTo>
                    <a:pt x="96679" y="154824"/>
                    <a:pt x="87154" y="146251"/>
                    <a:pt x="87154" y="134821"/>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2" name="Google Shape;212;g13ca0ea2e0d_1_0"/>
            <p:cNvSpPr/>
            <p:nvPr/>
          </p:nvSpPr>
          <p:spPr>
            <a:xfrm>
              <a:off x="6213633" y="3518058"/>
              <a:ext cx="228600" cy="228600"/>
            </a:xfrm>
            <a:custGeom>
              <a:rect b="b" l="l" r="r" t="t"/>
              <a:pathLst>
                <a:path extrusionOk="0" h="228600" w="228600">
                  <a:moveTo>
                    <a:pt x="7144" y="114776"/>
                  </a:moveTo>
                  <a:cubicBezTo>
                    <a:pt x="7144" y="173831"/>
                    <a:pt x="55721" y="222409"/>
                    <a:pt x="114776" y="222409"/>
                  </a:cubicBezTo>
                  <a:cubicBezTo>
                    <a:pt x="173831" y="222409"/>
                    <a:pt x="222409" y="173831"/>
                    <a:pt x="222409" y="114776"/>
                  </a:cubicBezTo>
                  <a:cubicBezTo>
                    <a:pt x="222409" y="55721"/>
                    <a:pt x="173831" y="7144"/>
                    <a:pt x="114776" y="7144"/>
                  </a:cubicBezTo>
                  <a:cubicBezTo>
                    <a:pt x="54769" y="7144"/>
                    <a:pt x="7144" y="54769"/>
                    <a:pt x="7144" y="11477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3" name="Google Shape;213;g13ca0ea2e0d_1_0"/>
            <p:cNvSpPr/>
            <p:nvPr/>
          </p:nvSpPr>
          <p:spPr>
            <a:xfrm>
              <a:off x="5699283" y="3522821"/>
              <a:ext cx="228600" cy="228600"/>
            </a:xfrm>
            <a:custGeom>
              <a:rect b="b" l="l" r="r" t="t"/>
              <a:pathLst>
                <a:path extrusionOk="0" h="228600" w="228600">
                  <a:moveTo>
                    <a:pt x="222409" y="114776"/>
                  </a:moveTo>
                  <a:cubicBezTo>
                    <a:pt x="222409" y="173831"/>
                    <a:pt x="173831" y="222409"/>
                    <a:pt x="114776" y="222409"/>
                  </a:cubicBezTo>
                  <a:cubicBezTo>
                    <a:pt x="55721" y="222409"/>
                    <a:pt x="7144" y="173831"/>
                    <a:pt x="7144" y="114776"/>
                  </a:cubicBezTo>
                  <a:cubicBezTo>
                    <a:pt x="7144" y="55721"/>
                    <a:pt x="55721" y="7144"/>
                    <a:pt x="114776" y="7144"/>
                  </a:cubicBezTo>
                  <a:cubicBezTo>
                    <a:pt x="174784" y="7144"/>
                    <a:pt x="222409" y="54769"/>
                    <a:pt x="222409" y="11477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4" name="Google Shape;214;g13ca0ea2e0d_1_0"/>
            <p:cNvSpPr/>
            <p:nvPr/>
          </p:nvSpPr>
          <p:spPr>
            <a:xfrm>
              <a:off x="5790723" y="3423761"/>
              <a:ext cx="561975" cy="504825"/>
            </a:xfrm>
            <a:custGeom>
              <a:rect b="b" l="l" r="r" t="t"/>
              <a:pathLst>
                <a:path extrusionOk="0" h="504825" w="561975">
                  <a:moveTo>
                    <a:pt x="381476" y="7144"/>
                  </a:moveTo>
                  <a:lnTo>
                    <a:pt x="381476" y="7144"/>
                  </a:lnTo>
                  <a:lnTo>
                    <a:pt x="183356" y="7144"/>
                  </a:lnTo>
                  <a:lnTo>
                    <a:pt x="183356" y="7144"/>
                  </a:lnTo>
                  <a:cubicBezTo>
                    <a:pt x="86201" y="9049"/>
                    <a:pt x="7144" y="119539"/>
                    <a:pt x="7144" y="255746"/>
                  </a:cubicBezTo>
                  <a:lnTo>
                    <a:pt x="7144" y="504349"/>
                  </a:lnTo>
                  <a:lnTo>
                    <a:pt x="200501" y="504349"/>
                  </a:lnTo>
                  <a:lnTo>
                    <a:pt x="363379" y="504349"/>
                  </a:lnTo>
                  <a:lnTo>
                    <a:pt x="557689" y="504349"/>
                  </a:lnTo>
                  <a:lnTo>
                    <a:pt x="557689" y="255746"/>
                  </a:lnTo>
                  <a:cubicBezTo>
                    <a:pt x="557689" y="119539"/>
                    <a:pt x="478631" y="9049"/>
                    <a:pt x="381476" y="7144"/>
                  </a:cubicBezTo>
                  <a:close/>
                </a:path>
              </a:pathLst>
            </a:custGeom>
            <a:solidFill>
              <a:srgbClr val="DCDE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5" name="Google Shape;215;g13ca0ea2e0d_1_0"/>
            <p:cNvSpPr/>
            <p:nvPr/>
          </p:nvSpPr>
          <p:spPr>
            <a:xfrm>
              <a:off x="5790723" y="3661886"/>
              <a:ext cx="561975" cy="504825"/>
            </a:xfrm>
            <a:custGeom>
              <a:rect b="b" l="l" r="r" t="t"/>
              <a:pathLst>
                <a:path extrusionOk="0" h="504825" w="561975">
                  <a:moveTo>
                    <a:pt x="352901" y="504349"/>
                  </a:moveTo>
                  <a:lnTo>
                    <a:pt x="381476" y="504349"/>
                  </a:lnTo>
                  <a:lnTo>
                    <a:pt x="221456" y="504349"/>
                  </a:lnTo>
                  <a:lnTo>
                    <a:pt x="211931" y="504349"/>
                  </a:lnTo>
                  <a:cubicBezTo>
                    <a:pt x="114776" y="502444"/>
                    <a:pt x="7144" y="391954"/>
                    <a:pt x="7144" y="255746"/>
                  </a:cubicBezTo>
                  <a:lnTo>
                    <a:pt x="7144" y="7144"/>
                  </a:lnTo>
                  <a:lnTo>
                    <a:pt x="200501" y="7144"/>
                  </a:lnTo>
                  <a:lnTo>
                    <a:pt x="363379" y="7144"/>
                  </a:lnTo>
                  <a:lnTo>
                    <a:pt x="557689" y="7144"/>
                  </a:lnTo>
                  <a:lnTo>
                    <a:pt x="557689" y="255746"/>
                  </a:lnTo>
                  <a:cubicBezTo>
                    <a:pt x="557689" y="391954"/>
                    <a:pt x="450056" y="502444"/>
                    <a:pt x="352901" y="504349"/>
                  </a:cubicBezTo>
                  <a:close/>
                </a:path>
              </a:pathLst>
            </a:custGeom>
            <a:solidFill>
              <a:srgbClr val="DCDE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6" name="Google Shape;216;g13ca0ea2e0d_1_0"/>
            <p:cNvSpPr/>
            <p:nvPr/>
          </p:nvSpPr>
          <p:spPr>
            <a:xfrm>
              <a:off x="6311741" y="3046571"/>
              <a:ext cx="152400" cy="228600"/>
            </a:xfrm>
            <a:custGeom>
              <a:rect b="b" l="l" r="r" t="t"/>
              <a:pathLst>
                <a:path extrusionOk="0" h="228600" w="152400">
                  <a:moveTo>
                    <a:pt x="148114" y="155734"/>
                  </a:moveTo>
                  <a:cubicBezTo>
                    <a:pt x="148114" y="194786"/>
                    <a:pt x="116681" y="226219"/>
                    <a:pt x="77629" y="226219"/>
                  </a:cubicBezTo>
                  <a:lnTo>
                    <a:pt x="77629" y="226219"/>
                  </a:lnTo>
                  <a:cubicBezTo>
                    <a:pt x="38576" y="226219"/>
                    <a:pt x="7144" y="194786"/>
                    <a:pt x="7144" y="155734"/>
                  </a:cubicBezTo>
                  <a:lnTo>
                    <a:pt x="7144" y="77629"/>
                  </a:lnTo>
                  <a:cubicBezTo>
                    <a:pt x="7144" y="38576"/>
                    <a:pt x="38576" y="7144"/>
                    <a:pt x="77629" y="7144"/>
                  </a:cubicBezTo>
                  <a:lnTo>
                    <a:pt x="77629" y="7144"/>
                  </a:lnTo>
                  <a:cubicBezTo>
                    <a:pt x="116681" y="7144"/>
                    <a:pt x="148114" y="38576"/>
                    <a:pt x="148114" y="77629"/>
                  </a:cubicBezTo>
                  <a:lnTo>
                    <a:pt x="148114" y="155734"/>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7" name="Google Shape;217;g13ca0ea2e0d_1_0"/>
            <p:cNvSpPr/>
            <p:nvPr/>
          </p:nvSpPr>
          <p:spPr>
            <a:xfrm>
              <a:off x="5679281" y="3046571"/>
              <a:ext cx="152400" cy="228600"/>
            </a:xfrm>
            <a:custGeom>
              <a:rect b="b" l="l" r="r" t="t"/>
              <a:pathLst>
                <a:path extrusionOk="0" h="228600" w="152400">
                  <a:moveTo>
                    <a:pt x="148114" y="155734"/>
                  </a:moveTo>
                  <a:cubicBezTo>
                    <a:pt x="148114" y="194786"/>
                    <a:pt x="116681" y="226219"/>
                    <a:pt x="77629" y="226219"/>
                  </a:cubicBezTo>
                  <a:lnTo>
                    <a:pt x="77629" y="226219"/>
                  </a:lnTo>
                  <a:cubicBezTo>
                    <a:pt x="38576" y="226219"/>
                    <a:pt x="7144" y="194786"/>
                    <a:pt x="7144" y="155734"/>
                  </a:cubicBezTo>
                  <a:lnTo>
                    <a:pt x="7144" y="77629"/>
                  </a:lnTo>
                  <a:cubicBezTo>
                    <a:pt x="7144" y="38576"/>
                    <a:pt x="38576" y="7144"/>
                    <a:pt x="77629" y="7144"/>
                  </a:cubicBezTo>
                  <a:lnTo>
                    <a:pt x="77629" y="7144"/>
                  </a:lnTo>
                  <a:cubicBezTo>
                    <a:pt x="116681" y="7144"/>
                    <a:pt x="148114" y="38576"/>
                    <a:pt x="148114" y="77629"/>
                  </a:cubicBezTo>
                  <a:lnTo>
                    <a:pt x="148114" y="155734"/>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8" name="Google Shape;218;g13ca0ea2e0d_1_0"/>
            <p:cNvSpPr/>
            <p:nvPr/>
          </p:nvSpPr>
          <p:spPr>
            <a:xfrm>
              <a:off x="5749766" y="2922746"/>
              <a:ext cx="638175" cy="466725"/>
            </a:xfrm>
            <a:custGeom>
              <a:rect b="b" l="l" r="r" t="t"/>
              <a:pathLst>
                <a:path extrusionOk="0" h="466725" w="638175">
                  <a:moveTo>
                    <a:pt x="639604" y="273844"/>
                  </a:moveTo>
                  <a:cubicBezTo>
                    <a:pt x="639604" y="377666"/>
                    <a:pt x="554831" y="462439"/>
                    <a:pt x="451009" y="462439"/>
                  </a:cubicBezTo>
                  <a:lnTo>
                    <a:pt x="195739" y="462439"/>
                  </a:lnTo>
                  <a:cubicBezTo>
                    <a:pt x="91916" y="462439"/>
                    <a:pt x="7144" y="377666"/>
                    <a:pt x="7144" y="273844"/>
                  </a:cubicBezTo>
                  <a:lnTo>
                    <a:pt x="7144" y="195739"/>
                  </a:lnTo>
                  <a:cubicBezTo>
                    <a:pt x="7144" y="91916"/>
                    <a:pt x="91916" y="7144"/>
                    <a:pt x="195739" y="7144"/>
                  </a:cubicBezTo>
                  <a:lnTo>
                    <a:pt x="451009" y="7144"/>
                  </a:lnTo>
                  <a:cubicBezTo>
                    <a:pt x="554831" y="7144"/>
                    <a:pt x="639604" y="91916"/>
                    <a:pt x="639604" y="195739"/>
                  </a:cubicBezTo>
                  <a:lnTo>
                    <a:pt x="639604" y="273844"/>
                  </a:lnTo>
                  <a:close/>
                </a:path>
              </a:pathLst>
            </a:custGeom>
            <a:solidFill>
              <a:srgbClr val="DCDE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9" name="Google Shape;219;g13ca0ea2e0d_1_0"/>
            <p:cNvSpPr/>
            <p:nvPr/>
          </p:nvSpPr>
          <p:spPr>
            <a:xfrm>
              <a:off x="5949791" y="2833211"/>
              <a:ext cx="228600" cy="95250"/>
            </a:xfrm>
            <a:custGeom>
              <a:rect b="b" l="l" r="r" t="t"/>
              <a:pathLst>
                <a:path extrusionOk="0" h="95250" w="22860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0" name="Google Shape;220;g13ca0ea2e0d_1_0"/>
            <p:cNvSpPr/>
            <p:nvPr/>
          </p:nvSpPr>
          <p:spPr>
            <a:xfrm>
              <a:off x="6037355" y="2683668"/>
              <a:ext cx="57150" cy="190500"/>
            </a:xfrm>
            <a:custGeom>
              <a:rect b="b" l="l" r="r" t="t"/>
              <a:pathLst>
                <a:path extrusionOk="0" h="190500" w="57150">
                  <a:moveTo>
                    <a:pt x="21497" y="35719"/>
                  </a:moveTo>
                  <a:lnTo>
                    <a:pt x="7209" y="158591"/>
                  </a:lnTo>
                  <a:cubicBezTo>
                    <a:pt x="6257" y="174784"/>
                    <a:pt x="15782" y="189071"/>
                    <a:pt x="28164" y="189071"/>
                  </a:cubicBezTo>
                  <a:cubicBezTo>
                    <a:pt x="39594" y="189071"/>
                    <a:pt x="50072" y="176689"/>
                    <a:pt x="50072" y="159544"/>
                  </a:cubicBezTo>
                  <a:lnTo>
                    <a:pt x="43404" y="37624"/>
                  </a:lnTo>
                  <a:cubicBezTo>
                    <a:pt x="44357" y="21431"/>
                    <a:pt x="45309" y="7144"/>
                    <a:pt x="33879" y="7144"/>
                  </a:cubicBezTo>
                  <a:cubicBezTo>
                    <a:pt x="21497" y="7144"/>
                    <a:pt x="22449" y="19526"/>
                    <a:pt x="21497" y="35719"/>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1" name="Google Shape;221;g13ca0ea2e0d_1_0"/>
            <p:cNvSpPr/>
            <p:nvPr/>
          </p:nvSpPr>
          <p:spPr>
            <a:xfrm>
              <a:off x="5975508" y="3546561"/>
              <a:ext cx="47625" cy="47625"/>
            </a:xfrm>
            <a:custGeom>
              <a:rect b="b" l="l" r="r" t="t"/>
              <a:pathLst>
                <a:path extrusionOk="0" h="47625" w="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2861" y="6264"/>
                    <a:pt x="41434" y="14836"/>
                    <a:pt x="41434" y="24361"/>
                  </a:cubicBezTo>
                  <a:close/>
                </a:path>
              </a:pathLst>
            </a:custGeom>
            <a:solidFill>
              <a:srgbClr val="3BC0C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2" name="Google Shape;222;g13ca0ea2e0d_1_0"/>
            <p:cNvSpPr/>
            <p:nvPr/>
          </p:nvSpPr>
          <p:spPr>
            <a:xfrm>
              <a:off x="6029801" y="3546561"/>
              <a:ext cx="47625" cy="47625"/>
            </a:xfrm>
            <a:custGeom>
              <a:rect b="b" l="l" r="r" t="t"/>
              <a:pathLst>
                <a:path extrusionOk="0" h="47625" w="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3814" y="6264"/>
                    <a:pt x="41434" y="14836"/>
                    <a:pt x="41434" y="24361"/>
                  </a:cubicBezTo>
                  <a:close/>
                </a:path>
              </a:pathLst>
            </a:custGeom>
            <a:solidFill>
              <a:srgbClr val="3BC0C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3" name="Google Shape;223;g13ca0ea2e0d_1_0"/>
            <p:cNvSpPr/>
            <p:nvPr/>
          </p:nvSpPr>
          <p:spPr>
            <a:xfrm>
              <a:off x="6081236" y="3546561"/>
              <a:ext cx="47625" cy="47625"/>
            </a:xfrm>
            <a:custGeom>
              <a:rect b="b" l="l" r="r" t="t"/>
              <a:pathLst>
                <a:path extrusionOk="0" h="47625" w="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2861" y="6264"/>
                    <a:pt x="41434" y="14836"/>
                    <a:pt x="41434" y="24361"/>
                  </a:cubicBezTo>
                  <a:close/>
                </a:path>
              </a:pathLst>
            </a:custGeom>
            <a:solidFill>
              <a:srgbClr val="3BC0C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4" name="Google Shape;224;g13ca0ea2e0d_1_0"/>
            <p:cNvSpPr/>
            <p:nvPr/>
          </p:nvSpPr>
          <p:spPr>
            <a:xfrm>
              <a:off x="6135528" y="3546561"/>
              <a:ext cx="47625" cy="47625"/>
            </a:xfrm>
            <a:custGeom>
              <a:rect b="b" l="l" r="r" t="t"/>
              <a:pathLst>
                <a:path extrusionOk="0" h="47625" w="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3814" y="6264"/>
                    <a:pt x="41434" y="14836"/>
                    <a:pt x="41434" y="24361"/>
                  </a:cubicBezTo>
                  <a:close/>
                </a:path>
              </a:pathLst>
            </a:custGeom>
            <a:solidFill>
              <a:srgbClr val="3BC0C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5" name="Google Shape;225;g13ca0ea2e0d_1_0"/>
            <p:cNvSpPr/>
            <p:nvPr/>
          </p:nvSpPr>
          <p:spPr>
            <a:xfrm>
              <a:off x="5829776" y="3046571"/>
              <a:ext cx="485775" cy="161925"/>
            </a:xfrm>
            <a:custGeom>
              <a:rect b="b" l="l" r="r" t="t"/>
              <a:pathLst>
                <a:path extrusionOk="0" h="161925" w="485775">
                  <a:moveTo>
                    <a:pt x="401479" y="7144"/>
                  </a:moveTo>
                  <a:lnTo>
                    <a:pt x="84296" y="7144"/>
                  </a:lnTo>
                  <a:cubicBezTo>
                    <a:pt x="41434" y="7144"/>
                    <a:pt x="7144" y="41434"/>
                    <a:pt x="7144" y="84296"/>
                  </a:cubicBezTo>
                  <a:cubicBezTo>
                    <a:pt x="7144" y="127159"/>
                    <a:pt x="41434" y="161449"/>
                    <a:pt x="84296" y="161449"/>
                  </a:cubicBezTo>
                  <a:lnTo>
                    <a:pt x="401479" y="161449"/>
                  </a:lnTo>
                  <a:cubicBezTo>
                    <a:pt x="444341" y="161449"/>
                    <a:pt x="478631" y="127159"/>
                    <a:pt x="478631" y="84296"/>
                  </a:cubicBezTo>
                  <a:cubicBezTo>
                    <a:pt x="478631" y="41434"/>
                    <a:pt x="444341" y="7144"/>
                    <a:pt x="401479" y="714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6" name="Google Shape;226;g13ca0ea2e0d_1_0"/>
            <p:cNvSpPr/>
            <p:nvPr/>
          </p:nvSpPr>
          <p:spPr>
            <a:xfrm>
              <a:off x="5923121" y="3090386"/>
              <a:ext cx="57150" cy="57150"/>
            </a:xfrm>
            <a:custGeom>
              <a:rect b="b" l="l" r="r" t="t"/>
              <a:pathLst>
                <a:path extrusionOk="0" h="57150" w="57150">
                  <a:moveTo>
                    <a:pt x="56674" y="31909"/>
                  </a:moveTo>
                  <a:cubicBezTo>
                    <a:pt x="56674" y="46196"/>
                    <a:pt x="45244" y="56674"/>
                    <a:pt x="31909" y="56674"/>
                  </a:cubicBezTo>
                  <a:cubicBezTo>
                    <a:pt x="17621" y="56674"/>
                    <a:pt x="7144" y="45244"/>
                    <a:pt x="7144" y="31909"/>
                  </a:cubicBezTo>
                  <a:cubicBezTo>
                    <a:pt x="7144" y="17621"/>
                    <a:pt x="18574" y="7144"/>
                    <a:pt x="31909" y="7144"/>
                  </a:cubicBezTo>
                  <a:cubicBezTo>
                    <a:pt x="45244" y="7144"/>
                    <a:pt x="56674" y="18574"/>
                    <a:pt x="56674" y="3190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7" name="Google Shape;227;g13ca0ea2e0d_1_0"/>
            <p:cNvSpPr/>
            <p:nvPr/>
          </p:nvSpPr>
          <p:spPr>
            <a:xfrm>
              <a:off x="6164103" y="3090386"/>
              <a:ext cx="57150" cy="57150"/>
            </a:xfrm>
            <a:custGeom>
              <a:rect b="b" l="l" r="r" t="t"/>
              <a:pathLst>
                <a:path extrusionOk="0" h="57150" w="57150">
                  <a:moveTo>
                    <a:pt x="56674" y="31909"/>
                  </a:moveTo>
                  <a:cubicBezTo>
                    <a:pt x="56674" y="46196"/>
                    <a:pt x="45244" y="56674"/>
                    <a:pt x="31909" y="56674"/>
                  </a:cubicBezTo>
                  <a:cubicBezTo>
                    <a:pt x="17621" y="56674"/>
                    <a:pt x="7144" y="45244"/>
                    <a:pt x="7144" y="31909"/>
                  </a:cubicBezTo>
                  <a:cubicBezTo>
                    <a:pt x="7144" y="17621"/>
                    <a:pt x="18574" y="7144"/>
                    <a:pt x="31909" y="7144"/>
                  </a:cubicBezTo>
                  <a:cubicBezTo>
                    <a:pt x="45244" y="7144"/>
                    <a:pt x="56674" y="18574"/>
                    <a:pt x="56674" y="3190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8" name="Google Shape;228;g13ca0ea2e0d_1_0"/>
            <p:cNvSpPr/>
            <p:nvPr/>
          </p:nvSpPr>
          <p:spPr>
            <a:xfrm>
              <a:off x="5936456" y="3367563"/>
              <a:ext cx="276225" cy="66675"/>
            </a:xfrm>
            <a:custGeom>
              <a:rect b="b" l="l" r="r" t="t"/>
              <a:pathLst>
                <a:path extrusionOk="0" h="66675" w="276225">
                  <a:moveTo>
                    <a:pt x="273844" y="35719"/>
                  </a:moveTo>
                  <a:cubicBezTo>
                    <a:pt x="273844" y="50959"/>
                    <a:pt x="261461" y="64294"/>
                    <a:pt x="245269" y="64294"/>
                  </a:cubicBezTo>
                  <a:lnTo>
                    <a:pt x="35719" y="64294"/>
                  </a:lnTo>
                  <a:cubicBezTo>
                    <a:pt x="20479" y="64294"/>
                    <a:pt x="7144" y="51911"/>
                    <a:pt x="7144" y="35719"/>
                  </a:cubicBezTo>
                  <a:lnTo>
                    <a:pt x="7144" y="35719"/>
                  </a:lnTo>
                  <a:cubicBezTo>
                    <a:pt x="7144" y="20479"/>
                    <a:pt x="19526" y="7144"/>
                    <a:pt x="35719" y="7144"/>
                  </a:cubicBezTo>
                  <a:lnTo>
                    <a:pt x="245269" y="7144"/>
                  </a:lnTo>
                  <a:cubicBezTo>
                    <a:pt x="260509" y="7144"/>
                    <a:pt x="273844" y="19526"/>
                    <a:pt x="273844" y="35719"/>
                  </a:cubicBezTo>
                  <a:lnTo>
                    <a:pt x="273844" y="35719"/>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9" name="Google Shape;229;g13ca0ea2e0d_1_0"/>
            <p:cNvSpPr/>
            <p:nvPr/>
          </p:nvSpPr>
          <p:spPr>
            <a:xfrm>
              <a:off x="5853588" y="3629501"/>
              <a:ext cx="438150" cy="304800"/>
            </a:xfrm>
            <a:custGeom>
              <a:rect b="b" l="l" r="r" t="t"/>
              <a:pathLst>
                <a:path extrusionOk="0" h="304800" w="438150">
                  <a:moveTo>
                    <a:pt x="392906" y="298609"/>
                  </a:moveTo>
                  <a:lnTo>
                    <a:pt x="48101" y="298609"/>
                  </a:lnTo>
                  <a:cubicBezTo>
                    <a:pt x="26194" y="298609"/>
                    <a:pt x="7144" y="280511"/>
                    <a:pt x="7144" y="257651"/>
                  </a:cubicBezTo>
                  <a:lnTo>
                    <a:pt x="7144" y="48101"/>
                  </a:lnTo>
                  <a:cubicBezTo>
                    <a:pt x="7144" y="26194"/>
                    <a:pt x="25241" y="7144"/>
                    <a:pt x="48101" y="7144"/>
                  </a:cubicBezTo>
                  <a:lnTo>
                    <a:pt x="393859" y="7144"/>
                  </a:lnTo>
                  <a:cubicBezTo>
                    <a:pt x="415766" y="7144"/>
                    <a:pt x="434816" y="25241"/>
                    <a:pt x="434816" y="48101"/>
                  </a:cubicBezTo>
                  <a:lnTo>
                    <a:pt x="434816" y="257651"/>
                  </a:lnTo>
                  <a:cubicBezTo>
                    <a:pt x="433864" y="280511"/>
                    <a:pt x="414814" y="298609"/>
                    <a:pt x="392906" y="298609"/>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1"/>
          <p:cNvSpPr txBox="1"/>
          <p:nvPr>
            <p:ph idx="1" type="body"/>
          </p:nvPr>
        </p:nvSpPr>
        <p:spPr>
          <a:xfrm>
            <a:off x="2120734" y="339509"/>
            <a:ext cx="9775991" cy="724247"/>
          </a:xfrm>
          <a:prstGeom prst="rect">
            <a:avLst/>
          </a:prstGeom>
          <a:noFill/>
          <a:ln>
            <a:noFill/>
          </a:ln>
        </p:spPr>
        <p:txBody>
          <a:bodyPr anchorCtr="0" anchor="ctr" bIns="45700" lIns="91425" spcFirstLastPara="1" rIns="91425" wrap="square" tIns="45700">
            <a:normAutofit fontScale="92500" lnSpcReduction="10000"/>
          </a:bodyPr>
          <a:lstStyle/>
          <a:p>
            <a:pPr indent="0" lvl="0" marL="0" rtl="0" algn="l">
              <a:lnSpc>
                <a:spcPct val="90000"/>
              </a:lnSpc>
              <a:spcBef>
                <a:spcPts val="0"/>
              </a:spcBef>
              <a:spcAft>
                <a:spcPts val="0"/>
              </a:spcAft>
              <a:buClr>
                <a:schemeClr val="lt1"/>
              </a:buClr>
              <a:buSzPct val="100000"/>
              <a:buNone/>
            </a:pPr>
            <a:r>
              <a:rPr lang="en-US"/>
              <a:t>Implementación</a:t>
            </a:r>
            <a:endParaRPr/>
          </a:p>
        </p:txBody>
      </p:sp>
      <p:pic>
        <p:nvPicPr>
          <p:cNvPr descr="Imagen que contiene Gráfico&#10;&#10;Descripción generada automáticamente" id="235" name="Google Shape;235;p11"/>
          <p:cNvPicPr preferRelativeResize="0"/>
          <p:nvPr/>
        </p:nvPicPr>
        <p:blipFill rotWithShape="1">
          <a:blip r:embed="rId3">
            <a:alphaModFix/>
          </a:blip>
          <a:srcRect b="0" l="0" r="0" t="0"/>
          <a:stretch/>
        </p:blipFill>
        <p:spPr>
          <a:xfrm>
            <a:off x="2716192" y="2423617"/>
            <a:ext cx="6913000" cy="3899078"/>
          </a:xfrm>
          <a:prstGeom prst="rect">
            <a:avLst/>
          </a:prstGeom>
          <a:noFill/>
          <a:ln>
            <a:noFill/>
          </a:ln>
        </p:spPr>
      </p:pic>
      <p:sp>
        <p:nvSpPr>
          <p:cNvPr id="236" name="Google Shape;236;p11"/>
          <p:cNvSpPr txBox="1"/>
          <p:nvPr/>
        </p:nvSpPr>
        <p:spPr>
          <a:xfrm>
            <a:off x="3747484" y="1346399"/>
            <a:ext cx="4850416" cy="1077218"/>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3200">
                <a:solidFill>
                  <a:schemeClr val="dk1"/>
                </a:solidFill>
                <a:latin typeface="Arial"/>
                <a:ea typeface="Arial"/>
                <a:cs typeface="Arial"/>
                <a:sym typeface="Arial"/>
              </a:rPr>
              <a:t>Explicación con los cuadernos jupyter</a:t>
            </a:r>
            <a:endParaRPr sz="3200">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pic>
        <p:nvPicPr>
          <p:cNvPr descr="Imagen que contiene biombo, interior, juego, viendo&#10;&#10;Descripción generada automáticamente" id="241" name="Google Shape;241;p12"/>
          <p:cNvPicPr preferRelativeResize="0"/>
          <p:nvPr/>
        </p:nvPicPr>
        <p:blipFill rotWithShape="1">
          <a:blip r:embed="rId3">
            <a:alphaModFix/>
          </a:blip>
          <a:srcRect b="0" l="0" r="0" t="0"/>
          <a:stretch/>
        </p:blipFill>
        <p:spPr>
          <a:xfrm>
            <a:off x="5686505" y="1310198"/>
            <a:ext cx="1544345" cy="1544345"/>
          </a:xfrm>
          <a:prstGeom prst="rect">
            <a:avLst/>
          </a:prstGeom>
          <a:noFill/>
          <a:ln>
            <a:noFill/>
          </a:ln>
        </p:spPr>
      </p:pic>
      <p:pic>
        <p:nvPicPr>
          <p:cNvPr descr="Imagen que contiene biombo, interior, juego, viendo&#10;&#10;Descripción generada automáticamente" id="242" name="Google Shape;242;p12"/>
          <p:cNvPicPr preferRelativeResize="0"/>
          <p:nvPr/>
        </p:nvPicPr>
        <p:blipFill rotWithShape="1">
          <a:blip r:embed="rId3">
            <a:alphaModFix/>
          </a:blip>
          <a:srcRect b="0" l="0" r="0" t="0"/>
          <a:stretch/>
        </p:blipFill>
        <p:spPr>
          <a:xfrm>
            <a:off x="4142160" y="4171232"/>
            <a:ext cx="1544345" cy="1544345"/>
          </a:xfrm>
          <a:prstGeom prst="rect">
            <a:avLst/>
          </a:prstGeom>
          <a:noFill/>
          <a:ln>
            <a:noFill/>
          </a:ln>
        </p:spPr>
      </p:pic>
      <p:pic>
        <p:nvPicPr>
          <p:cNvPr descr="Imagen que contiene biombo, interior, juego, viendo&#10;&#10;Descripción generada automáticamente" id="243" name="Google Shape;243;p12"/>
          <p:cNvPicPr preferRelativeResize="0"/>
          <p:nvPr/>
        </p:nvPicPr>
        <p:blipFill rotWithShape="1">
          <a:blip r:embed="rId3">
            <a:alphaModFix/>
          </a:blip>
          <a:srcRect b="0" l="0" r="0" t="0"/>
          <a:stretch/>
        </p:blipFill>
        <p:spPr>
          <a:xfrm>
            <a:off x="1786930" y="1310199"/>
            <a:ext cx="1544345" cy="1544345"/>
          </a:xfrm>
          <a:prstGeom prst="rect">
            <a:avLst/>
          </a:prstGeom>
          <a:noFill/>
          <a:ln>
            <a:noFill/>
          </a:ln>
        </p:spPr>
      </p:pic>
      <p:sp>
        <p:nvSpPr>
          <p:cNvPr id="244" name="Google Shape;244;p12"/>
          <p:cNvSpPr txBox="1"/>
          <p:nvPr/>
        </p:nvSpPr>
        <p:spPr>
          <a:xfrm>
            <a:off x="6745704" y="2736039"/>
            <a:ext cx="4773195" cy="786882"/>
          </a:xfrm>
          <a:prstGeom prst="rect">
            <a:avLst/>
          </a:prstGeom>
          <a:noFill/>
          <a:ln>
            <a:noFill/>
          </a:ln>
        </p:spPr>
        <p:txBody>
          <a:bodyPr anchorCtr="0" anchor="ctr" bIns="45700" lIns="91425" spcFirstLastPara="1" rIns="91425" wrap="square" tIns="45700">
            <a:spAutoFit/>
          </a:bodyPr>
          <a:lstStyle/>
          <a:p>
            <a:pPr indent="0" lvl="0" marL="0" marR="0" rtl="0" algn="l">
              <a:lnSpc>
                <a:spcPct val="90000"/>
              </a:lnSpc>
              <a:spcBef>
                <a:spcPts val="0"/>
              </a:spcBef>
              <a:spcAft>
                <a:spcPts val="0"/>
              </a:spcAft>
              <a:buNone/>
            </a:pPr>
            <a:r>
              <a:rPr lang="en-US" sz="6000">
                <a:solidFill>
                  <a:srgbClr val="3F3F3F"/>
                </a:solidFill>
                <a:latin typeface="Arial"/>
                <a:ea typeface="Arial"/>
                <a:cs typeface="Arial"/>
                <a:sym typeface="Arial"/>
              </a:rPr>
              <a:t>Conclusiones</a:t>
            </a:r>
            <a:endParaRPr/>
          </a:p>
        </p:txBody>
      </p:sp>
      <p:sp>
        <p:nvSpPr>
          <p:cNvPr id="245" name="Google Shape;245;p12"/>
          <p:cNvSpPr txBox="1"/>
          <p:nvPr/>
        </p:nvSpPr>
        <p:spPr>
          <a:xfrm>
            <a:off x="6785881" y="3981404"/>
            <a:ext cx="3501119" cy="379656"/>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1867">
                <a:solidFill>
                  <a:srgbClr val="3F3F3F"/>
                </a:solidFill>
                <a:latin typeface="Arial"/>
                <a:ea typeface="Arial"/>
                <a:cs typeface="Arial"/>
                <a:sym typeface="Arial"/>
              </a:rPr>
              <a:t>Juego: Los Tres Mosqueteros</a:t>
            </a:r>
            <a:endParaRPr/>
          </a:p>
        </p:txBody>
      </p:sp>
      <p:sp>
        <p:nvSpPr>
          <p:cNvPr id="246" name="Google Shape;246;p12"/>
          <p:cNvSpPr/>
          <p:nvPr/>
        </p:nvSpPr>
        <p:spPr>
          <a:xfrm>
            <a:off x="1598775" y="1948451"/>
            <a:ext cx="5086770" cy="3128874"/>
          </a:xfrm>
          <a:custGeom>
            <a:rect b="b" l="l" r="r" t="t"/>
            <a:pathLst>
              <a:path extrusionOk="0" h="3128874" w="5086770">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3"/>
          <p:cNvSpPr txBox="1"/>
          <p:nvPr>
            <p:ph idx="1" type="body"/>
          </p:nvPr>
        </p:nvSpPr>
        <p:spPr>
          <a:xfrm>
            <a:off x="2120734" y="339509"/>
            <a:ext cx="9775991" cy="72424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5400"/>
              <a:buNone/>
            </a:pPr>
            <a:r>
              <a:rPr lang="en-US"/>
              <a:t>Conclusiones</a:t>
            </a:r>
            <a:endParaRPr/>
          </a:p>
        </p:txBody>
      </p:sp>
      <p:grpSp>
        <p:nvGrpSpPr>
          <p:cNvPr id="252" name="Google Shape;252;p13"/>
          <p:cNvGrpSpPr/>
          <p:nvPr/>
        </p:nvGrpSpPr>
        <p:grpSpPr>
          <a:xfrm>
            <a:off x="8563154" y="2260600"/>
            <a:ext cx="3369390" cy="3621076"/>
            <a:chOff x="5369718" y="2683668"/>
            <a:chExt cx="1452563" cy="1595377"/>
          </a:xfrm>
        </p:grpSpPr>
        <p:sp>
          <p:nvSpPr>
            <p:cNvPr id="253" name="Google Shape;253;p13"/>
            <p:cNvSpPr/>
            <p:nvPr/>
          </p:nvSpPr>
          <p:spPr>
            <a:xfrm>
              <a:off x="6075509" y="4015008"/>
              <a:ext cx="264037" cy="264037"/>
            </a:xfrm>
            <a:custGeom>
              <a:rect b="b" l="l" r="r" t="t"/>
              <a:pathLst>
                <a:path extrusionOk="0" h="228600" w="228600">
                  <a:moveTo>
                    <a:pt x="7144" y="114776"/>
                  </a:moveTo>
                  <a:cubicBezTo>
                    <a:pt x="7144" y="173831"/>
                    <a:pt x="55721" y="222409"/>
                    <a:pt x="114776" y="222409"/>
                  </a:cubicBezTo>
                  <a:cubicBezTo>
                    <a:pt x="173831" y="222409"/>
                    <a:pt x="222409" y="173831"/>
                    <a:pt x="222409" y="114776"/>
                  </a:cubicBezTo>
                  <a:cubicBezTo>
                    <a:pt x="222409" y="55721"/>
                    <a:pt x="173831" y="7144"/>
                    <a:pt x="114776" y="7144"/>
                  </a:cubicBezTo>
                  <a:cubicBezTo>
                    <a:pt x="54769" y="7144"/>
                    <a:pt x="7144" y="54769"/>
                    <a:pt x="7144" y="11477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4" name="Google Shape;254;p13"/>
            <p:cNvSpPr/>
            <p:nvPr/>
          </p:nvSpPr>
          <p:spPr>
            <a:xfrm>
              <a:off x="5820521" y="4015008"/>
              <a:ext cx="264037" cy="264037"/>
            </a:xfrm>
            <a:custGeom>
              <a:rect b="b" l="l" r="r" t="t"/>
              <a:pathLst>
                <a:path extrusionOk="0" h="228600" w="228600">
                  <a:moveTo>
                    <a:pt x="222409" y="114776"/>
                  </a:moveTo>
                  <a:cubicBezTo>
                    <a:pt x="222409" y="173831"/>
                    <a:pt x="173831" y="222409"/>
                    <a:pt x="114776" y="222409"/>
                  </a:cubicBezTo>
                  <a:cubicBezTo>
                    <a:pt x="55721" y="222409"/>
                    <a:pt x="7144" y="173831"/>
                    <a:pt x="7144" y="114776"/>
                  </a:cubicBezTo>
                  <a:cubicBezTo>
                    <a:pt x="7144" y="55721"/>
                    <a:pt x="55721" y="7144"/>
                    <a:pt x="114776" y="7144"/>
                  </a:cubicBezTo>
                  <a:cubicBezTo>
                    <a:pt x="174784" y="7144"/>
                    <a:pt x="222409" y="54769"/>
                    <a:pt x="222409" y="11477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5" name="Google Shape;255;p13"/>
            <p:cNvSpPr/>
            <p:nvPr/>
          </p:nvSpPr>
          <p:spPr>
            <a:xfrm>
              <a:off x="5420716" y="3610451"/>
              <a:ext cx="333375" cy="285750"/>
            </a:xfrm>
            <a:custGeom>
              <a:rect b="b" l="l" r="r" t="t"/>
              <a:pathLst>
                <a:path extrusionOk="0" h="285750" w="333375">
                  <a:moveTo>
                    <a:pt x="299046" y="7144"/>
                  </a:moveTo>
                  <a:cubicBezTo>
                    <a:pt x="162838" y="7144"/>
                    <a:pt x="96163" y="39529"/>
                    <a:pt x="42823" y="103346"/>
                  </a:cubicBezTo>
                  <a:cubicBezTo>
                    <a:pt x="-11469" y="169069"/>
                    <a:pt x="12343" y="270986"/>
                    <a:pt x="12343" y="273844"/>
                  </a:cubicBezTo>
                  <a:lnTo>
                    <a:pt x="80923" y="270034"/>
                  </a:lnTo>
                  <a:lnTo>
                    <a:pt x="80923" y="279559"/>
                  </a:lnTo>
                  <a:cubicBezTo>
                    <a:pt x="80923" y="277654"/>
                    <a:pt x="63778" y="186214"/>
                    <a:pt x="97116" y="147161"/>
                  </a:cubicBezTo>
                  <a:cubicBezTo>
                    <a:pt x="135216" y="101441"/>
                    <a:pt x="186651" y="77629"/>
                    <a:pt x="298093" y="77629"/>
                  </a:cubicBezTo>
                  <a:cubicBezTo>
                    <a:pt x="317143" y="77629"/>
                    <a:pt x="333336" y="62389"/>
                    <a:pt x="333336" y="42386"/>
                  </a:cubicBezTo>
                  <a:cubicBezTo>
                    <a:pt x="334288" y="22384"/>
                    <a:pt x="318096" y="7144"/>
                    <a:pt x="299046" y="714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6" name="Google Shape;256;p13"/>
            <p:cNvSpPr/>
            <p:nvPr/>
          </p:nvSpPr>
          <p:spPr>
            <a:xfrm>
              <a:off x="5426868" y="3847623"/>
              <a:ext cx="85725" cy="76200"/>
            </a:xfrm>
            <a:custGeom>
              <a:rect b="b" l="l" r="r" t="t"/>
              <a:pathLst>
                <a:path extrusionOk="0" h="76200" w="85725">
                  <a:moveTo>
                    <a:pt x="82391" y="60484"/>
                  </a:moveTo>
                  <a:cubicBezTo>
                    <a:pt x="82391" y="68104"/>
                    <a:pt x="69056" y="74771"/>
                    <a:pt x="51911" y="74771"/>
                  </a:cubicBezTo>
                  <a:lnTo>
                    <a:pt x="37624" y="74771"/>
                  </a:lnTo>
                  <a:cubicBezTo>
                    <a:pt x="21431" y="74771"/>
                    <a:pt x="7144" y="68104"/>
                    <a:pt x="7144" y="60484"/>
                  </a:cubicBezTo>
                  <a:lnTo>
                    <a:pt x="7144" y="21431"/>
                  </a:lnTo>
                  <a:cubicBezTo>
                    <a:pt x="7144" y="13811"/>
                    <a:pt x="20479" y="7144"/>
                    <a:pt x="37624" y="7144"/>
                  </a:cubicBezTo>
                  <a:lnTo>
                    <a:pt x="51911" y="7144"/>
                  </a:lnTo>
                  <a:cubicBezTo>
                    <a:pt x="68104" y="7144"/>
                    <a:pt x="82391" y="13811"/>
                    <a:pt x="82391" y="21431"/>
                  </a:cubicBezTo>
                  <a:lnTo>
                    <a:pt x="82391" y="60484"/>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7" name="Google Shape;257;p13"/>
            <p:cNvSpPr/>
            <p:nvPr/>
          </p:nvSpPr>
          <p:spPr>
            <a:xfrm>
              <a:off x="5369718" y="3911100"/>
              <a:ext cx="209550" cy="171450"/>
            </a:xfrm>
            <a:custGeom>
              <a:rect b="b" l="l" r="r" t="t"/>
              <a:pathLst>
                <a:path extrusionOk="0" h="171450" w="209550">
                  <a:moveTo>
                    <a:pt x="203359" y="134167"/>
                  </a:moveTo>
                  <a:lnTo>
                    <a:pt x="203359" y="105592"/>
                  </a:lnTo>
                  <a:cubicBezTo>
                    <a:pt x="203359" y="48442"/>
                    <a:pt x="153829" y="2722"/>
                    <a:pt x="95726" y="7485"/>
                  </a:cubicBezTo>
                  <a:cubicBezTo>
                    <a:pt x="45244" y="12247"/>
                    <a:pt x="7144" y="57015"/>
                    <a:pt x="7144" y="108450"/>
                  </a:cubicBezTo>
                  <a:lnTo>
                    <a:pt x="7144" y="132263"/>
                  </a:lnTo>
                  <a:cubicBezTo>
                    <a:pt x="7144" y="150360"/>
                    <a:pt x="20479" y="166553"/>
                    <a:pt x="39529" y="167505"/>
                  </a:cubicBezTo>
                  <a:cubicBezTo>
                    <a:pt x="58579" y="168458"/>
                    <a:pt x="74771" y="153217"/>
                    <a:pt x="74771" y="134167"/>
                  </a:cubicBezTo>
                  <a:lnTo>
                    <a:pt x="74771" y="106545"/>
                  </a:lnTo>
                  <a:cubicBezTo>
                    <a:pt x="74771" y="91305"/>
                    <a:pt x="84296" y="77970"/>
                    <a:pt x="99536" y="75112"/>
                  </a:cubicBezTo>
                  <a:cubicBezTo>
                    <a:pt x="118586" y="71303"/>
                    <a:pt x="135731" y="86542"/>
                    <a:pt x="135731" y="104640"/>
                  </a:cubicBezTo>
                  <a:lnTo>
                    <a:pt x="135731" y="131310"/>
                  </a:lnTo>
                  <a:cubicBezTo>
                    <a:pt x="135731" y="148455"/>
                    <a:pt x="147161" y="163695"/>
                    <a:pt x="163354" y="166553"/>
                  </a:cubicBezTo>
                  <a:cubicBezTo>
                    <a:pt x="185261" y="171315"/>
                    <a:pt x="203359" y="155122"/>
                    <a:pt x="203359" y="134167"/>
                  </a:cubicBezTo>
                  <a:close/>
                  <a:moveTo>
                    <a:pt x="123349" y="39870"/>
                  </a:moveTo>
                  <a:cubicBezTo>
                    <a:pt x="123349" y="51300"/>
                    <a:pt x="113824" y="59872"/>
                    <a:pt x="103346" y="59872"/>
                  </a:cubicBezTo>
                  <a:cubicBezTo>
                    <a:pt x="92869" y="59872"/>
                    <a:pt x="83344" y="50347"/>
                    <a:pt x="83344" y="39870"/>
                  </a:cubicBezTo>
                  <a:cubicBezTo>
                    <a:pt x="83344" y="28440"/>
                    <a:pt x="92869" y="19867"/>
                    <a:pt x="103346" y="19867"/>
                  </a:cubicBezTo>
                  <a:cubicBezTo>
                    <a:pt x="113824" y="19867"/>
                    <a:pt x="123349" y="28440"/>
                    <a:pt x="123349" y="3987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8" name="Google Shape;258;p13"/>
            <p:cNvSpPr/>
            <p:nvPr/>
          </p:nvSpPr>
          <p:spPr>
            <a:xfrm>
              <a:off x="6389803" y="3429476"/>
              <a:ext cx="371475" cy="247650"/>
            </a:xfrm>
            <a:custGeom>
              <a:rect b="b" l="l" r="r" t="t"/>
              <a:pathLst>
                <a:path extrusionOk="0" h="247650" w="371475">
                  <a:moveTo>
                    <a:pt x="41476" y="245269"/>
                  </a:moveTo>
                  <a:cubicBezTo>
                    <a:pt x="177684" y="245269"/>
                    <a:pt x="272934" y="212884"/>
                    <a:pt x="326274" y="149066"/>
                  </a:cubicBezTo>
                  <a:cubicBezTo>
                    <a:pt x="380566" y="83344"/>
                    <a:pt x="366279" y="10001"/>
                    <a:pt x="366279" y="7144"/>
                  </a:cubicBezTo>
                  <a:lnTo>
                    <a:pt x="297699" y="20479"/>
                  </a:lnTo>
                  <a:lnTo>
                    <a:pt x="297699" y="20479"/>
                  </a:lnTo>
                  <a:cubicBezTo>
                    <a:pt x="297699" y="22384"/>
                    <a:pt x="305319" y="66199"/>
                    <a:pt x="271981" y="105251"/>
                  </a:cubicBezTo>
                  <a:cubicBezTo>
                    <a:pt x="233881" y="150971"/>
                    <a:pt x="153871" y="174784"/>
                    <a:pt x="42429" y="174784"/>
                  </a:cubicBezTo>
                  <a:cubicBezTo>
                    <a:pt x="23379" y="174784"/>
                    <a:pt x="7186" y="190024"/>
                    <a:pt x="7186" y="210026"/>
                  </a:cubicBezTo>
                  <a:cubicBezTo>
                    <a:pt x="6234" y="229076"/>
                    <a:pt x="21474" y="245269"/>
                    <a:pt x="41476" y="245269"/>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9" name="Google Shape;259;p13"/>
            <p:cNvSpPr/>
            <p:nvPr/>
          </p:nvSpPr>
          <p:spPr>
            <a:xfrm>
              <a:off x="6677501" y="3390423"/>
              <a:ext cx="85725" cy="76200"/>
            </a:xfrm>
            <a:custGeom>
              <a:rect b="b" l="l" r="r" t="t"/>
              <a:pathLst>
                <a:path extrusionOk="0" h="76200" w="85725">
                  <a:moveTo>
                    <a:pt x="7144" y="21431"/>
                  </a:moveTo>
                  <a:cubicBezTo>
                    <a:pt x="7144" y="13811"/>
                    <a:pt x="20479" y="7144"/>
                    <a:pt x="37624" y="7144"/>
                  </a:cubicBezTo>
                  <a:lnTo>
                    <a:pt x="51911" y="7144"/>
                  </a:lnTo>
                  <a:cubicBezTo>
                    <a:pt x="68104" y="7144"/>
                    <a:pt x="82391" y="13811"/>
                    <a:pt x="82391" y="21431"/>
                  </a:cubicBezTo>
                  <a:lnTo>
                    <a:pt x="82391" y="60484"/>
                  </a:lnTo>
                  <a:cubicBezTo>
                    <a:pt x="82391" y="68104"/>
                    <a:pt x="69056" y="74771"/>
                    <a:pt x="51911" y="74771"/>
                  </a:cubicBezTo>
                  <a:lnTo>
                    <a:pt x="37624" y="74771"/>
                  </a:lnTo>
                  <a:cubicBezTo>
                    <a:pt x="21431" y="74771"/>
                    <a:pt x="7144" y="68104"/>
                    <a:pt x="7144" y="60484"/>
                  </a:cubicBezTo>
                  <a:lnTo>
                    <a:pt x="7144" y="21431"/>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0" name="Google Shape;260;p13"/>
            <p:cNvSpPr/>
            <p:nvPr/>
          </p:nvSpPr>
          <p:spPr>
            <a:xfrm>
              <a:off x="6612731" y="3234171"/>
              <a:ext cx="209550" cy="171450"/>
            </a:xfrm>
            <a:custGeom>
              <a:rect b="b" l="l" r="r" t="t"/>
              <a:pathLst>
                <a:path extrusionOk="0" h="171450" w="209550">
                  <a:moveTo>
                    <a:pt x="7144" y="40524"/>
                  </a:moveTo>
                  <a:lnTo>
                    <a:pt x="7144" y="69099"/>
                  </a:lnTo>
                  <a:cubicBezTo>
                    <a:pt x="7144" y="126249"/>
                    <a:pt x="56674" y="171969"/>
                    <a:pt x="114776" y="167206"/>
                  </a:cubicBezTo>
                  <a:cubicBezTo>
                    <a:pt x="165259" y="162444"/>
                    <a:pt x="203359" y="117676"/>
                    <a:pt x="203359" y="66241"/>
                  </a:cubicBezTo>
                  <a:lnTo>
                    <a:pt x="203359" y="42429"/>
                  </a:lnTo>
                  <a:cubicBezTo>
                    <a:pt x="203359" y="24331"/>
                    <a:pt x="190024" y="8139"/>
                    <a:pt x="170974" y="7186"/>
                  </a:cubicBezTo>
                  <a:cubicBezTo>
                    <a:pt x="151924" y="6234"/>
                    <a:pt x="135731" y="21474"/>
                    <a:pt x="135731" y="40524"/>
                  </a:cubicBezTo>
                  <a:lnTo>
                    <a:pt x="135731" y="68146"/>
                  </a:lnTo>
                  <a:cubicBezTo>
                    <a:pt x="135731" y="83386"/>
                    <a:pt x="126206" y="96721"/>
                    <a:pt x="110966" y="99579"/>
                  </a:cubicBezTo>
                  <a:cubicBezTo>
                    <a:pt x="91916" y="103389"/>
                    <a:pt x="74771" y="88149"/>
                    <a:pt x="74771" y="70051"/>
                  </a:cubicBezTo>
                  <a:lnTo>
                    <a:pt x="74771" y="43381"/>
                  </a:lnTo>
                  <a:cubicBezTo>
                    <a:pt x="74771" y="26236"/>
                    <a:pt x="63341" y="10996"/>
                    <a:pt x="47149" y="8139"/>
                  </a:cubicBezTo>
                  <a:cubicBezTo>
                    <a:pt x="26194" y="3376"/>
                    <a:pt x="7144" y="19569"/>
                    <a:pt x="7144" y="40524"/>
                  </a:cubicBezTo>
                  <a:close/>
                  <a:moveTo>
                    <a:pt x="87154" y="134821"/>
                  </a:moveTo>
                  <a:cubicBezTo>
                    <a:pt x="87154" y="123391"/>
                    <a:pt x="96679" y="114819"/>
                    <a:pt x="107156" y="114819"/>
                  </a:cubicBezTo>
                  <a:cubicBezTo>
                    <a:pt x="117634" y="114819"/>
                    <a:pt x="127159" y="124344"/>
                    <a:pt x="127159" y="134821"/>
                  </a:cubicBezTo>
                  <a:cubicBezTo>
                    <a:pt x="127159" y="146251"/>
                    <a:pt x="117634" y="154824"/>
                    <a:pt x="107156" y="154824"/>
                  </a:cubicBezTo>
                  <a:cubicBezTo>
                    <a:pt x="96679" y="154824"/>
                    <a:pt x="87154" y="146251"/>
                    <a:pt x="87154" y="134821"/>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1" name="Google Shape;261;p13"/>
            <p:cNvSpPr/>
            <p:nvPr/>
          </p:nvSpPr>
          <p:spPr>
            <a:xfrm>
              <a:off x="6213633" y="3518058"/>
              <a:ext cx="228600" cy="228600"/>
            </a:xfrm>
            <a:custGeom>
              <a:rect b="b" l="l" r="r" t="t"/>
              <a:pathLst>
                <a:path extrusionOk="0" h="228600" w="228600">
                  <a:moveTo>
                    <a:pt x="7144" y="114776"/>
                  </a:moveTo>
                  <a:cubicBezTo>
                    <a:pt x="7144" y="173831"/>
                    <a:pt x="55721" y="222409"/>
                    <a:pt x="114776" y="222409"/>
                  </a:cubicBezTo>
                  <a:cubicBezTo>
                    <a:pt x="173831" y="222409"/>
                    <a:pt x="222409" y="173831"/>
                    <a:pt x="222409" y="114776"/>
                  </a:cubicBezTo>
                  <a:cubicBezTo>
                    <a:pt x="222409" y="55721"/>
                    <a:pt x="173831" y="7144"/>
                    <a:pt x="114776" y="7144"/>
                  </a:cubicBezTo>
                  <a:cubicBezTo>
                    <a:pt x="54769" y="7144"/>
                    <a:pt x="7144" y="54769"/>
                    <a:pt x="7144" y="11477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2" name="Google Shape;262;p13"/>
            <p:cNvSpPr/>
            <p:nvPr/>
          </p:nvSpPr>
          <p:spPr>
            <a:xfrm>
              <a:off x="5699283" y="3522821"/>
              <a:ext cx="228600" cy="228600"/>
            </a:xfrm>
            <a:custGeom>
              <a:rect b="b" l="l" r="r" t="t"/>
              <a:pathLst>
                <a:path extrusionOk="0" h="228600" w="228600">
                  <a:moveTo>
                    <a:pt x="222409" y="114776"/>
                  </a:moveTo>
                  <a:cubicBezTo>
                    <a:pt x="222409" y="173831"/>
                    <a:pt x="173831" y="222409"/>
                    <a:pt x="114776" y="222409"/>
                  </a:cubicBezTo>
                  <a:cubicBezTo>
                    <a:pt x="55721" y="222409"/>
                    <a:pt x="7144" y="173831"/>
                    <a:pt x="7144" y="114776"/>
                  </a:cubicBezTo>
                  <a:cubicBezTo>
                    <a:pt x="7144" y="55721"/>
                    <a:pt x="55721" y="7144"/>
                    <a:pt x="114776" y="7144"/>
                  </a:cubicBezTo>
                  <a:cubicBezTo>
                    <a:pt x="174784" y="7144"/>
                    <a:pt x="222409" y="54769"/>
                    <a:pt x="222409" y="11477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3" name="Google Shape;263;p13"/>
            <p:cNvSpPr/>
            <p:nvPr/>
          </p:nvSpPr>
          <p:spPr>
            <a:xfrm>
              <a:off x="5790723" y="3423761"/>
              <a:ext cx="561975" cy="504825"/>
            </a:xfrm>
            <a:custGeom>
              <a:rect b="b" l="l" r="r" t="t"/>
              <a:pathLst>
                <a:path extrusionOk="0" h="504825" w="561975">
                  <a:moveTo>
                    <a:pt x="381476" y="7144"/>
                  </a:moveTo>
                  <a:lnTo>
                    <a:pt x="381476" y="7144"/>
                  </a:lnTo>
                  <a:lnTo>
                    <a:pt x="183356" y="7144"/>
                  </a:lnTo>
                  <a:lnTo>
                    <a:pt x="183356" y="7144"/>
                  </a:lnTo>
                  <a:cubicBezTo>
                    <a:pt x="86201" y="9049"/>
                    <a:pt x="7144" y="119539"/>
                    <a:pt x="7144" y="255746"/>
                  </a:cubicBezTo>
                  <a:lnTo>
                    <a:pt x="7144" y="504349"/>
                  </a:lnTo>
                  <a:lnTo>
                    <a:pt x="200501" y="504349"/>
                  </a:lnTo>
                  <a:lnTo>
                    <a:pt x="363379" y="504349"/>
                  </a:lnTo>
                  <a:lnTo>
                    <a:pt x="557689" y="504349"/>
                  </a:lnTo>
                  <a:lnTo>
                    <a:pt x="557689" y="255746"/>
                  </a:lnTo>
                  <a:cubicBezTo>
                    <a:pt x="557689" y="119539"/>
                    <a:pt x="478631" y="9049"/>
                    <a:pt x="381476" y="7144"/>
                  </a:cubicBezTo>
                  <a:close/>
                </a:path>
              </a:pathLst>
            </a:custGeom>
            <a:solidFill>
              <a:srgbClr val="DCDE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4" name="Google Shape;264;p13"/>
            <p:cNvSpPr/>
            <p:nvPr/>
          </p:nvSpPr>
          <p:spPr>
            <a:xfrm>
              <a:off x="5790723" y="3661886"/>
              <a:ext cx="561975" cy="504825"/>
            </a:xfrm>
            <a:custGeom>
              <a:rect b="b" l="l" r="r" t="t"/>
              <a:pathLst>
                <a:path extrusionOk="0" h="504825" w="561975">
                  <a:moveTo>
                    <a:pt x="352901" y="504349"/>
                  </a:moveTo>
                  <a:lnTo>
                    <a:pt x="381476" y="504349"/>
                  </a:lnTo>
                  <a:lnTo>
                    <a:pt x="221456" y="504349"/>
                  </a:lnTo>
                  <a:lnTo>
                    <a:pt x="211931" y="504349"/>
                  </a:lnTo>
                  <a:cubicBezTo>
                    <a:pt x="114776" y="502444"/>
                    <a:pt x="7144" y="391954"/>
                    <a:pt x="7144" y="255746"/>
                  </a:cubicBezTo>
                  <a:lnTo>
                    <a:pt x="7144" y="7144"/>
                  </a:lnTo>
                  <a:lnTo>
                    <a:pt x="200501" y="7144"/>
                  </a:lnTo>
                  <a:lnTo>
                    <a:pt x="363379" y="7144"/>
                  </a:lnTo>
                  <a:lnTo>
                    <a:pt x="557689" y="7144"/>
                  </a:lnTo>
                  <a:lnTo>
                    <a:pt x="557689" y="255746"/>
                  </a:lnTo>
                  <a:cubicBezTo>
                    <a:pt x="557689" y="391954"/>
                    <a:pt x="450056" y="502444"/>
                    <a:pt x="352901" y="504349"/>
                  </a:cubicBezTo>
                  <a:close/>
                </a:path>
              </a:pathLst>
            </a:custGeom>
            <a:solidFill>
              <a:srgbClr val="DCDE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5" name="Google Shape;265;p13"/>
            <p:cNvSpPr/>
            <p:nvPr/>
          </p:nvSpPr>
          <p:spPr>
            <a:xfrm>
              <a:off x="6311741" y="3046571"/>
              <a:ext cx="152400" cy="228600"/>
            </a:xfrm>
            <a:custGeom>
              <a:rect b="b" l="l" r="r" t="t"/>
              <a:pathLst>
                <a:path extrusionOk="0" h="228600" w="152400">
                  <a:moveTo>
                    <a:pt x="148114" y="155734"/>
                  </a:moveTo>
                  <a:cubicBezTo>
                    <a:pt x="148114" y="194786"/>
                    <a:pt x="116681" y="226219"/>
                    <a:pt x="77629" y="226219"/>
                  </a:cubicBezTo>
                  <a:lnTo>
                    <a:pt x="77629" y="226219"/>
                  </a:lnTo>
                  <a:cubicBezTo>
                    <a:pt x="38576" y="226219"/>
                    <a:pt x="7144" y="194786"/>
                    <a:pt x="7144" y="155734"/>
                  </a:cubicBezTo>
                  <a:lnTo>
                    <a:pt x="7144" y="77629"/>
                  </a:lnTo>
                  <a:cubicBezTo>
                    <a:pt x="7144" y="38576"/>
                    <a:pt x="38576" y="7144"/>
                    <a:pt x="77629" y="7144"/>
                  </a:cubicBezTo>
                  <a:lnTo>
                    <a:pt x="77629" y="7144"/>
                  </a:lnTo>
                  <a:cubicBezTo>
                    <a:pt x="116681" y="7144"/>
                    <a:pt x="148114" y="38576"/>
                    <a:pt x="148114" y="77629"/>
                  </a:cubicBezTo>
                  <a:lnTo>
                    <a:pt x="148114" y="155734"/>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6" name="Google Shape;266;p13"/>
            <p:cNvSpPr/>
            <p:nvPr/>
          </p:nvSpPr>
          <p:spPr>
            <a:xfrm>
              <a:off x="5679281" y="3046571"/>
              <a:ext cx="152400" cy="228600"/>
            </a:xfrm>
            <a:custGeom>
              <a:rect b="b" l="l" r="r" t="t"/>
              <a:pathLst>
                <a:path extrusionOk="0" h="228600" w="152400">
                  <a:moveTo>
                    <a:pt x="148114" y="155734"/>
                  </a:moveTo>
                  <a:cubicBezTo>
                    <a:pt x="148114" y="194786"/>
                    <a:pt x="116681" y="226219"/>
                    <a:pt x="77629" y="226219"/>
                  </a:cubicBezTo>
                  <a:lnTo>
                    <a:pt x="77629" y="226219"/>
                  </a:lnTo>
                  <a:cubicBezTo>
                    <a:pt x="38576" y="226219"/>
                    <a:pt x="7144" y="194786"/>
                    <a:pt x="7144" y="155734"/>
                  </a:cubicBezTo>
                  <a:lnTo>
                    <a:pt x="7144" y="77629"/>
                  </a:lnTo>
                  <a:cubicBezTo>
                    <a:pt x="7144" y="38576"/>
                    <a:pt x="38576" y="7144"/>
                    <a:pt x="77629" y="7144"/>
                  </a:cubicBezTo>
                  <a:lnTo>
                    <a:pt x="77629" y="7144"/>
                  </a:lnTo>
                  <a:cubicBezTo>
                    <a:pt x="116681" y="7144"/>
                    <a:pt x="148114" y="38576"/>
                    <a:pt x="148114" y="77629"/>
                  </a:cubicBezTo>
                  <a:lnTo>
                    <a:pt x="148114" y="155734"/>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7" name="Google Shape;267;p13"/>
            <p:cNvSpPr/>
            <p:nvPr/>
          </p:nvSpPr>
          <p:spPr>
            <a:xfrm>
              <a:off x="5749766" y="2922746"/>
              <a:ext cx="638175" cy="466725"/>
            </a:xfrm>
            <a:custGeom>
              <a:rect b="b" l="l" r="r" t="t"/>
              <a:pathLst>
                <a:path extrusionOk="0" h="466725" w="638175">
                  <a:moveTo>
                    <a:pt x="639604" y="273844"/>
                  </a:moveTo>
                  <a:cubicBezTo>
                    <a:pt x="639604" y="377666"/>
                    <a:pt x="554831" y="462439"/>
                    <a:pt x="451009" y="462439"/>
                  </a:cubicBezTo>
                  <a:lnTo>
                    <a:pt x="195739" y="462439"/>
                  </a:lnTo>
                  <a:cubicBezTo>
                    <a:pt x="91916" y="462439"/>
                    <a:pt x="7144" y="377666"/>
                    <a:pt x="7144" y="273844"/>
                  </a:cubicBezTo>
                  <a:lnTo>
                    <a:pt x="7144" y="195739"/>
                  </a:lnTo>
                  <a:cubicBezTo>
                    <a:pt x="7144" y="91916"/>
                    <a:pt x="91916" y="7144"/>
                    <a:pt x="195739" y="7144"/>
                  </a:cubicBezTo>
                  <a:lnTo>
                    <a:pt x="451009" y="7144"/>
                  </a:lnTo>
                  <a:cubicBezTo>
                    <a:pt x="554831" y="7144"/>
                    <a:pt x="639604" y="91916"/>
                    <a:pt x="639604" y="195739"/>
                  </a:cubicBezTo>
                  <a:lnTo>
                    <a:pt x="639604" y="273844"/>
                  </a:lnTo>
                  <a:close/>
                </a:path>
              </a:pathLst>
            </a:custGeom>
            <a:solidFill>
              <a:srgbClr val="DCDE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8" name="Google Shape;268;p13"/>
            <p:cNvSpPr/>
            <p:nvPr/>
          </p:nvSpPr>
          <p:spPr>
            <a:xfrm>
              <a:off x="5949791" y="2833211"/>
              <a:ext cx="228600" cy="95250"/>
            </a:xfrm>
            <a:custGeom>
              <a:rect b="b" l="l" r="r" t="t"/>
              <a:pathLst>
                <a:path extrusionOk="0" h="95250" w="22860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9" name="Google Shape;269;p13"/>
            <p:cNvSpPr/>
            <p:nvPr/>
          </p:nvSpPr>
          <p:spPr>
            <a:xfrm>
              <a:off x="6037355" y="2683668"/>
              <a:ext cx="57150" cy="190500"/>
            </a:xfrm>
            <a:custGeom>
              <a:rect b="b" l="l" r="r" t="t"/>
              <a:pathLst>
                <a:path extrusionOk="0" h="190500" w="57150">
                  <a:moveTo>
                    <a:pt x="21497" y="35719"/>
                  </a:moveTo>
                  <a:lnTo>
                    <a:pt x="7209" y="158591"/>
                  </a:lnTo>
                  <a:cubicBezTo>
                    <a:pt x="6257" y="174784"/>
                    <a:pt x="15782" y="189071"/>
                    <a:pt x="28164" y="189071"/>
                  </a:cubicBezTo>
                  <a:cubicBezTo>
                    <a:pt x="39594" y="189071"/>
                    <a:pt x="50072" y="176689"/>
                    <a:pt x="50072" y="159544"/>
                  </a:cubicBezTo>
                  <a:lnTo>
                    <a:pt x="43404" y="37624"/>
                  </a:lnTo>
                  <a:cubicBezTo>
                    <a:pt x="44357" y="21431"/>
                    <a:pt x="45309" y="7144"/>
                    <a:pt x="33879" y="7144"/>
                  </a:cubicBezTo>
                  <a:cubicBezTo>
                    <a:pt x="21497" y="7144"/>
                    <a:pt x="22449" y="19526"/>
                    <a:pt x="21497" y="35719"/>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0" name="Google Shape;270;p13"/>
            <p:cNvSpPr/>
            <p:nvPr/>
          </p:nvSpPr>
          <p:spPr>
            <a:xfrm>
              <a:off x="5975508" y="3546561"/>
              <a:ext cx="47625" cy="47625"/>
            </a:xfrm>
            <a:custGeom>
              <a:rect b="b" l="l" r="r" t="t"/>
              <a:pathLst>
                <a:path extrusionOk="0" h="47625" w="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2861" y="6264"/>
                    <a:pt x="41434" y="14836"/>
                    <a:pt x="41434" y="24361"/>
                  </a:cubicBezTo>
                  <a:close/>
                </a:path>
              </a:pathLst>
            </a:custGeom>
            <a:solidFill>
              <a:srgbClr val="3BC0C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1" name="Google Shape;271;p13"/>
            <p:cNvSpPr/>
            <p:nvPr/>
          </p:nvSpPr>
          <p:spPr>
            <a:xfrm>
              <a:off x="6029801" y="3546561"/>
              <a:ext cx="47625" cy="47625"/>
            </a:xfrm>
            <a:custGeom>
              <a:rect b="b" l="l" r="r" t="t"/>
              <a:pathLst>
                <a:path extrusionOk="0" h="47625" w="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3814" y="6264"/>
                    <a:pt x="41434" y="14836"/>
                    <a:pt x="41434" y="24361"/>
                  </a:cubicBezTo>
                  <a:close/>
                </a:path>
              </a:pathLst>
            </a:custGeom>
            <a:solidFill>
              <a:srgbClr val="3BC0C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2" name="Google Shape;272;p13"/>
            <p:cNvSpPr/>
            <p:nvPr/>
          </p:nvSpPr>
          <p:spPr>
            <a:xfrm>
              <a:off x="6081236" y="3546561"/>
              <a:ext cx="47625" cy="47625"/>
            </a:xfrm>
            <a:custGeom>
              <a:rect b="b" l="l" r="r" t="t"/>
              <a:pathLst>
                <a:path extrusionOk="0" h="47625" w="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2861" y="6264"/>
                    <a:pt x="41434" y="14836"/>
                    <a:pt x="41434" y="24361"/>
                  </a:cubicBezTo>
                  <a:close/>
                </a:path>
              </a:pathLst>
            </a:custGeom>
            <a:solidFill>
              <a:srgbClr val="3BC0C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3" name="Google Shape;273;p13"/>
            <p:cNvSpPr/>
            <p:nvPr/>
          </p:nvSpPr>
          <p:spPr>
            <a:xfrm>
              <a:off x="6135528" y="3546561"/>
              <a:ext cx="47625" cy="47625"/>
            </a:xfrm>
            <a:custGeom>
              <a:rect b="b" l="l" r="r" t="t"/>
              <a:pathLst>
                <a:path extrusionOk="0" h="47625" w="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3814" y="6264"/>
                    <a:pt x="41434" y="14836"/>
                    <a:pt x="41434" y="24361"/>
                  </a:cubicBezTo>
                  <a:close/>
                </a:path>
              </a:pathLst>
            </a:custGeom>
            <a:solidFill>
              <a:srgbClr val="3BC0C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4" name="Google Shape;274;p13"/>
            <p:cNvSpPr/>
            <p:nvPr/>
          </p:nvSpPr>
          <p:spPr>
            <a:xfrm>
              <a:off x="5829776" y="3046571"/>
              <a:ext cx="485775" cy="161925"/>
            </a:xfrm>
            <a:custGeom>
              <a:rect b="b" l="l" r="r" t="t"/>
              <a:pathLst>
                <a:path extrusionOk="0" h="161925" w="485775">
                  <a:moveTo>
                    <a:pt x="401479" y="7144"/>
                  </a:moveTo>
                  <a:lnTo>
                    <a:pt x="84296" y="7144"/>
                  </a:lnTo>
                  <a:cubicBezTo>
                    <a:pt x="41434" y="7144"/>
                    <a:pt x="7144" y="41434"/>
                    <a:pt x="7144" y="84296"/>
                  </a:cubicBezTo>
                  <a:cubicBezTo>
                    <a:pt x="7144" y="127159"/>
                    <a:pt x="41434" y="161449"/>
                    <a:pt x="84296" y="161449"/>
                  </a:cubicBezTo>
                  <a:lnTo>
                    <a:pt x="401479" y="161449"/>
                  </a:lnTo>
                  <a:cubicBezTo>
                    <a:pt x="444341" y="161449"/>
                    <a:pt x="478631" y="127159"/>
                    <a:pt x="478631" y="84296"/>
                  </a:cubicBezTo>
                  <a:cubicBezTo>
                    <a:pt x="478631" y="41434"/>
                    <a:pt x="444341" y="7144"/>
                    <a:pt x="401479" y="714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5" name="Google Shape;275;p13"/>
            <p:cNvSpPr/>
            <p:nvPr/>
          </p:nvSpPr>
          <p:spPr>
            <a:xfrm>
              <a:off x="5923121" y="3090386"/>
              <a:ext cx="57150" cy="57150"/>
            </a:xfrm>
            <a:custGeom>
              <a:rect b="b" l="l" r="r" t="t"/>
              <a:pathLst>
                <a:path extrusionOk="0" h="57150" w="57150">
                  <a:moveTo>
                    <a:pt x="56674" y="31909"/>
                  </a:moveTo>
                  <a:cubicBezTo>
                    <a:pt x="56674" y="46196"/>
                    <a:pt x="45244" y="56674"/>
                    <a:pt x="31909" y="56674"/>
                  </a:cubicBezTo>
                  <a:cubicBezTo>
                    <a:pt x="17621" y="56674"/>
                    <a:pt x="7144" y="45244"/>
                    <a:pt x="7144" y="31909"/>
                  </a:cubicBezTo>
                  <a:cubicBezTo>
                    <a:pt x="7144" y="17621"/>
                    <a:pt x="18574" y="7144"/>
                    <a:pt x="31909" y="7144"/>
                  </a:cubicBezTo>
                  <a:cubicBezTo>
                    <a:pt x="45244" y="7144"/>
                    <a:pt x="56674" y="18574"/>
                    <a:pt x="56674" y="3190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6" name="Google Shape;276;p13"/>
            <p:cNvSpPr/>
            <p:nvPr/>
          </p:nvSpPr>
          <p:spPr>
            <a:xfrm>
              <a:off x="6164103" y="3090386"/>
              <a:ext cx="57150" cy="57150"/>
            </a:xfrm>
            <a:custGeom>
              <a:rect b="b" l="l" r="r" t="t"/>
              <a:pathLst>
                <a:path extrusionOk="0" h="57150" w="57150">
                  <a:moveTo>
                    <a:pt x="56674" y="31909"/>
                  </a:moveTo>
                  <a:cubicBezTo>
                    <a:pt x="56674" y="46196"/>
                    <a:pt x="45244" y="56674"/>
                    <a:pt x="31909" y="56674"/>
                  </a:cubicBezTo>
                  <a:cubicBezTo>
                    <a:pt x="17621" y="56674"/>
                    <a:pt x="7144" y="45244"/>
                    <a:pt x="7144" y="31909"/>
                  </a:cubicBezTo>
                  <a:cubicBezTo>
                    <a:pt x="7144" y="17621"/>
                    <a:pt x="18574" y="7144"/>
                    <a:pt x="31909" y="7144"/>
                  </a:cubicBezTo>
                  <a:cubicBezTo>
                    <a:pt x="45244" y="7144"/>
                    <a:pt x="56674" y="18574"/>
                    <a:pt x="56674" y="3190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7" name="Google Shape;277;p13"/>
            <p:cNvSpPr/>
            <p:nvPr/>
          </p:nvSpPr>
          <p:spPr>
            <a:xfrm>
              <a:off x="5936456" y="3367563"/>
              <a:ext cx="276225" cy="66675"/>
            </a:xfrm>
            <a:custGeom>
              <a:rect b="b" l="l" r="r" t="t"/>
              <a:pathLst>
                <a:path extrusionOk="0" h="66675" w="276225">
                  <a:moveTo>
                    <a:pt x="273844" y="35719"/>
                  </a:moveTo>
                  <a:cubicBezTo>
                    <a:pt x="273844" y="50959"/>
                    <a:pt x="261461" y="64294"/>
                    <a:pt x="245269" y="64294"/>
                  </a:cubicBezTo>
                  <a:lnTo>
                    <a:pt x="35719" y="64294"/>
                  </a:lnTo>
                  <a:cubicBezTo>
                    <a:pt x="20479" y="64294"/>
                    <a:pt x="7144" y="51911"/>
                    <a:pt x="7144" y="35719"/>
                  </a:cubicBezTo>
                  <a:lnTo>
                    <a:pt x="7144" y="35719"/>
                  </a:lnTo>
                  <a:cubicBezTo>
                    <a:pt x="7144" y="20479"/>
                    <a:pt x="19526" y="7144"/>
                    <a:pt x="35719" y="7144"/>
                  </a:cubicBezTo>
                  <a:lnTo>
                    <a:pt x="245269" y="7144"/>
                  </a:lnTo>
                  <a:cubicBezTo>
                    <a:pt x="260509" y="7144"/>
                    <a:pt x="273844" y="19526"/>
                    <a:pt x="273844" y="35719"/>
                  </a:cubicBezTo>
                  <a:lnTo>
                    <a:pt x="273844" y="35719"/>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8" name="Google Shape;278;p13"/>
            <p:cNvSpPr/>
            <p:nvPr/>
          </p:nvSpPr>
          <p:spPr>
            <a:xfrm>
              <a:off x="5853588" y="3629501"/>
              <a:ext cx="438150" cy="304800"/>
            </a:xfrm>
            <a:custGeom>
              <a:rect b="b" l="l" r="r" t="t"/>
              <a:pathLst>
                <a:path extrusionOk="0" h="304800" w="438150">
                  <a:moveTo>
                    <a:pt x="392906" y="298609"/>
                  </a:moveTo>
                  <a:lnTo>
                    <a:pt x="48101" y="298609"/>
                  </a:lnTo>
                  <a:cubicBezTo>
                    <a:pt x="26194" y="298609"/>
                    <a:pt x="7144" y="280511"/>
                    <a:pt x="7144" y="257651"/>
                  </a:cubicBezTo>
                  <a:lnTo>
                    <a:pt x="7144" y="48101"/>
                  </a:lnTo>
                  <a:cubicBezTo>
                    <a:pt x="7144" y="26194"/>
                    <a:pt x="25241" y="7144"/>
                    <a:pt x="48101" y="7144"/>
                  </a:cubicBezTo>
                  <a:lnTo>
                    <a:pt x="393859" y="7144"/>
                  </a:lnTo>
                  <a:cubicBezTo>
                    <a:pt x="415766" y="7144"/>
                    <a:pt x="434816" y="25241"/>
                    <a:pt x="434816" y="48101"/>
                  </a:cubicBezTo>
                  <a:lnTo>
                    <a:pt x="434816" y="257651"/>
                  </a:lnTo>
                  <a:cubicBezTo>
                    <a:pt x="433864" y="280511"/>
                    <a:pt x="414814" y="298609"/>
                    <a:pt x="392906" y="298609"/>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279" name="Google Shape;279;p13"/>
          <p:cNvSpPr txBox="1"/>
          <p:nvPr/>
        </p:nvSpPr>
        <p:spPr>
          <a:xfrm>
            <a:off x="323362" y="1823028"/>
            <a:ext cx="7988400" cy="24627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400" u="none" strike="noStrike">
                <a:solidFill>
                  <a:schemeClr val="dk1"/>
                </a:solidFill>
                <a:latin typeface="Arial"/>
                <a:ea typeface="Arial"/>
                <a:cs typeface="Arial"/>
                <a:sym typeface="Arial"/>
              </a:rPr>
              <a:t>1. El planteamiento de una eficiente función de evaluación es muy importante al momento de diseñar un juego inteligente, ya que esta función contiene el conocimiento del juego expresado de forma matemática. Nosotros como equipo hemos podido identificar que la función de utilidad depende múltiples factores, pero el grupo ha </a:t>
            </a:r>
            <a:r>
              <a:rPr lang="en-US">
                <a:solidFill>
                  <a:schemeClr val="dk1"/>
                </a:solidFill>
              </a:rPr>
              <a:t>decidido</a:t>
            </a:r>
            <a:r>
              <a:rPr lang="en-US" sz="1400" u="none" strike="noStrike">
                <a:solidFill>
                  <a:schemeClr val="dk1"/>
                </a:solidFill>
                <a:latin typeface="Arial"/>
                <a:ea typeface="Arial"/>
                <a:cs typeface="Arial"/>
                <a:sym typeface="Arial"/>
              </a:rPr>
              <a:t> resaltar dos, las cuales son:</a:t>
            </a:r>
            <a:endParaRPr/>
          </a:p>
          <a:p>
            <a:pPr indent="0" lvl="0" marL="457200" marR="0" rtl="0" algn="l">
              <a:spcBef>
                <a:spcPts val="0"/>
              </a:spcBef>
              <a:spcAft>
                <a:spcPts val="0"/>
              </a:spcAft>
              <a:buNone/>
            </a:pPr>
            <a:r>
              <a:rPr lang="en-US" sz="1400">
                <a:solidFill>
                  <a:schemeClr val="dk1"/>
                </a:solidFill>
                <a:latin typeface="Arial"/>
                <a:ea typeface="Arial"/>
                <a:cs typeface="Arial"/>
                <a:sym typeface="Arial"/>
              </a:rPr>
              <a:t> </a:t>
            </a:r>
            <a:endParaRPr/>
          </a:p>
          <a:p>
            <a:pPr indent="-342900" lvl="0" marL="342900" marR="0" rtl="0" algn="l">
              <a:spcBef>
                <a:spcPts val="0"/>
              </a:spcBef>
              <a:spcAft>
                <a:spcPts val="0"/>
              </a:spcAft>
              <a:buClr>
                <a:schemeClr val="dk1"/>
              </a:buClr>
              <a:buSzPts val="1400"/>
              <a:buFont typeface="Noto Sans Symbols"/>
              <a:buChar char="✔"/>
            </a:pPr>
            <a:r>
              <a:rPr lang="en-US" sz="1400">
                <a:solidFill>
                  <a:schemeClr val="dk1"/>
                </a:solidFill>
                <a:latin typeface="Arial"/>
                <a:ea typeface="Arial"/>
                <a:cs typeface="Arial"/>
                <a:sym typeface="Arial"/>
              </a:rPr>
              <a:t>Documentación del juego propuesto.</a:t>
            </a:r>
            <a:endParaRPr sz="14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400"/>
              <a:buFont typeface="Noto Sans Symbols"/>
              <a:buChar char="✔"/>
            </a:pPr>
            <a:r>
              <a:rPr lang="en-US" sz="1400">
                <a:solidFill>
                  <a:schemeClr val="dk1"/>
                </a:solidFill>
                <a:latin typeface="Arial"/>
                <a:ea typeface="Arial"/>
                <a:cs typeface="Arial"/>
                <a:sym typeface="Arial"/>
              </a:rPr>
              <a:t>Pruebas de ensayo y error.</a:t>
            </a:r>
            <a:endParaRPr/>
          </a:p>
          <a:p>
            <a:pPr indent="0" lvl="0" marL="0" marR="0" rtl="0" algn="l">
              <a:spcBef>
                <a:spcPts val="0"/>
              </a:spcBef>
              <a:spcAft>
                <a:spcPts val="0"/>
              </a:spcAft>
              <a:buNone/>
            </a:pPr>
            <a:r>
              <a:t/>
            </a:r>
            <a:endParaRPr sz="1400">
              <a:solidFill>
                <a:schemeClr val="dk1"/>
              </a:solidFill>
              <a:latin typeface="Arial"/>
              <a:ea typeface="Arial"/>
              <a:cs typeface="Arial"/>
              <a:sym typeface="Arial"/>
            </a:endParaRPr>
          </a:p>
          <a:p>
            <a:pPr indent="0" lvl="0" marL="0" marR="0" rtl="0" algn="just">
              <a:spcBef>
                <a:spcPts val="0"/>
              </a:spcBef>
              <a:spcAft>
                <a:spcPts val="0"/>
              </a:spcAft>
              <a:buNone/>
            </a:pPr>
            <a:r>
              <a:rPr lang="en-US" sz="1400">
                <a:solidFill>
                  <a:schemeClr val="dk1"/>
                </a:solidFill>
                <a:latin typeface="Arial"/>
                <a:ea typeface="Arial"/>
                <a:cs typeface="Arial"/>
                <a:sym typeface="Arial"/>
              </a:rPr>
              <a:t>Con respecto a la documentación, consideramos que existe poca información que haga referencia al juego de los tres mosqueteros, sobre todo a técnicas o métodos utilizados para realizar jugadas eficientes.</a:t>
            </a:r>
            <a:endParaRPr sz="1400">
              <a:solidFill>
                <a:schemeClr val="dk1"/>
              </a:solidFill>
              <a:latin typeface="Arial"/>
              <a:ea typeface="Arial"/>
              <a:cs typeface="Arial"/>
              <a:sym typeface="Arial"/>
            </a:endParaRPr>
          </a:p>
        </p:txBody>
      </p:sp>
      <p:sp>
        <p:nvSpPr>
          <p:cNvPr id="280" name="Google Shape;280;p13"/>
          <p:cNvSpPr txBox="1"/>
          <p:nvPr/>
        </p:nvSpPr>
        <p:spPr>
          <a:xfrm>
            <a:off x="259456" y="5044514"/>
            <a:ext cx="8025593" cy="95410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400" u="none" strike="noStrike">
                <a:solidFill>
                  <a:schemeClr val="dk1"/>
                </a:solidFill>
                <a:latin typeface="Arial"/>
                <a:ea typeface="Arial"/>
                <a:cs typeface="Arial"/>
                <a:sym typeface="Arial"/>
              </a:rPr>
              <a:t>2. Este trabajo computacional se ha centrado en muchos aspectos del juego que redujeron la complejidad computacional y el uso de la memoria. Se ha demostrado que el juego tiene muchos subárboles que aparecen muchas veces en el árbol de búsqueda del juego y se aborda mediante la memorización.</a:t>
            </a:r>
            <a:endParaRPr sz="1400" u="none" strike="noStrike">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grpSp>
        <p:nvGrpSpPr>
          <p:cNvPr id="285" name="Google Shape;285;p14"/>
          <p:cNvGrpSpPr/>
          <p:nvPr/>
        </p:nvGrpSpPr>
        <p:grpSpPr>
          <a:xfrm>
            <a:off x="1395046" y="1136223"/>
            <a:ext cx="9401908" cy="3468330"/>
            <a:chOff x="1093177" y="989695"/>
            <a:chExt cx="10005646" cy="3691046"/>
          </a:xfrm>
        </p:grpSpPr>
        <p:sp>
          <p:nvSpPr>
            <p:cNvPr id="286" name="Google Shape;286;p14"/>
            <p:cNvSpPr/>
            <p:nvPr/>
          </p:nvSpPr>
          <p:spPr>
            <a:xfrm rot="10800000">
              <a:off x="6623408" y="1349111"/>
              <a:ext cx="3799760" cy="1559974"/>
            </a:xfrm>
            <a:custGeom>
              <a:rect b="b" l="l" r="r" t="t"/>
              <a:pathLst>
                <a:path extrusionOk="0" h="775335" w="1888549">
                  <a:moveTo>
                    <a:pt x="858917" y="185738"/>
                  </a:moveTo>
                  <a:cubicBezTo>
                    <a:pt x="865108" y="185738"/>
                    <a:pt x="870823" y="188357"/>
                    <a:pt x="874990" y="192525"/>
                  </a:cubicBezTo>
                  <a:lnTo>
                    <a:pt x="876147" y="195263"/>
                  </a:lnTo>
                  <a:lnTo>
                    <a:pt x="1272302" y="195263"/>
                  </a:lnTo>
                  <a:lnTo>
                    <a:pt x="1449467" y="372428"/>
                  </a:lnTo>
                  <a:lnTo>
                    <a:pt x="1529477" y="372428"/>
                  </a:lnTo>
                  <a:lnTo>
                    <a:pt x="1598058" y="265748"/>
                  </a:lnTo>
                  <a:lnTo>
                    <a:pt x="1790447" y="265748"/>
                  </a:lnTo>
                  <a:lnTo>
                    <a:pt x="1793319" y="262890"/>
                  </a:lnTo>
                  <a:lnTo>
                    <a:pt x="1796177" y="265748"/>
                  </a:lnTo>
                  <a:lnTo>
                    <a:pt x="1888549" y="265748"/>
                  </a:lnTo>
                  <a:lnTo>
                    <a:pt x="1888549" y="291465"/>
                  </a:lnTo>
                  <a:lnTo>
                    <a:pt x="1800989" y="291465"/>
                  </a:lnTo>
                  <a:lnTo>
                    <a:pt x="1614249" y="479107"/>
                  </a:lnTo>
                  <a:lnTo>
                    <a:pt x="1321832" y="479107"/>
                  </a:lnTo>
                  <a:lnTo>
                    <a:pt x="1088382" y="747795"/>
                  </a:lnTo>
                  <a:lnTo>
                    <a:pt x="1090137" y="752118"/>
                  </a:lnTo>
                  <a:cubicBezTo>
                    <a:pt x="1090137" y="757952"/>
                    <a:pt x="1087994" y="763905"/>
                    <a:pt x="1083707" y="768667"/>
                  </a:cubicBezTo>
                  <a:cubicBezTo>
                    <a:pt x="1078946" y="773430"/>
                    <a:pt x="1073230" y="775335"/>
                    <a:pt x="1067515" y="775335"/>
                  </a:cubicBezTo>
                  <a:cubicBezTo>
                    <a:pt x="1061801" y="775335"/>
                    <a:pt x="1056085" y="773430"/>
                    <a:pt x="1051323" y="768667"/>
                  </a:cubicBezTo>
                  <a:cubicBezTo>
                    <a:pt x="1046561" y="764857"/>
                    <a:pt x="1044655" y="759142"/>
                    <a:pt x="1044655" y="752475"/>
                  </a:cubicBezTo>
                  <a:cubicBezTo>
                    <a:pt x="1044655" y="746760"/>
                    <a:pt x="1046561" y="741045"/>
                    <a:pt x="1051323" y="736282"/>
                  </a:cubicBezTo>
                  <a:cubicBezTo>
                    <a:pt x="1055133" y="732472"/>
                    <a:pt x="1060848" y="729615"/>
                    <a:pt x="1067515" y="729615"/>
                  </a:cubicBezTo>
                  <a:lnTo>
                    <a:pt x="1069567" y="730460"/>
                  </a:lnTo>
                  <a:lnTo>
                    <a:pt x="1310402" y="452437"/>
                  </a:lnTo>
                  <a:lnTo>
                    <a:pt x="1602819" y="452437"/>
                  </a:lnTo>
                  <a:lnTo>
                    <a:pt x="1764600" y="291465"/>
                  </a:lnTo>
                  <a:lnTo>
                    <a:pt x="1611392" y="291465"/>
                  </a:lnTo>
                  <a:lnTo>
                    <a:pt x="1542813" y="398145"/>
                  </a:lnTo>
                  <a:lnTo>
                    <a:pt x="1442800" y="398145"/>
                  </a:lnTo>
                  <a:lnTo>
                    <a:pt x="1440895" y="400050"/>
                  </a:lnTo>
                  <a:lnTo>
                    <a:pt x="1438990" y="398145"/>
                  </a:lnTo>
                  <a:lnTo>
                    <a:pt x="1159908" y="398145"/>
                  </a:lnTo>
                  <a:lnTo>
                    <a:pt x="1135200" y="368334"/>
                  </a:lnTo>
                  <a:lnTo>
                    <a:pt x="1064657" y="438150"/>
                  </a:lnTo>
                  <a:lnTo>
                    <a:pt x="814637" y="438150"/>
                  </a:lnTo>
                  <a:lnTo>
                    <a:pt x="813078" y="441842"/>
                  </a:lnTo>
                  <a:cubicBezTo>
                    <a:pt x="808911" y="446009"/>
                    <a:pt x="803196" y="448628"/>
                    <a:pt x="797005" y="448628"/>
                  </a:cubicBezTo>
                  <a:cubicBezTo>
                    <a:pt x="784622" y="448628"/>
                    <a:pt x="774145" y="438150"/>
                    <a:pt x="774145" y="425768"/>
                  </a:cubicBezTo>
                  <a:cubicBezTo>
                    <a:pt x="774145" y="413385"/>
                    <a:pt x="784622" y="402908"/>
                    <a:pt x="797005" y="402908"/>
                  </a:cubicBezTo>
                  <a:cubicBezTo>
                    <a:pt x="803196" y="402908"/>
                    <a:pt x="808911" y="405527"/>
                    <a:pt x="813078" y="409695"/>
                  </a:cubicBezTo>
                  <a:lnTo>
                    <a:pt x="814234" y="412432"/>
                  </a:lnTo>
                  <a:lnTo>
                    <a:pt x="1053227" y="412432"/>
                  </a:lnTo>
                  <a:lnTo>
                    <a:pt x="1118035" y="347625"/>
                  </a:lnTo>
                  <a:lnTo>
                    <a:pt x="1072278" y="292418"/>
                  </a:lnTo>
                  <a:lnTo>
                    <a:pt x="1019035" y="292418"/>
                  </a:lnTo>
                  <a:lnTo>
                    <a:pt x="929403" y="382905"/>
                  </a:lnTo>
                  <a:lnTo>
                    <a:pt x="662702" y="382905"/>
                  </a:lnTo>
                  <a:lnTo>
                    <a:pt x="493157" y="552450"/>
                  </a:lnTo>
                  <a:lnTo>
                    <a:pt x="321708" y="552450"/>
                  </a:lnTo>
                  <a:lnTo>
                    <a:pt x="43766" y="694962"/>
                  </a:lnTo>
                  <a:lnTo>
                    <a:pt x="38814" y="707707"/>
                  </a:lnTo>
                  <a:cubicBezTo>
                    <a:pt x="34052" y="711517"/>
                    <a:pt x="28337" y="714375"/>
                    <a:pt x="22622" y="714375"/>
                  </a:cubicBezTo>
                  <a:cubicBezTo>
                    <a:pt x="16907" y="714375"/>
                    <a:pt x="11192" y="712470"/>
                    <a:pt x="6429" y="707707"/>
                  </a:cubicBezTo>
                  <a:cubicBezTo>
                    <a:pt x="-2143" y="699135"/>
                    <a:pt x="-2143" y="684847"/>
                    <a:pt x="6429" y="675322"/>
                  </a:cubicBezTo>
                  <a:cubicBezTo>
                    <a:pt x="10239" y="670560"/>
                    <a:pt x="15954" y="668655"/>
                    <a:pt x="22622" y="668655"/>
                  </a:cubicBezTo>
                  <a:lnTo>
                    <a:pt x="31555" y="672333"/>
                  </a:lnTo>
                  <a:lnTo>
                    <a:pt x="314088" y="526733"/>
                  </a:lnTo>
                  <a:lnTo>
                    <a:pt x="481728" y="526733"/>
                  </a:lnTo>
                  <a:lnTo>
                    <a:pt x="652224" y="356235"/>
                  </a:lnTo>
                  <a:lnTo>
                    <a:pt x="917972" y="356235"/>
                  </a:lnTo>
                  <a:lnTo>
                    <a:pt x="982448" y="292418"/>
                  </a:lnTo>
                  <a:lnTo>
                    <a:pt x="487443" y="292418"/>
                  </a:lnTo>
                  <a:lnTo>
                    <a:pt x="137060" y="470305"/>
                  </a:lnTo>
                  <a:lnTo>
                    <a:pt x="132160" y="482917"/>
                  </a:lnTo>
                  <a:cubicBezTo>
                    <a:pt x="127398" y="486727"/>
                    <a:pt x="121683" y="489585"/>
                    <a:pt x="115968" y="489585"/>
                  </a:cubicBezTo>
                  <a:cubicBezTo>
                    <a:pt x="110253" y="489585"/>
                    <a:pt x="104538" y="487680"/>
                    <a:pt x="99775" y="482917"/>
                  </a:cubicBezTo>
                  <a:cubicBezTo>
                    <a:pt x="91203" y="474345"/>
                    <a:pt x="91203" y="460057"/>
                    <a:pt x="99775" y="450532"/>
                  </a:cubicBezTo>
                  <a:cubicBezTo>
                    <a:pt x="104538" y="445770"/>
                    <a:pt x="109300" y="443865"/>
                    <a:pt x="115968" y="443865"/>
                  </a:cubicBezTo>
                  <a:lnTo>
                    <a:pt x="125063" y="447610"/>
                  </a:lnTo>
                  <a:lnTo>
                    <a:pt x="479823" y="266700"/>
                  </a:lnTo>
                  <a:lnTo>
                    <a:pt x="1008431" y="266700"/>
                  </a:lnTo>
                  <a:lnTo>
                    <a:pt x="1011317" y="263843"/>
                  </a:lnTo>
                  <a:lnTo>
                    <a:pt x="1014174" y="266700"/>
                  </a:lnTo>
                  <a:lnTo>
                    <a:pt x="1084660" y="266700"/>
                  </a:lnTo>
                  <a:lnTo>
                    <a:pt x="1136151" y="329508"/>
                  </a:lnTo>
                  <a:lnTo>
                    <a:pt x="1137999" y="327660"/>
                  </a:lnTo>
                  <a:lnTo>
                    <a:pt x="1157049" y="346710"/>
                  </a:lnTo>
                  <a:lnTo>
                    <a:pt x="1153297" y="350423"/>
                  </a:lnTo>
                  <a:lnTo>
                    <a:pt x="1171338" y="372428"/>
                  </a:lnTo>
                  <a:lnTo>
                    <a:pt x="1413273" y="372428"/>
                  </a:lnTo>
                  <a:lnTo>
                    <a:pt x="1261825" y="220980"/>
                  </a:lnTo>
                  <a:lnTo>
                    <a:pt x="876549" y="220980"/>
                  </a:lnTo>
                  <a:lnTo>
                    <a:pt x="874990" y="224672"/>
                  </a:lnTo>
                  <a:cubicBezTo>
                    <a:pt x="870823" y="228839"/>
                    <a:pt x="865108" y="231458"/>
                    <a:pt x="858917" y="231458"/>
                  </a:cubicBezTo>
                  <a:cubicBezTo>
                    <a:pt x="846534" y="231458"/>
                    <a:pt x="836057" y="220980"/>
                    <a:pt x="836057" y="208598"/>
                  </a:cubicBezTo>
                  <a:cubicBezTo>
                    <a:pt x="836057" y="196215"/>
                    <a:pt x="846534" y="185738"/>
                    <a:pt x="858917" y="185738"/>
                  </a:cubicBezTo>
                  <a:close/>
                  <a:moveTo>
                    <a:pt x="271226" y="0"/>
                  </a:moveTo>
                  <a:cubicBezTo>
                    <a:pt x="277538" y="0"/>
                    <a:pt x="283253" y="2559"/>
                    <a:pt x="287390" y="6695"/>
                  </a:cubicBezTo>
                  <a:lnTo>
                    <a:pt x="288562" y="9525"/>
                  </a:lnTo>
                  <a:lnTo>
                    <a:pt x="369333" y="9525"/>
                  </a:lnTo>
                  <a:lnTo>
                    <a:pt x="489348" y="130492"/>
                  </a:lnTo>
                  <a:lnTo>
                    <a:pt x="1072278" y="130492"/>
                  </a:lnTo>
                  <a:lnTo>
                    <a:pt x="1139905" y="23812"/>
                  </a:lnTo>
                  <a:lnTo>
                    <a:pt x="1284828" y="23812"/>
                  </a:lnTo>
                  <a:lnTo>
                    <a:pt x="1287542" y="20955"/>
                  </a:lnTo>
                  <a:lnTo>
                    <a:pt x="1290384" y="23812"/>
                  </a:lnTo>
                  <a:lnTo>
                    <a:pt x="1553289" y="23812"/>
                  </a:lnTo>
                  <a:lnTo>
                    <a:pt x="1612344" y="131445"/>
                  </a:lnTo>
                  <a:lnTo>
                    <a:pt x="1888549" y="131445"/>
                  </a:lnTo>
                  <a:lnTo>
                    <a:pt x="1888549" y="157162"/>
                  </a:lnTo>
                  <a:lnTo>
                    <a:pt x="1598058" y="157162"/>
                  </a:lnTo>
                  <a:lnTo>
                    <a:pt x="1539002" y="50482"/>
                  </a:lnTo>
                  <a:lnTo>
                    <a:pt x="1316918" y="50482"/>
                  </a:lnTo>
                  <a:lnTo>
                    <a:pt x="1472327" y="206692"/>
                  </a:lnTo>
                  <a:lnTo>
                    <a:pt x="1888549" y="206692"/>
                  </a:lnTo>
                  <a:lnTo>
                    <a:pt x="1888549" y="233054"/>
                  </a:lnTo>
                  <a:lnTo>
                    <a:pt x="1461850" y="232410"/>
                  </a:lnTo>
                  <a:lnTo>
                    <a:pt x="1279922" y="50482"/>
                  </a:lnTo>
                  <a:lnTo>
                    <a:pt x="1153240" y="50482"/>
                  </a:lnTo>
                  <a:lnTo>
                    <a:pt x="1085613" y="156210"/>
                  </a:lnTo>
                  <a:lnTo>
                    <a:pt x="478870" y="156210"/>
                  </a:lnTo>
                  <a:lnTo>
                    <a:pt x="357903" y="36195"/>
                  </a:lnTo>
                  <a:lnTo>
                    <a:pt x="288562" y="36195"/>
                  </a:lnTo>
                  <a:lnTo>
                    <a:pt x="287390" y="39024"/>
                  </a:lnTo>
                  <a:cubicBezTo>
                    <a:pt x="283253" y="43161"/>
                    <a:pt x="277538" y="45720"/>
                    <a:pt x="271226" y="45720"/>
                  </a:cubicBezTo>
                  <a:cubicBezTo>
                    <a:pt x="258601" y="45720"/>
                    <a:pt x="248366" y="35485"/>
                    <a:pt x="248366" y="22860"/>
                  </a:cubicBezTo>
                  <a:cubicBezTo>
                    <a:pt x="248366" y="10235"/>
                    <a:pt x="258601" y="0"/>
                    <a:pt x="271226" y="0"/>
                  </a:cubicBezTo>
                  <a:close/>
                </a:path>
              </a:pathLst>
            </a:custGeom>
            <a:solidFill>
              <a:srgbClr val="28538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7" name="Google Shape;287;p14"/>
            <p:cNvSpPr/>
            <p:nvPr/>
          </p:nvSpPr>
          <p:spPr>
            <a:xfrm>
              <a:off x="1667706" y="1575962"/>
              <a:ext cx="3799760" cy="1559974"/>
            </a:xfrm>
            <a:custGeom>
              <a:rect b="b" l="l" r="r" t="t"/>
              <a:pathLst>
                <a:path extrusionOk="0" h="775335" w="1888549">
                  <a:moveTo>
                    <a:pt x="858917" y="185738"/>
                  </a:moveTo>
                  <a:cubicBezTo>
                    <a:pt x="865108" y="185738"/>
                    <a:pt x="870823" y="188357"/>
                    <a:pt x="874990" y="192525"/>
                  </a:cubicBezTo>
                  <a:lnTo>
                    <a:pt x="876147" y="195263"/>
                  </a:lnTo>
                  <a:lnTo>
                    <a:pt x="1272302" y="195263"/>
                  </a:lnTo>
                  <a:lnTo>
                    <a:pt x="1449467" y="372428"/>
                  </a:lnTo>
                  <a:lnTo>
                    <a:pt x="1529477" y="372428"/>
                  </a:lnTo>
                  <a:lnTo>
                    <a:pt x="1598058" y="265748"/>
                  </a:lnTo>
                  <a:lnTo>
                    <a:pt x="1790447" y="265748"/>
                  </a:lnTo>
                  <a:lnTo>
                    <a:pt x="1793319" y="262890"/>
                  </a:lnTo>
                  <a:lnTo>
                    <a:pt x="1796177" y="265748"/>
                  </a:lnTo>
                  <a:lnTo>
                    <a:pt x="1888549" y="265748"/>
                  </a:lnTo>
                  <a:lnTo>
                    <a:pt x="1888549" y="291465"/>
                  </a:lnTo>
                  <a:lnTo>
                    <a:pt x="1800989" y="291465"/>
                  </a:lnTo>
                  <a:lnTo>
                    <a:pt x="1614249" y="479107"/>
                  </a:lnTo>
                  <a:lnTo>
                    <a:pt x="1321832" y="479107"/>
                  </a:lnTo>
                  <a:lnTo>
                    <a:pt x="1088382" y="747795"/>
                  </a:lnTo>
                  <a:lnTo>
                    <a:pt x="1090137" y="752118"/>
                  </a:lnTo>
                  <a:cubicBezTo>
                    <a:pt x="1090137" y="757952"/>
                    <a:pt x="1087994" y="763905"/>
                    <a:pt x="1083707" y="768667"/>
                  </a:cubicBezTo>
                  <a:cubicBezTo>
                    <a:pt x="1078946" y="773430"/>
                    <a:pt x="1073230" y="775335"/>
                    <a:pt x="1067515" y="775335"/>
                  </a:cubicBezTo>
                  <a:cubicBezTo>
                    <a:pt x="1061801" y="775335"/>
                    <a:pt x="1056085" y="773430"/>
                    <a:pt x="1051323" y="768667"/>
                  </a:cubicBezTo>
                  <a:cubicBezTo>
                    <a:pt x="1046561" y="764857"/>
                    <a:pt x="1044655" y="759142"/>
                    <a:pt x="1044655" y="752475"/>
                  </a:cubicBezTo>
                  <a:cubicBezTo>
                    <a:pt x="1044655" y="746760"/>
                    <a:pt x="1046561" y="741045"/>
                    <a:pt x="1051323" y="736282"/>
                  </a:cubicBezTo>
                  <a:cubicBezTo>
                    <a:pt x="1055133" y="732472"/>
                    <a:pt x="1060848" y="729615"/>
                    <a:pt x="1067515" y="729615"/>
                  </a:cubicBezTo>
                  <a:lnTo>
                    <a:pt x="1069567" y="730460"/>
                  </a:lnTo>
                  <a:lnTo>
                    <a:pt x="1310402" y="452437"/>
                  </a:lnTo>
                  <a:lnTo>
                    <a:pt x="1602819" y="452437"/>
                  </a:lnTo>
                  <a:lnTo>
                    <a:pt x="1764600" y="291465"/>
                  </a:lnTo>
                  <a:lnTo>
                    <a:pt x="1611392" y="291465"/>
                  </a:lnTo>
                  <a:lnTo>
                    <a:pt x="1542813" y="398145"/>
                  </a:lnTo>
                  <a:lnTo>
                    <a:pt x="1442800" y="398145"/>
                  </a:lnTo>
                  <a:lnTo>
                    <a:pt x="1440895" y="400050"/>
                  </a:lnTo>
                  <a:lnTo>
                    <a:pt x="1438990" y="398145"/>
                  </a:lnTo>
                  <a:lnTo>
                    <a:pt x="1159908" y="398145"/>
                  </a:lnTo>
                  <a:lnTo>
                    <a:pt x="1135200" y="368334"/>
                  </a:lnTo>
                  <a:lnTo>
                    <a:pt x="1064657" y="438150"/>
                  </a:lnTo>
                  <a:lnTo>
                    <a:pt x="814637" y="438150"/>
                  </a:lnTo>
                  <a:lnTo>
                    <a:pt x="813078" y="441842"/>
                  </a:lnTo>
                  <a:cubicBezTo>
                    <a:pt x="808911" y="446009"/>
                    <a:pt x="803196" y="448628"/>
                    <a:pt x="797005" y="448628"/>
                  </a:cubicBezTo>
                  <a:cubicBezTo>
                    <a:pt x="784622" y="448628"/>
                    <a:pt x="774145" y="438150"/>
                    <a:pt x="774145" y="425768"/>
                  </a:cubicBezTo>
                  <a:cubicBezTo>
                    <a:pt x="774145" y="413385"/>
                    <a:pt x="784622" y="402908"/>
                    <a:pt x="797005" y="402908"/>
                  </a:cubicBezTo>
                  <a:cubicBezTo>
                    <a:pt x="803196" y="402908"/>
                    <a:pt x="808911" y="405527"/>
                    <a:pt x="813078" y="409695"/>
                  </a:cubicBezTo>
                  <a:lnTo>
                    <a:pt x="814234" y="412432"/>
                  </a:lnTo>
                  <a:lnTo>
                    <a:pt x="1053227" y="412432"/>
                  </a:lnTo>
                  <a:lnTo>
                    <a:pt x="1118035" y="347625"/>
                  </a:lnTo>
                  <a:lnTo>
                    <a:pt x="1072278" y="292418"/>
                  </a:lnTo>
                  <a:lnTo>
                    <a:pt x="1019035" y="292418"/>
                  </a:lnTo>
                  <a:lnTo>
                    <a:pt x="929403" y="382905"/>
                  </a:lnTo>
                  <a:lnTo>
                    <a:pt x="662702" y="382905"/>
                  </a:lnTo>
                  <a:lnTo>
                    <a:pt x="493157" y="552450"/>
                  </a:lnTo>
                  <a:lnTo>
                    <a:pt x="321708" y="552450"/>
                  </a:lnTo>
                  <a:lnTo>
                    <a:pt x="43766" y="694962"/>
                  </a:lnTo>
                  <a:lnTo>
                    <a:pt x="38814" y="707707"/>
                  </a:lnTo>
                  <a:cubicBezTo>
                    <a:pt x="34052" y="711517"/>
                    <a:pt x="28337" y="714375"/>
                    <a:pt x="22622" y="714375"/>
                  </a:cubicBezTo>
                  <a:cubicBezTo>
                    <a:pt x="16907" y="714375"/>
                    <a:pt x="11192" y="712470"/>
                    <a:pt x="6429" y="707707"/>
                  </a:cubicBezTo>
                  <a:cubicBezTo>
                    <a:pt x="-2143" y="699135"/>
                    <a:pt x="-2143" y="684847"/>
                    <a:pt x="6429" y="675322"/>
                  </a:cubicBezTo>
                  <a:cubicBezTo>
                    <a:pt x="10239" y="670560"/>
                    <a:pt x="15954" y="668655"/>
                    <a:pt x="22622" y="668655"/>
                  </a:cubicBezTo>
                  <a:lnTo>
                    <a:pt x="31555" y="672333"/>
                  </a:lnTo>
                  <a:lnTo>
                    <a:pt x="314088" y="526733"/>
                  </a:lnTo>
                  <a:lnTo>
                    <a:pt x="481728" y="526733"/>
                  </a:lnTo>
                  <a:lnTo>
                    <a:pt x="652224" y="356235"/>
                  </a:lnTo>
                  <a:lnTo>
                    <a:pt x="917972" y="356235"/>
                  </a:lnTo>
                  <a:lnTo>
                    <a:pt x="982448" y="292418"/>
                  </a:lnTo>
                  <a:lnTo>
                    <a:pt x="487443" y="292418"/>
                  </a:lnTo>
                  <a:lnTo>
                    <a:pt x="137060" y="470305"/>
                  </a:lnTo>
                  <a:lnTo>
                    <a:pt x="132160" y="482917"/>
                  </a:lnTo>
                  <a:cubicBezTo>
                    <a:pt x="127398" y="486727"/>
                    <a:pt x="121683" y="489585"/>
                    <a:pt x="115968" y="489585"/>
                  </a:cubicBezTo>
                  <a:cubicBezTo>
                    <a:pt x="110253" y="489585"/>
                    <a:pt x="104538" y="487680"/>
                    <a:pt x="99775" y="482917"/>
                  </a:cubicBezTo>
                  <a:cubicBezTo>
                    <a:pt x="91203" y="474345"/>
                    <a:pt x="91203" y="460057"/>
                    <a:pt x="99775" y="450532"/>
                  </a:cubicBezTo>
                  <a:cubicBezTo>
                    <a:pt x="104538" y="445770"/>
                    <a:pt x="109300" y="443865"/>
                    <a:pt x="115968" y="443865"/>
                  </a:cubicBezTo>
                  <a:lnTo>
                    <a:pt x="125063" y="447610"/>
                  </a:lnTo>
                  <a:lnTo>
                    <a:pt x="479823" y="266700"/>
                  </a:lnTo>
                  <a:lnTo>
                    <a:pt x="1008431" y="266700"/>
                  </a:lnTo>
                  <a:lnTo>
                    <a:pt x="1011317" y="263843"/>
                  </a:lnTo>
                  <a:lnTo>
                    <a:pt x="1014174" y="266700"/>
                  </a:lnTo>
                  <a:lnTo>
                    <a:pt x="1084660" y="266700"/>
                  </a:lnTo>
                  <a:lnTo>
                    <a:pt x="1136151" y="329508"/>
                  </a:lnTo>
                  <a:lnTo>
                    <a:pt x="1137999" y="327660"/>
                  </a:lnTo>
                  <a:lnTo>
                    <a:pt x="1157049" y="346710"/>
                  </a:lnTo>
                  <a:lnTo>
                    <a:pt x="1153297" y="350423"/>
                  </a:lnTo>
                  <a:lnTo>
                    <a:pt x="1171338" y="372428"/>
                  </a:lnTo>
                  <a:lnTo>
                    <a:pt x="1413273" y="372428"/>
                  </a:lnTo>
                  <a:lnTo>
                    <a:pt x="1261825" y="220980"/>
                  </a:lnTo>
                  <a:lnTo>
                    <a:pt x="876549" y="220980"/>
                  </a:lnTo>
                  <a:lnTo>
                    <a:pt x="874990" y="224672"/>
                  </a:lnTo>
                  <a:cubicBezTo>
                    <a:pt x="870823" y="228839"/>
                    <a:pt x="865108" y="231458"/>
                    <a:pt x="858917" y="231458"/>
                  </a:cubicBezTo>
                  <a:cubicBezTo>
                    <a:pt x="846534" y="231458"/>
                    <a:pt x="836057" y="220980"/>
                    <a:pt x="836057" y="208598"/>
                  </a:cubicBezTo>
                  <a:cubicBezTo>
                    <a:pt x="836057" y="196215"/>
                    <a:pt x="846534" y="185738"/>
                    <a:pt x="858917" y="185738"/>
                  </a:cubicBezTo>
                  <a:close/>
                  <a:moveTo>
                    <a:pt x="271226" y="0"/>
                  </a:moveTo>
                  <a:cubicBezTo>
                    <a:pt x="277538" y="0"/>
                    <a:pt x="283253" y="2559"/>
                    <a:pt x="287390" y="6695"/>
                  </a:cubicBezTo>
                  <a:lnTo>
                    <a:pt x="288562" y="9525"/>
                  </a:lnTo>
                  <a:lnTo>
                    <a:pt x="369333" y="9525"/>
                  </a:lnTo>
                  <a:lnTo>
                    <a:pt x="489348" y="130492"/>
                  </a:lnTo>
                  <a:lnTo>
                    <a:pt x="1072278" y="130492"/>
                  </a:lnTo>
                  <a:lnTo>
                    <a:pt x="1139905" y="23812"/>
                  </a:lnTo>
                  <a:lnTo>
                    <a:pt x="1284828" y="23812"/>
                  </a:lnTo>
                  <a:lnTo>
                    <a:pt x="1287542" y="20955"/>
                  </a:lnTo>
                  <a:lnTo>
                    <a:pt x="1290384" y="23812"/>
                  </a:lnTo>
                  <a:lnTo>
                    <a:pt x="1553289" y="23812"/>
                  </a:lnTo>
                  <a:lnTo>
                    <a:pt x="1612344" y="131445"/>
                  </a:lnTo>
                  <a:lnTo>
                    <a:pt x="1888549" y="131445"/>
                  </a:lnTo>
                  <a:lnTo>
                    <a:pt x="1888549" y="157162"/>
                  </a:lnTo>
                  <a:lnTo>
                    <a:pt x="1598058" y="157162"/>
                  </a:lnTo>
                  <a:lnTo>
                    <a:pt x="1539002" y="50482"/>
                  </a:lnTo>
                  <a:lnTo>
                    <a:pt x="1316918" y="50482"/>
                  </a:lnTo>
                  <a:lnTo>
                    <a:pt x="1472327" y="206692"/>
                  </a:lnTo>
                  <a:lnTo>
                    <a:pt x="1888549" y="206692"/>
                  </a:lnTo>
                  <a:lnTo>
                    <a:pt x="1888549" y="233054"/>
                  </a:lnTo>
                  <a:lnTo>
                    <a:pt x="1461850" y="232410"/>
                  </a:lnTo>
                  <a:lnTo>
                    <a:pt x="1279922" y="50482"/>
                  </a:lnTo>
                  <a:lnTo>
                    <a:pt x="1153240" y="50482"/>
                  </a:lnTo>
                  <a:lnTo>
                    <a:pt x="1085613" y="156210"/>
                  </a:lnTo>
                  <a:lnTo>
                    <a:pt x="478870" y="156210"/>
                  </a:lnTo>
                  <a:lnTo>
                    <a:pt x="357903" y="36195"/>
                  </a:lnTo>
                  <a:lnTo>
                    <a:pt x="288562" y="36195"/>
                  </a:lnTo>
                  <a:lnTo>
                    <a:pt x="287390" y="39024"/>
                  </a:lnTo>
                  <a:cubicBezTo>
                    <a:pt x="283253" y="43161"/>
                    <a:pt x="277538" y="45720"/>
                    <a:pt x="271226" y="45720"/>
                  </a:cubicBezTo>
                  <a:cubicBezTo>
                    <a:pt x="258601" y="45720"/>
                    <a:pt x="248366" y="35485"/>
                    <a:pt x="248366" y="22860"/>
                  </a:cubicBezTo>
                  <a:cubicBezTo>
                    <a:pt x="248366" y="10235"/>
                    <a:pt x="258601" y="0"/>
                    <a:pt x="271226" y="0"/>
                  </a:cubicBezTo>
                  <a:close/>
                </a:path>
              </a:pathLst>
            </a:custGeom>
            <a:solidFill>
              <a:srgbClr val="28538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8" name="Google Shape;288;p14"/>
            <p:cNvSpPr/>
            <p:nvPr/>
          </p:nvSpPr>
          <p:spPr>
            <a:xfrm rot="10800000">
              <a:off x="6724533" y="2670316"/>
              <a:ext cx="3799760" cy="1559974"/>
            </a:xfrm>
            <a:custGeom>
              <a:rect b="b" l="l" r="r" t="t"/>
              <a:pathLst>
                <a:path extrusionOk="0" h="775335" w="1888549">
                  <a:moveTo>
                    <a:pt x="858917" y="185738"/>
                  </a:moveTo>
                  <a:cubicBezTo>
                    <a:pt x="865108" y="185738"/>
                    <a:pt x="870823" y="188357"/>
                    <a:pt x="874990" y="192525"/>
                  </a:cubicBezTo>
                  <a:lnTo>
                    <a:pt x="876147" y="195263"/>
                  </a:lnTo>
                  <a:lnTo>
                    <a:pt x="1272302" y="195263"/>
                  </a:lnTo>
                  <a:lnTo>
                    <a:pt x="1449467" y="372428"/>
                  </a:lnTo>
                  <a:lnTo>
                    <a:pt x="1529477" y="372428"/>
                  </a:lnTo>
                  <a:lnTo>
                    <a:pt x="1598058" y="265748"/>
                  </a:lnTo>
                  <a:lnTo>
                    <a:pt x="1790447" y="265748"/>
                  </a:lnTo>
                  <a:lnTo>
                    <a:pt x="1793319" y="262890"/>
                  </a:lnTo>
                  <a:lnTo>
                    <a:pt x="1796177" y="265748"/>
                  </a:lnTo>
                  <a:lnTo>
                    <a:pt x="1888549" y="265748"/>
                  </a:lnTo>
                  <a:lnTo>
                    <a:pt x="1888549" y="291465"/>
                  </a:lnTo>
                  <a:lnTo>
                    <a:pt x="1800989" y="291465"/>
                  </a:lnTo>
                  <a:lnTo>
                    <a:pt x="1614249" y="479107"/>
                  </a:lnTo>
                  <a:lnTo>
                    <a:pt x="1321832" y="479107"/>
                  </a:lnTo>
                  <a:lnTo>
                    <a:pt x="1088382" y="747795"/>
                  </a:lnTo>
                  <a:lnTo>
                    <a:pt x="1090137" y="752118"/>
                  </a:lnTo>
                  <a:cubicBezTo>
                    <a:pt x="1090137" y="757952"/>
                    <a:pt x="1087994" y="763905"/>
                    <a:pt x="1083707" y="768667"/>
                  </a:cubicBezTo>
                  <a:cubicBezTo>
                    <a:pt x="1078946" y="773430"/>
                    <a:pt x="1073230" y="775335"/>
                    <a:pt x="1067515" y="775335"/>
                  </a:cubicBezTo>
                  <a:cubicBezTo>
                    <a:pt x="1061801" y="775335"/>
                    <a:pt x="1056085" y="773430"/>
                    <a:pt x="1051323" y="768667"/>
                  </a:cubicBezTo>
                  <a:cubicBezTo>
                    <a:pt x="1046561" y="764857"/>
                    <a:pt x="1044655" y="759142"/>
                    <a:pt x="1044655" y="752475"/>
                  </a:cubicBezTo>
                  <a:cubicBezTo>
                    <a:pt x="1044655" y="746760"/>
                    <a:pt x="1046561" y="741045"/>
                    <a:pt x="1051323" y="736282"/>
                  </a:cubicBezTo>
                  <a:cubicBezTo>
                    <a:pt x="1055133" y="732472"/>
                    <a:pt x="1060848" y="729615"/>
                    <a:pt x="1067515" y="729615"/>
                  </a:cubicBezTo>
                  <a:lnTo>
                    <a:pt x="1069567" y="730460"/>
                  </a:lnTo>
                  <a:lnTo>
                    <a:pt x="1310402" y="452437"/>
                  </a:lnTo>
                  <a:lnTo>
                    <a:pt x="1602819" y="452437"/>
                  </a:lnTo>
                  <a:lnTo>
                    <a:pt x="1764600" y="291465"/>
                  </a:lnTo>
                  <a:lnTo>
                    <a:pt x="1611392" y="291465"/>
                  </a:lnTo>
                  <a:lnTo>
                    <a:pt x="1542813" y="398145"/>
                  </a:lnTo>
                  <a:lnTo>
                    <a:pt x="1442800" y="398145"/>
                  </a:lnTo>
                  <a:lnTo>
                    <a:pt x="1440895" y="400050"/>
                  </a:lnTo>
                  <a:lnTo>
                    <a:pt x="1438990" y="398145"/>
                  </a:lnTo>
                  <a:lnTo>
                    <a:pt x="1159908" y="398145"/>
                  </a:lnTo>
                  <a:lnTo>
                    <a:pt x="1135200" y="368334"/>
                  </a:lnTo>
                  <a:lnTo>
                    <a:pt x="1064657" y="438150"/>
                  </a:lnTo>
                  <a:lnTo>
                    <a:pt x="814637" y="438150"/>
                  </a:lnTo>
                  <a:lnTo>
                    <a:pt x="813078" y="441842"/>
                  </a:lnTo>
                  <a:cubicBezTo>
                    <a:pt x="808911" y="446009"/>
                    <a:pt x="803196" y="448628"/>
                    <a:pt x="797005" y="448628"/>
                  </a:cubicBezTo>
                  <a:cubicBezTo>
                    <a:pt x="784622" y="448628"/>
                    <a:pt x="774145" y="438150"/>
                    <a:pt x="774145" y="425768"/>
                  </a:cubicBezTo>
                  <a:cubicBezTo>
                    <a:pt x="774145" y="413385"/>
                    <a:pt x="784622" y="402908"/>
                    <a:pt x="797005" y="402908"/>
                  </a:cubicBezTo>
                  <a:cubicBezTo>
                    <a:pt x="803196" y="402908"/>
                    <a:pt x="808911" y="405527"/>
                    <a:pt x="813078" y="409695"/>
                  </a:cubicBezTo>
                  <a:lnTo>
                    <a:pt x="814234" y="412432"/>
                  </a:lnTo>
                  <a:lnTo>
                    <a:pt x="1053227" y="412432"/>
                  </a:lnTo>
                  <a:lnTo>
                    <a:pt x="1118035" y="347625"/>
                  </a:lnTo>
                  <a:lnTo>
                    <a:pt x="1072278" y="292418"/>
                  </a:lnTo>
                  <a:lnTo>
                    <a:pt x="1019035" y="292418"/>
                  </a:lnTo>
                  <a:lnTo>
                    <a:pt x="929403" y="382905"/>
                  </a:lnTo>
                  <a:lnTo>
                    <a:pt x="662702" y="382905"/>
                  </a:lnTo>
                  <a:lnTo>
                    <a:pt x="493157" y="552450"/>
                  </a:lnTo>
                  <a:lnTo>
                    <a:pt x="321708" y="552450"/>
                  </a:lnTo>
                  <a:lnTo>
                    <a:pt x="43766" y="694962"/>
                  </a:lnTo>
                  <a:lnTo>
                    <a:pt x="38814" y="707707"/>
                  </a:lnTo>
                  <a:cubicBezTo>
                    <a:pt x="34052" y="711517"/>
                    <a:pt x="28337" y="714375"/>
                    <a:pt x="22622" y="714375"/>
                  </a:cubicBezTo>
                  <a:cubicBezTo>
                    <a:pt x="16907" y="714375"/>
                    <a:pt x="11192" y="712470"/>
                    <a:pt x="6429" y="707707"/>
                  </a:cubicBezTo>
                  <a:cubicBezTo>
                    <a:pt x="-2143" y="699135"/>
                    <a:pt x="-2143" y="684847"/>
                    <a:pt x="6429" y="675322"/>
                  </a:cubicBezTo>
                  <a:cubicBezTo>
                    <a:pt x="10239" y="670560"/>
                    <a:pt x="15954" y="668655"/>
                    <a:pt x="22622" y="668655"/>
                  </a:cubicBezTo>
                  <a:lnTo>
                    <a:pt x="31555" y="672333"/>
                  </a:lnTo>
                  <a:lnTo>
                    <a:pt x="314088" y="526733"/>
                  </a:lnTo>
                  <a:lnTo>
                    <a:pt x="481728" y="526733"/>
                  </a:lnTo>
                  <a:lnTo>
                    <a:pt x="652224" y="356235"/>
                  </a:lnTo>
                  <a:lnTo>
                    <a:pt x="917972" y="356235"/>
                  </a:lnTo>
                  <a:lnTo>
                    <a:pt x="982448" y="292418"/>
                  </a:lnTo>
                  <a:lnTo>
                    <a:pt x="487443" y="292418"/>
                  </a:lnTo>
                  <a:lnTo>
                    <a:pt x="137060" y="470305"/>
                  </a:lnTo>
                  <a:lnTo>
                    <a:pt x="132160" y="482917"/>
                  </a:lnTo>
                  <a:cubicBezTo>
                    <a:pt x="127398" y="486727"/>
                    <a:pt x="121683" y="489585"/>
                    <a:pt x="115968" y="489585"/>
                  </a:cubicBezTo>
                  <a:cubicBezTo>
                    <a:pt x="110253" y="489585"/>
                    <a:pt x="104538" y="487680"/>
                    <a:pt x="99775" y="482917"/>
                  </a:cubicBezTo>
                  <a:cubicBezTo>
                    <a:pt x="91203" y="474345"/>
                    <a:pt x="91203" y="460057"/>
                    <a:pt x="99775" y="450532"/>
                  </a:cubicBezTo>
                  <a:cubicBezTo>
                    <a:pt x="104538" y="445770"/>
                    <a:pt x="109300" y="443865"/>
                    <a:pt x="115968" y="443865"/>
                  </a:cubicBezTo>
                  <a:lnTo>
                    <a:pt x="125063" y="447610"/>
                  </a:lnTo>
                  <a:lnTo>
                    <a:pt x="479823" y="266700"/>
                  </a:lnTo>
                  <a:lnTo>
                    <a:pt x="1008431" y="266700"/>
                  </a:lnTo>
                  <a:lnTo>
                    <a:pt x="1011317" y="263843"/>
                  </a:lnTo>
                  <a:lnTo>
                    <a:pt x="1014174" y="266700"/>
                  </a:lnTo>
                  <a:lnTo>
                    <a:pt x="1084660" y="266700"/>
                  </a:lnTo>
                  <a:lnTo>
                    <a:pt x="1136151" y="329508"/>
                  </a:lnTo>
                  <a:lnTo>
                    <a:pt x="1137999" y="327660"/>
                  </a:lnTo>
                  <a:lnTo>
                    <a:pt x="1157049" y="346710"/>
                  </a:lnTo>
                  <a:lnTo>
                    <a:pt x="1153297" y="350423"/>
                  </a:lnTo>
                  <a:lnTo>
                    <a:pt x="1171338" y="372428"/>
                  </a:lnTo>
                  <a:lnTo>
                    <a:pt x="1413273" y="372428"/>
                  </a:lnTo>
                  <a:lnTo>
                    <a:pt x="1261825" y="220980"/>
                  </a:lnTo>
                  <a:lnTo>
                    <a:pt x="876549" y="220980"/>
                  </a:lnTo>
                  <a:lnTo>
                    <a:pt x="874990" y="224672"/>
                  </a:lnTo>
                  <a:cubicBezTo>
                    <a:pt x="870823" y="228839"/>
                    <a:pt x="865108" y="231458"/>
                    <a:pt x="858917" y="231458"/>
                  </a:cubicBezTo>
                  <a:cubicBezTo>
                    <a:pt x="846534" y="231458"/>
                    <a:pt x="836057" y="220980"/>
                    <a:pt x="836057" y="208598"/>
                  </a:cubicBezTo>
                  <a:cubicBezTo>
                    <a:pt x="836057" y="196215"/>
                    <a:pt x="846534" y="185738"/>
                    <a:pt x="858917" y="185738"/>
                  </a:cubicBezTo>
                  <a:close/>
                  <a:moveTo>
                    <a:pt x="271226" y="0"/>
                  </a:moveTo>
                  <a:cubicBezTo>
                    <a:pt x="277538" y="0"/>
                    <a:pt x="283253" y="2559"/>
                    <a:pt x="287390" y="6695"/>
                  </a:cubicBezTo>
                  <a:lnTo>
                    <a:pt x="288562" y="9525"/>
                  </a:lnTo>
                  <a:lnTo>
                    <a:pt x="369333" y="9525"/>
                  </a:lnTo>
                  <a:lnTo>
                    <a:pt x="489348" y="130492"/>
                  </a:lnTo>
                  <a:lnTo>
                    <a:pt x="1072278" y="130492"/>
                  </a:lnTo>
                  <a:lnTo>
                    <a:pt x="1139905" y="23812"/>
                  </a:lnTo>
                  <a:lnTo>
                    <a:pt x="1284828" y="23812"/>
                  </a:lnTo>
                  <a:lnTo>
                    <a:pt x="1287542" y="20955"/>
                  </a:lnTo>
                  <a:lnTo>
                    <a:pt x="1290384" y="23812"/>
                  </a:lnTo>
                  <a:lnTo>
                    <a:pt x="1553289" y="23812"/>
                  </a:lnTo>
                  <a:lnTo>
                    <a:pt x="1612344" y="131445"/>
                  </a:lnTo>
                  <a:lnTo>
                    <a:pt x="1888549" y="131445"/>
                  </a:lnTo>
                  <a:lnTo>
                    <a:pt x="1888549" y="157162"/>
                  </a:lnTo>
                  <a:lnTo>
                    <a:pt x="1598058" y="157162"/>
                  </a:lnTo>
                  <a:lnTo>
                    <a:pt x="1539002" y="50482"/>
                  </a:lnTo>
                  <a:lnTo>
                    <a:pt x="1316918" y="50482"/>
                  </a:lnTo>
                  <a:lnTo>
                    <a:pt x="1472327" y="206692"/>
                  </a:lnTo>
                  <a:lnTo>
                    <a:pt x="1888549" y="206692"/>
                  </a:lnTo>
                  <a:lnTo>
                    <a:pt x="1888549" y="233054"/>
                  </a:lnTo>
                  <a:lnTo>
                    <a:pt x="1461850" y="232410"/>
                  </a:lnTo>
                  <a:lnTo>
                    <a:pt x="1279922" y="50482"/>
                  </a:lnTo>
                  <a:lnTo>
                    <a:pt x="1153240" y="50482"/>
                  </a:lnTo>
                  <a:lnTo>
                    <a:pt x="1085613" y="156210"/>
                  </a:lnTo>
                  <a:lnTo>
                    <a:pt x="478870" y="156210"/>
                  </a:lnTo>
                  <a:lnTo>
                    <a:pt x="357903" y="36195"/>
                  </a:lnTo>
                  <a:lnTo>
                    <a:pt x="288562" y="36195"/>
                  </a:lnTo>
                  <a:lnTo>
                    <a:pt x="287390" y="39024"/>
                  </a:lnTo>
                  <a:cubicBezTo>
                    <a:pt x="283253" y="43161"/>
                    <a:pt x="277538" y="45720"/>
                    <a:pt x="271226" y="45720"/>
                  </a:cubicBezTo>
                  <a:cubicBezTo>
                    <a:pt x="258601" y="45720"/>
                    <a:pt x="248366" y="35485"/>
                    <a:pt x="248366" y="22860"/>
                  </a:cubicBezTo>
                  <a:cubicBezTo>
                    <a:pt x="248366" y="10235"/>
                    <a:pt x="258601" y="0"/>
                    <a:pt x="271226" y="0"/>
                  </a:cubicBezTo>
                  <a:close/>
                </a:path>
              </a:pathLst>
            </a:custGeom>
            <a:solidFill>
              <a:srgbClr val="28538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289" name="Google Shape;289;p14"/>
            <p:cNvGrpSpPr/>
            <p:nvPr/>
          </p:nvGrpSpPr>
          <p:grpSpPr>
            <a:xfrm>
              <a:off x="4692156" y="989695"/>
              <a:ext cx="2795565" cy="3631621"/>
              <a:chOff x="1257518" y="2316205"/>
              <a:chExt cx="1389446" cy="1804981"/>
            </a:xfrm>
          </p:grpSpPr>
          <p:sp>
            <p:nvSpPr>
              <p:cNvPr id="290" name="Google Shape;290;p14"/>
              <p:cNvSpPr/>
              <p:nvPr/>
            </p:nvSpPr>
            <p:spPr>
              <a:xfrm>
                <a:off x="1257518" y="2316205"/>
                <a:ext cx="1389446" cy="1804981"/>
              </a:xfrm>
              <a:custGeom>
                <a:rect b="b" l="l" r="r" t="t"/>
                <a:pathLst>
                  <a:path extrusionOk="0" h="1023975" w="788240">
                    <a:moveTo>
                      <a:pt x="173835" y="1023975"/>
                    </a:moveTo>
                    <a:lnTo>
                      <a:pt x="679481" y="1021495"/>
                    </a:lnTo>
                    <a:cubicBezTo>
                      <a:pt x="666146" y="995778"/>
                      <a:pt x="612193" y="896458"/>
                      <a:pt x="603620" y="878360"/>
                    </a:cubicBezTo>
                    <a:cubicBezTo>
                      <a:pt x="579808" y="822163"/>
                      <a:pt x="596953" y="699290"/>
                      <a:pt x="679820" y="618328"/>
                    </a:cubicBezTo>
                    <a:cubicBezTo>
                      <a:pt x="758878" y="541175"/>
                      <a:pt x="810313" y="391633"/>
                      <a:pt x="778880" y="276380"/>
                    </a:cubicBezTo>
                    <a:cubicBezTo>
                      <a:pt x="727445" y="85880"/>
                      <a:pt x="555995" y="-32230"/>
                      <a:pt x="352160" y="7775"/>
                    </a:cubicBezTo>
                    <a:cubicBezTo>
                      <a:pt x="352160" y="7775"/>
                      <a:pt x="175948" y="29683"/>
                      <a:pt x="116893" y="203990"/>
                    </a:cubicBezTo>
                    <a:cubicBezTo>
                      <a:pt x="116893" y="203990"/>
                      <a:pt x="107368" y="229708"/>
                      <a:pt x="109273" y="263045"/>
                    </a:cubicBezTo>
                    <a:cubicBezTo>
                      <a:pt x="114035" y="316385"/>
                      <a:pt x="75935" y="347818"/>
                      <a:pt x="52123" y="360200"/>
                    </a:cubicBezTo>
                    <a:cubicBezTo>
                      <a:pt x="27358" y="373535"/>
                      <a:pt x="-16457" y="395443"/>
                      <a:pt x="6403" y="420208"/>
                    </a:cubicBezTo>
                    <a:cubicBezTo>
                      <a:pt x="34025" y="450688"/>
                      <a:pt x="32120" y="489740"/>
                      <a:pt x="16880" y="508790"/>
                    </a:cubicBezTo>
                    <a:cubicBezTo>
                      <a:pt x="-2170" y="531650"/>
                      <a:pt x="53075" y="532603"/>
                      <a:pt x="55933" y="544985"/>
                    </a:cubicBezTo>
                    <a:cubicBezTo>
                      <a:pt x="58790" y="558320"/>
                      <a:pt x="14975" y="547843"/>
                      <a:pt x="11165" y="563083"/>
                    </a:cubicBezTo>
                    <a:cubicBezTo>
                      <a:pt x="7355" y="579275"/>
                      <a:pt x="19738" y="583085"/>
                      <a:pt x="23548" y="602135"/>
                    </a:cubicBezTo>
                    <a:cubicBezTo>
                      <a:pt x="27358" y="621185"/>
                      <a:pt x="24500" y="656428"/>
                      <a:pt x="22595" y="665953"/>
                    </a:cubicBezTo>
                    <a:cubicBezTo>
                      <a:pt x="20690" y="675478"/>
                      <a:pt x="26405" y="732628"/>
                      <a:pt x="78793" y="737390"/>
                    </a:cubicBezTo>
                    <a:cubicBezTo>
                      <a:pt x="131180" y="742153"/>
                      <a:pt x="196903" y="731675"/>
                      <a:pt x="217858" y="757393"/>
                    </a:cubicBezTo>
                    <a:cubicBezTo>
                      <a:pt x="236908" y="783110"/>
                      <a:pt x="197647" y="952538"/>
                      <a:pt x="173835" y="1023975"/>
                    </a:cubicBezTo>
                    <a:close/>
                  </a:path>
                </a:pathLst>
              </a:custGeom>
              <a:solidFill>
                <a:srgbClr val="28538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291" name="Google Shape;291;p14"/>
              <p:cNvGrpSpPr/>
              <p:nvPr/>
            </p:nvGrpSpPr>
            <p:grpSpPr>
              <a:xfrm>
                <a:off x="1684786" y="2516290"/>
                <a:ext cx="702035" cy="687994"/>
                <a:chOff x="1684786" y="2516290"/>
                <a:chExt cx="702035" cy="687994"/>
              </a:xfrm>
            </p:grpSpPr>
            <p:sp>
              <p:nvSpPr>
                <p:cNvPr id="292" name="Google Shape;292;p14"/>
                <p:cNvSpPr/>
                <p:nvPr/>
              </p:nvSpPr>
              <p:spPr>
                <a:xfrm>
                  <a:off x="1684786" y="2516290"/>
                  <a:ext cx="702035" cy="687994"/>
                </a:xfrm>
                <a:custGeom>
                  <a:rect b="b" l="l" r="r" t="t"/>
                  <a:pathLst>
                    <a:path extrusionOk="0" h="466725" w="476250">
                      <a:moveTo>
                        <a:pt x="462439" y="160496"/>
                      </a:moveTo>
                      <a:cubicBezTo>
                        <a:pt x="466249" y="160496"/>
                        <a:pt x="469106" y="157639"/>
                        <a:pt x="469106" y="153829"/>
                      </a:cubicBezTo>
                      <a:lnTo>
                        <a:pt x="469106" y="149066"/>
                      </a:lnTo>
                      <a:cubicBezTo>
                        <a:pt x="469106" y="145256"/>
                        <a:pt x="466249" y="142399"/>
                        <a:pt x="462439" y="142399"/>
                      </a:cubicBezTo>
                      <a:lnTo>
                        <a:pt x="415766" y="142399"/>
                      </a:lnTo>
                      <a:lnTo>
                        <a:pt x="415766" y="93821"/>
                      </a:lnTo>
                      <a:cubicBezTo>
                        <a:pt x="415766" y="80486"/>
                        <a:pt x="405289" y="70009"/>
                        <a:pt x="391954" y="70009"/>
                      </a:cubicBezTo>
                      <a:lnTo>
                        <a:pt x="333851" y="70009"/>
                      </a:lnTo>
                      <a:lnTo>
                        <a:pt x="333851" y="13811"/>
                      </a:lnTo>
                      <a:cubicBezTo>
                        <a:pt x="333851" y="10001"/>
                        <a:pt x="330994" y="7144"/>
                        <a:pt x="327184" y="7144"/>
                      </a:cubicBezTo>
                      <a:lnTo>
                        <a:pt x="322421" y="7144"/>
                      </a:lnTo>
                      <a:cubicBezTo>
                        <a:pt x="318611" y="7144"/>
                        <a:pt x="315754" y="10001"/>
                        <a:pt x="315754" y="13811"/>
                      </a:cubicBezTo>
                      <a:lnTo>
                        <a:pt x="315754" y="70009"/>
                      </a:lnTo>
                      <a:lnTo>
                        <a:pt x="290989" y="70009"/>
                      </a:lnTo>
                      <a:lnTo>
                        <a:pt x="290989" y="13811"/>
                      </a:lnTo>
                      <a:cubicBezTo>
                        <a:pt x="290989" y="10001"/>
                        <a:pt x="287179" y="7144"/>
                        <a:pt x="283369" y="7144"/>
                      </a:cubicBezTo>
                      <a:lnTo>
                        <a:pt x="278606" y="7144"/>
                      </a:lnTo>
                      <a:cubicBezTo>
                        <a:pt x="274796" y="7144"/>
                        <a:pt x="271939" y="10001"/>
                        <a:pt x="271939" y="13811"/>
                      </a:cubicBezTo>
                      <a:lnTo>
                        <a:pt x="271939" y="70009"/>
                      </a:lnTo>
                      <a:lnTo>
                        <a:pt x="247174" y="70009"/>
                      </a:lnTo>
                      <a:lnTo>
                        <a:pt x="247174" y="13811"/>
                      </a:lnTo>
                      <a:cubicBezTo>
                        <a:pt x="247174" y="10001"/>
                        <a:pt x="244316" y="7144"/>
                        <a:pt x="240506" y="7144"/>
                      </a:cubicBezTo>
                      <a:lnTo>
                        <a:pt x="235744" y="7144"/>
                      </a:lnTo>
                      <a:cubicBezTo>
                        <a:pt x="231934" y="7144"/>
                        <a:pt x="229076" y="10001"/>
                        <a:pt x="229076" y="13811"/>
                      </a:cubicBezTo>
                      <a:lnTo>
                        <a:pt x="229076" y="70009"/>
                      </a:lnTo>
                      <a:lnTo>
                        <a:pt x="204311" y="70009"/>
                      </a:lnTo>
                      <a:lnTo>
                        <a:pt x="204311" y="13811"/>
                      </a:lnTo>
                      <a:cubicBezTo>
                        <a:pt x="204311" y="10001"/>
                        <a:pt x="201454" y="7144"/>
                        <a:pt x="197644" y="7144"/>
                      </a:cubicBezTo>
                      <a:lnTo>
                        <a:pt x="192881" y="7144"/>
                      </a:lnTo>
                      <a:cubicBezTo>
                        <a:pt x="189071" y="7144"/>
                        <a:pt x="186214" y="10001"/>
                        <a:pt x="186214" y="13811"/>
                      </a:cubicBezTo>
                      <a:lnTo>
                        <a:pt x="186214" y="70009"/>
                      </a:lnTo>
                      <a:lnTo>
                        <a:pt x="161449" y="70009"/>
                      </a:lnTo>
                      <a:lnTo>
                        <a:pt x="161449" y="13811"/>
                      </a:lnTo>
                      <a:cubicBezTo>
                        <a:pt x="161449" y="10001"/>
                        <a:pt x="158591" y="7144"/>
                        <a:pt x="154781" y="7144"/>
                      </a:cubicBezTo>
                      <a:lnTo>
                        <a:pt x="150019" y="7144"/>
                      </a:lnTo>
                      <a:cubicBezTo>
                        <a:pt x="146209" y="7144"/>
                        <a:pt x="143351" y="10001"/>
                        <a:pt x="143351" y="13811"/>
                      </a:cubicBezTo>
                      <a:lnTo>
                        <a:pt x="143351" y="70009"/>
                      </a:lnTo>
                      <a:lnTo>
                        <a:pt x="88106" y="70009"/>
                      </a:lnTo>
                      <a:cubicBezTo>
                        <a:pt x="74771" y="70009"/>
                        <a:pt x="64294" y="81439"/>
                        <a:pt x="64294" y="93821"/>
                      </a:cubicBezTo>
                      <a:lnTo>
                        <a:pt x="64294" y="142399"/>
                      </a:lnTo>
                      <a:lnTo>
                        <a:pt x="13811" y="142399"/>
                      </a:lnTo>
                      <a:cubicBezTo>
                        <a:pt x="10001" y="142399"/>
                        <a:pt x="7144" y="145256"/>
                        <a:pt x="7144" y="149066"/>
                      </a:cubicBezTo>
                      <a:lnTo>
                        <a:pt x="7144" y="153829"/>
                      </a:lnTo>
                      <a:cubicBezTo>
                        <a:pt x="7144" y="157639"/>
                        <a:pt x="10001" y="160496"/>
                        <a:pt x="13811" y="160496"/>
                      </a:cubicBezTo>
                      <a:lnTo>
                        <a:pt x="64294" y="160496"/>
                      </a:lnTo>
                      <a:lnTo>
                        <a:pt x="64294" y="185261"/>
                      </a:lnTo>
                      <a:lnTo>
                        <a:pt x="13811" y="185261"/>
                      </a:lnTo>
                      <a:cubicBezTo>
                        <a:pt x="10001" y="185261"/>
                        <a:pt x="7144" y="188119"/>
                        <a:pt x="7144" y="191929"/>
                      </a:cubicBezTo>
                      <a:lnTo>
                        <a:pt x="7144" y="196691"/>
                      </a:lnTo>
                      <a:cubicBezTo>
                        <a:pt x="7144" y="200501"/>
                        <a:pt x="10001" y="203359"/>
                        <a:pt x="13811" y="203359"/>
                      </a:cubicBezTo>
                      <a:lnTo>
                        <a:pt x="64294" y="203359"/>
                      </a:lnTo>
                      <a:lnTo>
                        <a:pt x="64294" y="228124"/>
                      </a:lnTo>
                      <a:lnTo>
                        <a:pt x="13811" y="228124"/>
                      </a:lnTo>
                      <a:cubicBezTo>
                        <a:pt x="10001" y="229076"/>
                        <a:pt x="7144" y="231934"/>
                        <a:pt x="7144" y="235744"/>
                      </a:cubicBezTo>
                      <a:lnTo>
                        <a:pt x="7144" y="240506"/>
                      </a:lnTo>
                      <a:cubicBezTo>
                        <a:pt x="7144" y="244316"/>
                        <a:pt x="10001" y="247174"/>
                        <a:pt x="13811" y="247174"/>
                      </a:cubicBezTo>
                      <a:lnTo>
                        <a:pt x="64294" y="247174"/>
                      </a:lnTo>
                      <a:lnTo>
                        <a:pt x="64294" y="271939"/>
                      </a:lnTo>
                      <a:lnTo>
                        <a:pt x="13811" y="271939"/>
                      </a:lnTo>
                      <a:cubicBezTo>
                        <a:pt x="10001" y="271939"/>
                        <a:pt x="7144" y="274796"/>
                        <a:pt x="7144" y="278606"/>
                      </a:cubicBezTo>
                      <a:lnTo>
                        <a:pt x="7144" y="283369"/>
                      </a:lnTo>
                      <a:cubicBezTo>
                        <a:pt x="7144" y="287179"/>
                        <a:pt x="10001" y="290036"/>
                        <a:pt x="13811" y="290036"/>
                      </a:cubicBezTo>
                      <a:lnTo>
                        <a:pt x="64294" y="290036"/>
                      </a:lnTo>
                      <a:lnTo>
                        <a:pt x="64294" y="314801"/>
                      </a:lnTo>
                      <a:lnTo>
                        <a:pt x="13811" y="314801"/>
                      </a:lnTo>
                      <a:cubicBezTo>
                        <a:pt x="10001" y="314801"/>
                        <a:pt x="7144" y="317659"/>
                        <a:pt x="7144" y="321469"/>
                      </a:cubicBezTo>
                      <a:lnTo>
                        <a:pt x="7144" y="326231"/>
                      </a:lnTo>
                      <a:cubicBezTo>
                        <a:pt x="7144" y="330041"/>
                        <a:pt x="10001" y="332899"/>
                        <a:pt x="13811" y="332899"/>
                      </a:cubicBezTo>
                      <a:lnTo>
                        <a:pt x="64294" y="332899"/>
                      </a:lnTo>
                      <a:lnTo>
                        <a:pt x="64294" y="380524"/>
                      </a:lnTo>
                      <a:cubicBezTo>
                        <a:pt x="64294" y="393859"/>
                        <a:pt x="74771" y="404336"/>
                        <a:pt x="88106" y="404336"/>
                      </a:cubicBezTo>
                      <a:lnTo>
                        <a:pt x="142399" y="404336"/>
                      </a:lnTo>
                      <a:lnTo>
                        <a:pt x="142399" y="461486"/>
                      </a:lnTo>
                      <a:cubicBezTo>
                        <a:pt x="142399" y="465296"/>
                        <a:pt x="145256" y="468154"/>
                        <a:pt x="149066" y="468154"/>
                      </a:cubicBezTo>
                      <a:lnTo>
                        <a:pt x="153829" y="468154"/>
                      </a:lnTo>
                      <a:cubicBezTo>
                        <a:pt x="157639" y="468154"/>
                        <a:pt x="160496" y="465296"/>
                        <a:pt x="160496" y="461486"/>
                      </a:cubicBezTo>
                      <a:lnTo>
                        <a:pt x="160496" y="404336"/>
                      </a:lnTo>
                      <a:lnTo>
                        <a:pt x="185261" y="404336"/>
                      </a:lnTo>
                      <a:lnTo>
                        <a:pt x="185261" y="461486"/>
                      </a:lnTo>
                      <a:cubicBezTo>
                        <a:pt x="185261" y="465296"/>
                        <a:pt x="188119" y="468154"/>
                        <a:pt x="191929" y="468154"/>
                      </a:cubicBezTo>
                      <a:lnTo>
                        <a:pt x="196691" y="468154"/>
                      </a:lnTo>
                      <a:cubicBezTo>
                        <a:pt x="200501" y="468154"/>
                        <a:pt x="203359" y="465296"/>
                        <a:pt x="203359" y="461486"/>
                      </a:cubicBezTo>
                      <a:lnTo>
                        <a:pt x="203359" y="404336"/>
                      </a:lnTo>
                      <a:lnTo>
                        <a:pt x="228124" y="404336"/>
                      </a:lnTo>
                      <a:lnTo>
                        <a:pt x="228124" y="461486"/>
                      </a:lnTo>
                      <a:cubicBezTo>
                        <a:pt x="228124" y="465296"/>
                        <a:pt x="230981" y="468154"/>
                        <a:pt x="234791" y="468154"/>
                      </a:cubicBezTo>
                      <a:lnTo>
                        <a:pt x="239554" y="468154"/>
                      </a:lnTo>
                      <a:cubicBezTo>
                        <a:pt x="243364" y="468154"/>
                        <a:pt x="246221" y="465296"/>
                        <a:pt x="246221" y="461486"/>
                      </a:cubicBezTo>
                      <a:lnTo>
                        <a:pt x="246221" y="404336"/>
                      </a:lnTo>
                      <a:lnTo>
                        <a:pt x="270986" y="404336"/>
                      </a:lnTo>
                      <a:lnTo>
                        <a:pt x="270986" y="461486"/>
                      </a:lnTo>
                      <a:cubicBezTo>
                        <a:pt x="270986" y="465296"/>
                        <a:pt x="273844" y="468154"/>
                        <a:pt x="277654" y="468154"/>
                      </a:cubicBezTo>
                      <a:lnTo>
                        <a:pt x="283369" y="468154"/>
                      </a:lnTo>
                      <a:cubicBezTo>
                        <a:pt x="287179" y="468154"/>
                        <a:pt x="290036" y="465296"/>
                        <a:pt x="290036" y="461486"/>
                      </a:cubicBezTo>
                      <a:lnTo>
                        <a:pt x="290036" y="404336"/>
                      </a:lnTo>
                      <a:lnTo>
                        <a:pt x="314801" y="404336"/>
                      </a:lnTo>
                      <a:lnTo>
                        <a:pt x="314801" y="461486"/>
                      </a:lnTo>
                      <a:cubicBezTo>
                        <a:pt x="314801" y="465296"/>
                        <a:pt x="317659" y="468154"/>
                        <a:pt x="321469" y="468154"/>
                      </a:cubicBezTo>
                      <a:lnTo>
                        <a:pt x="326231" y="468154"/>
                      </a:lnTo>
                      <a:cubicBezTo>
                        <a:pt x="330041" y="468154"/>
                        <a:pt x="332899" y="465296"/>
                        <a:pt x="332899" y="461486"/>
                      </a:cubicBezTo>
                      <a:lnTo>
                        <a:pt x="332899" y="404336"/>
                      </a:lnTo>
                      <a:lnTo>
                        <a:pt x="391001" y="404336"/>
                      </a:lnTo>
                      <a:cubicBezTo>
                        <a:pt x="404336" y="404336"/>
                        <a:pt x="414814" y="393859"/>
                        <a:pt x="414814" y="380524"/>
                      </a:cubicBezTo>
                      <a:lnTo>
                        <a:pt x="414814" y="332899"/>
                      </a:lnTo>
                      <a:lnTo>
                        <a:pt x="461486" y="332899"/>
                      </a:lnTo>
                      <a:cubicBezTo>
                        <a:pt x="465296" y="332899"/>
                        <a:pt x="468154" y="330041"/>
                        <a:pt x="468154" y="326231"/>
                      </a:cubicBezTo>
                      <a:lnTo>
                        <a:pt x="468154" y="321469"/>
                      </a:lnTo>
                      <a:cubicBezTo>
                        <a:pt x="468154" y="317659"/>
                        <a:pt x="465296" y="314801"/>
                        <a:pt x="461486" y="314801"/>
                      </a:cubicBezTo>
                      <a:lnTo>
                        <a:pt x="414814" y="314801"/>
                      </a:lnTo>
                      <a:lnTo>
                        <a:pt x="414814" y="290036"/>
                      </a:lnTo>
                      <a:lnTo>
                        <a:pt x="461486" y="290036"/>
                      </a:lnTo>
                      <a:cubicBezTo>
                        <a:pt x="465296" y="290036"/>
                        <a:pt x="468154" y="287179"/>
                        <a:pt x="468154" y="283369"/>
                      </a:cubicBezTo>
                      <a:lnTo>
                        <a:pt x="468154" y="278606"/>
                      </a:lnTo>
                      <a:cubicBezTo>
                        <a:pt x="468154" y="274796"/>
                        <a:pt x="465296" y="271939"/>
                        <a:pt x="461486" y="271939"/>
                      </a:cubicBezTo>
                      <a:lnTo>
                        <a:pt x="414814" y="271939"/>
                      </a:lnTo>
                      <a:lnTo>
                        <a:pt x="414814" y="247174"/>
                      </a:lnTo>
                      <a:lnTo>
                        <a:pt x="461486" y="247174"/>
                      </a:lnTo>
                      <a:cubicBezTo>
                        <a:pt x="465296" y="247174"/>
                        <a:pt x="468154" y="244316"/>
                        <a:pt x="468154" y="240506"/>
                      </a:cubicBezTo>
                      <a:lnTo>
                        <a:pt x="468154" y="235744"/>
                      </a:lnTo>
                      <a:cubicBezTo>
                        <a:pt x="468154" y="231934"/>
                        <a:pt x="465296" y="229076"/>
                        <a:pt x="461486" y="229076"/>
                      </a:cubicBezTo>
                      <a:lnTo>
                        <a:pt x="414814" y="229076"/>
                      </a:lnTo>
                      <a:lnTo>
                        <a:pt x="414814" y="204311"/>
                      </a:lnTo>
                      <a:lnTo>
                        <a:pt x="461486" y="204311"/>
                      </a:lnTo>
                      <a:cubicBezTo>
                        <a:pt x="465296" y="204311"/>
                        <a:pt x="468154" y="201454"/>
                        <a:pt x="468154" y="197644"/>
                      </a:cubicBezTo>
                      <a:lnTo>
                        <a:pt x="468154" y="192881"/>
                      </a:lnTo>
                      <a:cubicBezTo>
                        <a:pt x="468154" y="189071"/>
                        <a:pt x="465296" y="186214"/>
                        <a:pt x="461486" y="186214"/>
                      </a:cubicBezTo>
                      <a:lnTo>
                        <a:pt x="414814" y="186214"/>
                      </a:lnTo>
                      <a:lnTo>
                        <a:pt x="414814" y="161449"/>
                      </a:lnTo>
                      <a:lnTo>
                        <a:pt x="462439" y="161449"/>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3" name="Google Shape;293;p14"/>
                <p:cNvSpPr/>
                <p:nvPr/>
              </p:nvSpPr>
              <p:spPr>
                <a:xfrm>
                  <a:off x="1855157" y="2765044"/>
                  <a:ext cx="330249" cy="218182"/>
                </a:xfrm>
                <a:custGeom>
                  <a:rect b="b" l="l" r="r" t="t"/>
                  <a:pathLst>
                    <a:path extrusionOk="0" h="218182" w="330249">
                      <a:moveTo>
                        <a:pt x="117946" y="56554"/>
                      </a:moveTo>
                      <a:lnTo>
                        <a:pt x="94115" y="134987"/>
                      </a:lnTo>
                      <a:lnTo>
                        <a:pt x="142028" y="134987"/>
                      </a:lnTo>
                      <a:close/>
                      <a:moveTo>
                        <a:pt x="262681" y="0"/>
                      </a:moveTo>
                      <a:lnTo>
                        <a:pt x="330249" y="0"/>
                      </a:lnTo>
                      <a:lnTo>
                        <a:pt x="330249" y="218182"/>
                      </a:lnTo>
                      <a:lnTo>
                        <a:pt x="262681" y="218182"/>
                      </a:lnTo>
                      <a:close/>
                      <a:moveTo>
                        <a:pt x="82004" y="0"/>
                      </a:moveTo>
                      <a:lnTo>
                        <a:pt x="155544" y="0"/>
                      </a:lnTo>
                      <a:lnTo>
                        <a:pt x="237529" y="218182"/>
                      </a:lnTo>
                      <a:lnTo>
                        <a:pt x="166929" y="218182"/>
                      </a:lnTo>
                      <a:lnTo>
                        <a:pt x="156013" y="182165"/>
                      </a:lnTo>
                      <a:lnTo>
                        <a:pt x="79472" y="182165"/>
                      </a:lnTo>
                      <a:lnTo>
                        <a:pt x="68837" y="218182"/>
                      </a:lnTo>
                      <a:lnTo>
                        <a:pt x="0" y="218182"/>
                      </a:lnTo>
                      <a:close/>
                    </a:path>
                  </a:pathLst>
                </a:custGeom>
                <a:solidFill>
                  <a:srgbClr val="28538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sp>
          <p:nvSpPr>
            <p:cNvPr id="294" name="Google Shape;294;p14"/>
            <p:cNvSpPr/>
            <p:nvPr/>
          </p:nvSpPr>
          <p:spPr>
            <a:xfrm>
              <a:off x="1912556" y="2967547"/>
              <a:ext cx="3799760" cy="1559974"/>
            </a:xfrm>
            <a:custGeom>
              <a:rect b="b" l="l" r="r" t="t"/>
              <a:pathLst>
                <a:path extrusionOk="0" h="775335" w="1888549">
                  <a:moveTo>
                    <a:pt x="858917" y="185738"/>
                  </a:moveTo>
                  <a:cubicBezTo>
                    <a:pt x="865108" y="185738"/>
                    <a:pt x="870823" y="188357"/>
                    <a:pt x="874990" y="192525"/>
                  </a:cubicBezTo>
                  <a:lnTo>
                    <a:pt x="876147" y="195263"/>
                  </a:lnTo>
                  <a:lnTo>
                    <a:pt x="1272302" y="195263"/>
                  </a:lnTo>
                  <a:lnTo>
                    <a:pt x="1449467" y="372428"/>
                  </a:lnTo>
                  <a:lnTo>
                    <a:pt x="1529477" y="372428"/>
                  </a:lnTo>
                  <a:lnTo>
                    <a:pt x="1598058" y="265748"/>
                  </a:lnTo>
                  <a:lnTo>
                    <a:pt x="1790447" y="265748"/>
                  </a:lnTo>
                  <a:lnTo>
                    <a:pt x="1793319" y="262890"/>
                  </a:lnTo>
                  <a:lnTo>
                    <a:pt x="1796177" y="265748"/>
                  </a:lnTo>
                  <a:lnTo>
                    <a:pt x="1888549" y="265748"/>
                  </a:lnTo>
                  <a:lnTo>
                    <a:pt x="1888549" y="291465"/>
                  </a:lnTo>
                  <a:lnTo>
                    <a:pt x="1800989" y="291465"/>
                  </a:lnTo>
                  <a:lnTo>
                    <a:pt x="1614249" y="479107"/>
                  </a:lnTo>
                  <a:lnTo>
                    <a:pt x="1321832" y="479107"/>
                  </a:lnTo>
                  <a:lnTo>
                    <a:pt x="1088382" y="747795"/>
                  </a:lnTo>
                  <a:lnTo>
                    <a:pt x="1090137" y="752118"/>
                  </a:lnTo>
                  <a:cubicBezTo>
                    <a:pt x="1090137" y="757952"/>
                    <a:pt x="1087994" y="763905"/>
                    <a:pt x="1083707" y="768667"/>
                  </a:cubicBezTo>
                  <a:cubicBezTo>
                    <a:pt x="1078946" y="773430"/>
                    <a:pt x="1073230" y="775335"/>
                    <a:pt x="1067515" y="775335"/>
                  </a:cubicBezTo>
                  <a:cubicBezTo>
                    <a:pt x="1061801" y="775335"/>
                    <a:pt x="1056085" y="773430"/>
                    <a:pt x="1051323" y="768667"/>
                  </a:cubicBezTo>
                  <a:cubicBezTo>
                    <a:pt x="1046561" y="764857"/>
                    <a:pt x="1044655" y="759142"/>
                    <a:pt x="1044655" y="752475"/>
                  </a:cubicBezTo>
                  <a:cubicBezTo>
                    <a:pt x="1044655" y="746760"/>
                    <a:pt x="1046561" y="741045"/>
                    <a:pt x="1051323" y="736282"/>
                  </a:cubicBezTo>
                  <a:cubicBezTo>
                    <a:pt x="1055133" y="732472"/>
                    <a:pt x="1060848" y="729615"/>
                    <a:pt x="1067515" y="729615"/>
                  </a:cubicBezTo>
                  <a:lnTo>
                    <a:pt x="1069567" y="730460"/>
                  </a:lnTo>
                  <a:lnTo>
                    <a:pt x="1310402" y="452437"/>
                  </a:lnTo>
                  <a:lnTo>
                    <a:pt x="1602819" y="452437"/>
                  </a:lnTo>
                  <a:lnTo>
                    <a:pt x="1764600" y="291465"/>
                  </a:lnTo>
                  <a:lnTo>
                    <a:pt x="1611392" y="291465"/>
                  </a:lnTo>
                  <a:lnTo>
                    <a:pt x="1542813" y="398145"/>
                  </a:lnTo>
                  <a:lnTo>
                    <a:pt x="1442800" y="398145"/>
                  </a:lnTo>
                  <a:lnTo>
                    <a:pt x="1440895" y="400050"/>
                  </a:lnTo>
                  <a:lnTo>
                    <a:pt x="1438990" y="398145"/>
                  </a:lnTo>
                  <a:lnTo>
                    <a:pt x="1159908" y="398145"/>
                  </a:lnTo>
                  <a:lnTo>
                    <a:pt x="1135200" y="368334"/>
                  </a:lnTo>
                  <a:lnTo>
                    <a:pt x="1064657" y="438150"/>
                  </a:lnTo>
                  <a:lnTo>
                    <a:pt x="814637" y="438150"/>
                  </a:lnTo>
                  <a:lnTo>
                    <a:pt x="813078" y="441842"/>
                  </a:lnTo>
                  <a:cubicBezTo>
                    <a:pt x="808911" y="446009"/>
                    <a:pt x="803196" y="448628"/>
                    <a:pt x="797005" y="448628"/>
                  </a:cubicBezTo>
                  <a:cubicBezTo>
                    <a:pt x="784622" y="448628"/>
                    <a:pt x="774145" y="438150"/>
                    <a:pt x="774145" y="425768"/>
                  </a:cubicBezTo>
                  <a:cubicBezTo>
                    <a:pt x="774145" y="413385"/>
                    <a:pt x="784622" y="402908"/>
                    <a:pt x="797005" y="402908"/>
                  </a:cubicBezTo>
                  <a:cubicBezTo>
                    <a:pt x="803196" y="402908"/>
                    <a:pt x="808911" y="405527"/>
                    <a:pt x="813078" y="409695"/>
                  </a:cubicBezTo>
                  <a:lnTo>
                    <a:pt x="814234" y="412432"/>
                  </a:lnTo>
                  <a:lnTo>
                    <a:pt x="1053227" y="412432"/>
                  </a:lnTo>
                  <a:lnTo>
                    <a:pt x="1118035" y="347625"/>
                  </a:lnTo>
                  <a:lnTo>
                    <a:pt x="1072278" y="292418"/>
                  </a:lnTo>
                  <a:lnTo>
                    <a:pt x="1019035" y="292418"/>
                  </a:lnTo>
                  <a:lnTo>
                    <a:pt x="929403" y="382905"/>
                  </a:lnTo>
                  <a:lnTo>
                    <a:pt x="662702" y="382905"/>
                  </a:lnTo>
                  <a:lnTo>
                    <a:pt x="493157" y="552450"/>
                  </a:lnTo>
                  <a:lnTo>
                    <a:pt x="321708" y="552450"/>
                  </a:lnTo>
                  <a:lnTo>
                    <a:pt x="43766" y="694962"/>
                  </a:lnTo>
                  <a:lnTo>
                    <a:pt x="38814" y="707707"/>
                  </a:lnTo>
                  <a:cubicBezTo>
                    <a:pt x="34052" y="711517"/>
                    <a:pt x="28337" y="714375"/>
                    <a:pt x="22622" y="714375"/>
                  </a:cubicBezTo>
                  <a:cubicBezTo>
                    <a:pt x="16907" y="714375"/>
                    <a:pt x="11192" y="712470"/>
                    <a:pt x="6429" y="707707"/>
                  </a:cubicBezTo>
                  <a:cubicBezTo>
                    <a:pt x="-2143" y="699135"/>
                    <a:pt x="-2143" y="684847"/>
                    <a:pt x="6429" y="675322"/>
                  </a:cubicBezTo>
                  <a:cubicBezTo>
                    <a:pt x="10239" y="670560"/>
                    <a:pt x="15954" y="668655"/>
                    <a:pt x="22622" y="668655"/>
                  </a:cubicBezTo>
                  <a:lnTo>
                    <a:pt x="31555" y="672333"/>
                  </a:lnTo>
                  <a:lnTo>
                    <a:pt x="314088" y="526733"/>
                  </a:lnTo>
                  <a:lnTo>
                    <a:pt x="481728" y="526733"/>
                  </a:lnTo>
                  <a:lnTo>
                    <a:pt x="652224" y="356235"/>
                  </a:lnTo>
                  <a:lnTo>
                    <a:pt x="917972" y="356235"/>
                  </a:lnTo>
                  <a:lnTo>
                    <a:pt x="982448" y="292418"/>
                  </a:lnTo>
                  <a:lnTo>
                    <a:pt x="487443" y="292418"/>
                  </a:lnTo>
                  <a:lnTo>
                    <a:pt x="137060" y="470305"/>
                  </a:lnTo>
                  <a:lnTo>
                    <a:pt x="132160" y="482917"/>
                  </a:lnTo>
                  <a:cubicBezTo>
                    <a:pt x="127398" y="486727"/>
                    <a:pt x="121683" y="489585"/>
                    <a:pt x="115968" y="489585"/>
                  </a:cubicBezTo>
                  <a:cubicBezTo>
                    <a:pt x="110253" y="489585"/>
                    <a:pt x="104538" y="487680"/>
                    <a:pt x="99775" y="482917"/>
                  </a:cubicBezTo>
                  <a:cubicBezTo>
                    <a:pt x="91203" y="474345"/>
                    <a:pt x="91203" y="460057"/>
                    <a:pt x="99775" y="450532"/>
                  </a:cubicBezTo>
                  <a:cubicBezTo>
                    <a:pt x="104538" y="445770"/>
                    <a:pt x="109300" y="443865"/>
                    <a:pt x="115968" y="443865"/>
                  </a:cubicBezTo>
                  <a:lnTo>
                    <a:pt x="125063" y="447610"/>
                  </a:lnTo>
                  <a:lnTo>
                    <a:pt x="479823" y="266700"/>
                  </a:lnTo>
                  <a:lnTo>
                    <a:pt x="1008431" y="266700"/>
                  </a:lnTo>
                  <a:lnTo>
                    <a:pt x="1011317" y="263843"/>
                  </a:lnTo>
                  <a:lnTo>
                    <a:pt x="1014174" y="266700"/>
                  </a:lnTo>
                  <a:lnTo>
                    <a:pt x="1084660" y="266700"/>
                  </a:lnTo>
                  <a:lnTo>
                    <a:pt x="1136151" y="329508"/>
                  </a:lnTo>
                  <a:lnTo>
                    <a:pt x="1137999" y="327660"/>
                  </a:lnTo>
                  <a:lnTo>
                    <a:pt x="1157049" y="346710"/>
                  </a:lnTo>
                  <a:lnTo>
                    <a:pt x="1153297" y="350423"/>
                  </a:lnTo>
                  <a:lnTo>
                    <a:pt x="1171338" y="372428"/>
                  </a:lnTo>
                  <a:lnTo>
                    <a:pt x="1413273" y="372428"/>
                  </a:lnTo>
                  <a:lnTo>
                    <a:pt x="1261825" y="220980"/>
                  </a:lnTo>
                  <a:lnTo>
                    <a:pt x="876549" y="220980"/>
                  </a:lnTo>
                  <a:lnTo>
                    <a:pt x="874990" y="224672"/>
                  </a:lnTo>
                  <a:cubicBezTo>
                    <a:pt x="870823" y="228839"/>
                    <a:pt x="865108" y="231458"/>
                    <a:pt x="858917" y="231458"/>
                  </a:cubicBezTo>
                  <a:cubicBezTo>
                    <a:pt x="846534" y="231458"/>
                    <a:pt x="836057" y="220980"/>
                    <a:pt x="836057" y="208598"/>
                  </a:cubicBezTo>
                  <a:cubicBezTo>
                    <a:pt x="836057" y="196215"/>
                    <a:pt x="846534" y="185738"/>
                    <a:pt x="858917" y="185738"/>
                  </a:cubicBezTo>
                  <a:close/>
                  <a:moveTo>
                    <a:pt x="271226" y="0"/>
                  </a:moveTo>
                  <a:cubicBezTo>
                    <a:pt x="277538" y="0"/>
                    <a:pt x="283253" y="2559"/>
                    <a:pt x="287390" y="6695"/>
                  </a:cubicBezTo>
                  <a:lnTo>
                    <a:pt x="288562" y="9525"/>
                  </a:lnTo>
                  <a:lnTo>
                    <a:pt x="369333" y="9525"/>
                  </a:lnTo>
                  <a:lnTo>
                    <a:pt x="489348" y="130492"/>
                  </a:lnTo>
                  <a:lnTo>
                    <a:pt x="1072278" y="130492"/>
                  </a:lnTo>
                  <a:lnTo>
                    <a:pt x="1139905" y="23812"/>
                  </a:lnTo>
                  <a:lnTo>
                    <a:pt x="1284828" y="23812"/>
                  </a:lnTo>
                  <a:lnTo>
                    <a:pt x="1287542" y="20955"/>
                  </a:lnTo>
                  <a:lnTo>
                    <a:pt x="1290384" y="23812"/>
                  </a:lnTo>
                  <a:lnTo>
                    <a:pt x="1553289" y="23812"/>
                  </a:lnTo>
                  <a:lnTo>
                    <a:pt x="1612344" y="131445"/>
                  </a:lnTo>
                  <a:lnTo>
                    <a:pt x="1888549" y="131445"/>
                  </a:lnTo>
                  <a:lnTo>
                    <a:pt x="1888549" y="157162"/>
                  </a:lnTo>
                  <a:lnTo>
                    <a:pt x="1598058" y="157162"/>
                  </a:lnTo>
                  <a:lnTo>
                    <a:pt x="1539002" y="50482"/>
                  </a:lnTo>
                  <a:lnTo>
                    <a:pt x="1316918" y="50482"/>
                  </a:lnTo>
                  <a:lnTo>
                    <a:pt x="1472327" y="206692"/>
                  </a:lnTo>
                  <a:lnTo>
                    <a:pt x="1888549" y="206692"/>
                  </a:lnTo>
                  <a:lnTo>
                    <a:pt x="1888549" y="233054"/>
                  </a:lnTo>
                  <a:lnTo>
                    <a:pt x="1461850" y="232410"/>
                  </a:lnTo>
                  <a:lnTo>
                    <a:pt x="1279922" y="50482"/>
                  </a:lnTo>
                  <a:lnTo>
                    <a:pt x="1153240" y="50482"/>
                  </a:lnTo>
                  <a:lnTo>
                    <a:pt x="1085613" y="156210"/>
                  </a:lnTo>
                  <a:lnTo>
                    <a:pt x="478870" y="156210"/>
                  </a:lnTo>
                  <a:lnTo>
                    <a:pt x="357903" y="36195"/>
                  </a:lnTo>
                  <a:lnTo>
                    <a:pt x="288562" y="36195"/>
                  </a:lnTo>
                  <a:lnTo>
                    <a:pt x="287390" y="39024"/>
                  </a:lnTo>
                  <a:cubicBezTo>
                    <a:pt x="283253" y="43161"/>
                    <a:pt x="277538" y="45720"/>
                    <a:pt x="271226" y="45720"/>
                  </a:cubicBezTo>
                  <a:cubicBezTo>
                    <a:pt x="258601" y="45720"/>
                    <a:pt x="248366" y="35485"/>
                    <a:pt x="248366" y="22860"/>
                  </a:cubicBezTo>
                  <a:cubicBezTo>
                    <a:pt x="248366" y="10235"/>
                    <a:pt x="258601" y="0"/>
                    <a:pt x="271226" y="0"/>
                  </a:cubicBezTo>
                  <a:close/>
                </a:path>
              </a:pathLst>
            </a:custGeom>
            <a:solidFill>
              <a:srgbClr val="28538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5" name="Google Shape;295;p14"/>
            <p:cNvSpPr/>
            <p:nvPr/>
          </p:nvSpPr>
          <p:spPr>
            <a:xfrm>
              <a:off x="1093177" y="4613033"/>
              <a:ext cx="10005646" cy="67708"/>
            </a:xfrm>
            <a:prstGeom prst="rect">
              <a:avLst/>
            </a:prstGeom>
            <a:solidFill>
              <a:srgbClr val="28538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96" name="Google Shape;296;p14"/>
          <p:cNvSpPr txBox="1"/>
          <p:nvPr/>
        </p:nvSpPr>
        <p:spPr>
          <a:xfrm>
            <a:off x="3191608" y="4848677"/>
            <a:ext cx="5808784" cy="430887"/>
          </a:xfrm>
          <a:prstGeom prst="rect">
            <a:avLst/>
          </a:prstGeom>
          <a:solidFill>
            <a:srgbClr val="285388"/>
          </a:solidFill>
          <a:ln>
            <a:noFill/>
          </a:ln>
        </p:spPr>
        <p:txBody>
          <a:bodyPr anchorCtr="0" anchor="t" bIns="0" lIns="36000" spcFirstLastPara="1" rIns="36000" wrap="square" tIns="0">
            <a:spAutoFit/>
          </a:bodyPr>
          <a:lstStyle/>
          <a:p>
            <a:pPr indent="0" lvl="0" marL="0" marR="0" rtl="0" algn="ctr">
              <a:spcBef>
                <a:spcPts val="0"/>
              </a:spcBef>
              <a:spcAft>
                <a:spcPts val="0"/>
              </a:spcAft>
              <a:buNone/>
            </a:pPr>
            <a:r>
              <a:rPr lang="en-US" sz="2800">
                <a:solidFill>
                  <a:schemeClr val="lt1"/>
                </a:solidFill>
                <a:latin typeface="Arial"/>
                <a:ea typeface="Arial"/>
                <a:cs typeface="Arial"/>
                <a:sym typeface="Arial"/>
              </a:rPr>
              <a:t>Muchas Gracias</a:t>
            </a:r>
            <a:endParaRPr/>
          </a:p>
        </p:txBody>
      </p:sp>
      <p:sp>
        <p:nvSpPr>
          <p:cNvPr id="297" name="Google Shape;297;p14"/>
          <p:cNvSpPr txBox="1"/>
          <p:nvPr/>
        </p:nvSpPr>
        <p:spPr>
          <a:xfrm>
            <a:off x="1878147" y="5329455"/>
            <a:ext cx="8435706" cy="461665"/>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2400">
                <a:solidFill>
                  <a:srgbClr val="285388"/>
                </a:solidFill>
                <a:latin typeface="Arial"/>
                <a:ea typeface="Arial"/>
                <a:cs typeface="Arial"/>
                <a:sym typeface="Arial"/>
              </a:rPr>
              <a:t>UNIVERSIDAD NACIONAL MAYOR DE SAN MARCOS</a:t>
            </a:r>
            <a:endParaRPr sz="2400">
              <a:solidFill>
                <a:srgbClr val="285388"/>
              </a:solidFill>
              <a:latin typeface="Arial"/>
              <a:ea typeface="Arial"/>
              <a:cs typeface="Arial"/>
              <a:sym typeface="Arial"/>
            </a:endParaRPr>
          </a:p>
        </p:txBody>
      </p:sp>
      <p:sp>
        <p:nvSpPr>
          <p:cNvPr id="298" name="Google Shape;298;p14"/>
          <p:cNvSpPr txBox="1"/>
          <p:nvPr/>
        </p:nvSpPr>
        <p:spPr>
          <a:xfrm>
            <a:off x="953371" y="5787372"/>
            <a:ext cx="10285258"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ESCUELA PROFESIONAL DE INGENIERÍA DE SISTEMAS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2"/>
          <p:cNvSpPr/>
          <p:nvPr/>
        </p:nvSpPr>
        <p:spPr>
          <a:xfrm rot="-2094635">
            <a:off x="7184529" y="1338779"/>
            <a:ext cx="4641041" cy="4538841"/>
          </a:xfrm>
          <a:custGeom>
            <a:rect b="b" l="l" r="r" t="t"/>
            <a:pathLst>
              <a:path extrusionOk="0" h="466725" w="476250">
                <a:moveTo>
                  <a:pt x="462439" y="160496"/>
                </a:moveTo>
                <a:cubicBezTo>
                  <a:pt x="466249" y="160496"/>
                  <a:pt x="469106" y="157639"/>
                  <a:pt x="469106" y="153829"/>
                </a:cubicBezTo>
                <a:lnTo>
                  <a:pt x="469106" y="149066"/>
                </a:lnTo>
                <a:cubicBezTo>
                  <a:pt x="469106" y="145256"/>
                  <a:pt x="466249" y="142399"/>
                  <a:pt x="462439" y="142399"/>
                </a:cubicBezTo>
                <a:lnTo>
                  <a:pt x="415766" y="142399"/>
                </a:lnTo>
                <a:lnTo>
                  <a:pt x="415766" y="93821"/>
                </a:lnTo>
                <a:cubicBezTo>
                  <a:pt x="415766" y="80486"/>
                  <a:pt x="405289" y="70009"/>
                  <a:pt x="391954" y="70009"/>
                </a:cubicBezTo>
                <a:lnTo>
                  <a:pt x="333851" y="70009"/>
                </a:lnTo>
                <a:lnTo>
                  <a:pt x="333851" y="13811"/>
                </a:lnTo>
                <a:cubicBezTo>
                  <a:pt x="333851" y="10001"/>
                  <a:pt x="330994" y="7144"/>
                  <a:pt x="327184" y="7144"/>
                </a:cubicBezTo>
                <a:lnTo>
                  <a:pt x="322421" y="7144"/>
                </a:lnTo>
                <a:cubicBezTo>
                  <a:pt x="318611" y="7144"/>
                  <a:pt x="315754" y="10001"/>
                  <a:pt x="315754" y="13811"/>
                </a:cubicBezTo>
                <a:lnTo>
                  <a:pt x="315754" y="70009"/>
                </a:lnTo>
                <a:lnTo>
                  <a:pt x="290989" y="70009"/>
                </a:lnTo>
                <a:lnTo>
                  <a:pt x="290989" y="13811"/>
                </a:lnTo>
                <a:cubicBezTo>
                  <a:pt x="290989" y="10001"/>
                  <a:pt x="287179" y="7144"/>
                  <a:pt x="283369" y="7144"/>
                </a:cubicBezTo>
                <a:lnTo>
                  <a:pt x="278606" y="7144"/>
                </a:lnTo>
                <a:cubicBezTo>
                  <a:pt x="274796" y="7144"/>
                  <a:pt x="271939" y="10001"/>
                  <a:pt x="271939" y="13811"/>
                </a:cubicBezTo>
                <a:lnTo>
                  <a:pt x="271939" y="70009"/>
                </a:lnTo>
                <a:lnTo>
                  <a:pt x="247174" y="70009"/>
                </a:lnTo>
                <a:lnTo>
                  <a:pt x="247174" y="13811"/>
                </a:lnTo>
                <a:cubicBezTo>
                  <a:pt x="247174" y="10001"/>
                  <a:pt x="244316" y="7144"/>
                  <a:pt x="240506" y="7144"/>
                </a:cubicBezTo>
                <a:lnTo>
                  <a:pt x="235744" y="7144"/>
                </a:lnTo>
                <a:cubicBezTo>
                  <a:pt x="231934" y="7144"/>
                  <a:pt x="229076" y="10001"/>
                  <a:pt x="229076" y="13811"/>
                </a:cubicBezTo>
                <a:lnTo>
                  <a:pt x="229076" y="70009"/>
                </a:lnTo>
                <a:lnTo>
                  <a:pt x="204311" y="70009"/>
                </a:lnTo>
                <a:lnTo>
                  <a:pt x="204311" y="13811"/>
                </a:lnTo>
                <a:cubicBezTo>
                  <a:pt x="204311" y="10001"/>
                  <a:pt x="201454" y="7144"/>
                  <a:pt x="197644" y="7144"/>
                </a:cubicBezTo>
                <a:lnTo>
                  <a:pt x="192881" y="7144"/>
                </a:lnTo>
                <a:cubicBezTo>
                  <a:pt x="189071" y="7144"/>
                  <a:pt x="186214" y="10001"/>
                  <a:pt x="186214" y="13811"/>
                </a:cubicBezTo>
                <a:lnTo>
                  <a:pt x="186214" y="70009"/>
                </a:lnTo>
                <a:lnTo>
                  <a:pt x="161449" y="70009"/>
                </a:lnTo>
                <a:lnTo>
                  <a:pt x="161449" y="13811"/>
                </a:lnTo>
                <a:cubicBezTo>
                  <a:pt x="161449" y="10001"/>
                  <a:pt x="158591" y="7144"/>
                  <a:pt x="154781" y="7144"/>
                </a:cubicBezTo>
                <a:lnTo>
                  <a:pt x="150019" y="7144"/>
                </a:lnTo>
                <a:cubicBezTo>
                  <a:pt x="146209" y="7144"/>
                  <a:pt x="143351" y="10001"/>
                  <a:pt x="143351" y="13811"/>
                </a:cubicBezTo>
                <a:lnTo>
                  <a:pt x="143351" y="70009"/>
                </a:lnTo>
                <a:lnTo>
                  <a:pt x="88106" y="70009"/>
                </a:lnTo>
                <a:cubicBezTo>
                  <a:pt x="74771" y="70009"/>
                  <a:pt x="64294" y="81439"/>
                  <a:pt x="64294" y="93821"/>
                </a:cubicBezTo>
                <a:lnTo>
                  <a:pt x="64294" y="142399"/>
                </a:lnTo>
                <a:lnTo>
                  <a:pt x="13811" y="142399"/>
                </a:lnTo>
                <a:cubicBezTo>
                  <a:pt x="10001" y="142399"/>
                  <a:pt x="7144" y="145256"/>
                  <a:pt x="7144" y="149066"/>
                </a:cubicBezTo>
                <a:lnTo>
                  <a:pt x="7144" y="153829"/>
                </a:lnTo>
                <a:cubicBezTo>
                  <a:pt x="7144" y="157639"/>
                  <a:pt x="10001" y="160496"/>
                  <a:pt x="13811" y="160496"/>
                </a:cubicBezTo>
                <a:lnTo>
                  <a:pt x="64294" y="160496"/>
                </a:lnTo>
                <a:lnTo>
                  <a:pt x="64294" y="185261"/>
                </a:lnTo>
                <a:lnTo>
                  <a:pt x="13811" y="185261"/>
                </a:lnTo>
                <a:cubicBezTo>
                  <a:pt x="10001" y="185261"/>
                  <a:pt x="7144" y="188119"/>
                  <a:pt x="7144" y="191929"/>
                </a:cubicBezTo>
                <a:lnTo>
                  <a:pt x="7144" y="196691"/>
                </a:lnTo>
                <a:cubicBezTo>
                  <a:pt x="7144" y="200501"/>
                  <a:pt x="10001" y="203359"/>
                  <a:pt x="13811" y="203359"/>
                </a:cubicBezTo>
                <a:lnTo>
                  <a:pt x="64294" y="203359"/>
                </a:lnTo>
                <a:lnTo>
                  <a:pt x="64294" y="228124"/>
                </a:lnTo>
                <a:lnTo>
                  <a:pt x="13811" y="228124"/>
                </a:lnTo>
                <a:cubicBezTo>
                  <a:pt x="10001" y="229076"/>
                  <a:pt x="7144" y="231934"/>
                  <a:pt x="7144" y="235744"/>
                </a:cubicBezTo>
                <a:lnTo>
                  <a:pt x="7144" y="240506"/>
                </a:lnTo>
                <a:cubicBezTo>
                  <a:pt x="7144" y="244316"/>
                  <a:pt x="10001" y="247174"/>
                  <a:pt x="13811" y="247174"/>
                </a:cubicBezTo>
                <a:lnTo>
                  <a:pt x="64294" y="247174"/>
                </a:lnTo>
                <a:lnTo>
                  <a:pt x="64294" y="271939"/>
                </a:lnTo>
                <a:lnTo>
                  <a:pt x="13811" y="271939"/>
                </a:lnTo>
                <a:cubicBezTo>
                  <a:pt x="10001" y="271939"/>
                  <a:pt x="7144" y="274796"/>
                  <a:pt x="7144" y="278606"/>
                </a:cubicBezTo>
                <a:lnTo>
                  <a:pt x="7144" y="283369"/>
                </a:lnTo>
                <a:cubicBezTo>
                  <a:pt x="7144" y="287179"/>
                  <a:pt x="10001" y="290036"/>
                  <a:pt x="13811" y="290036"/>
                </a:cubicBezTo>
                <a:lnTo>
                  <a:pt x="64294" y="290036"/>
                </a:lnTo>
                <a:lnTo>
                  <a:pt x="64294" y="314801"/>
                </a:lnTo>
                <a:lnTo>
                  <a:pt x="13811" y="314801"/>
                </a:lnTo>
                <a:cubicBezTo>
                  <a:pt x="10001" y="314801"/>
                  <a:pt x="7144" y="317659"/>
                  <a:pt x="7144" y="321469"/>
                </a:cubicBezTo>
                <a:lnTo>
                  <a:pt x="7144" y="326231"/>
                </a:lnTo>
                <a:cubicBezTo>
                  <a:pt x="7144" y="330041"/>
                  <a:pt x="10001" y="332899"/>
                  <a:pt x="13811" y="332899"/>
                </a:cubicBezTo>
                <a:lnTo>
                  <a:pt x="64294" y="332899"/>
                </a:lnTo>
                <a:lnTo>
                  <a:pt x="64294" y="380524"/>
                </a:lnTo>
                <a:cubicBezTo>
                  <a:pt x="64294" y="393859"/>
                  <a:pt x="74771" y="404336"/>
                  <a:pt x="88106" y="404336"/>
                </a:cubicBezTo>
                <a:lnTo>
                  <a:pt x="142399" y="404336"/>
                </a:lnTo>
                <a:lnTo>
                  <a:pt x="142399" y="461486"/>
                </a:lnTo>
                <a:cubicBezTo>
                  <a:pt x="142399" y="465296"/>
                  <a:pt x="145256" y="468154"/>
                  <a:pt x="149066" y="468154"/>
                </a:cubicBezTo>
                <a:lnTo>
                  <a:pt x="153829" y="468154"/>
                </a:lnTo>
                <a:cubicBezTo>
                  <a:pt x="157639" y="468154"/>
                  <a:pt x="160496" y="465296"/>
                  <a:pt x="160496" y="461486"/>
                </a:cubicBezTo>
                <a:lnTo>
                  <a:pt x="160496" y="404336"/>
                </a:lnTo>
                <a:lnTo>
                  <a:pt x="185261" y="404336"/>
                </a:lnTo>
                <a:lnTo>
                  <a:pt x="185261" y="461486"/>
                </a:lnTo>
                <a:cubicBezTo>
                  <a:pt x="185261" y="465296"/>
                  <a:pt x="188119" y="468154"/>
                  <a:pt x="191929" y="468154"/>
                </a:cubicBezTo>
                <a:lnTo>
                  <a:pt x="196691" y="468154"/>
                </a:lnTo>
                <a:cubicBezTo>
                  <a:pt x="200501" y="468154"/>
                  <a:pt x="203359" y="465296"/>
                  <a:pt x="203359" y="461486"/>
                </a:cubicBezTo>
                <a:lnTo>
                  <a:pt x="203359" y="404336"/>
                </a:lnTo>
                <a:lnTo>
                  <a:pt x="228124" y="404336"/>
                </a:lnTo>
                <a:lnTo>
                  <a:pt x="228124" y="461486"/>
                </a:lnTo>
                <a:cubicBezTo>
                  <a:pt x="228124" y="465296"/>
                  <a:pt x="230981" y="468154"/>
                  <a:pt x="234791" y="468154"/>
                </a:cubicBezTo>
                <a:lnTo>
                  <a:pt x="239554" y="468154"/>
                </a:lnTo>
                <a:cubicBezTo>
                  <a:pt x="243364" y="468154"/>
                  <a:pt x="246221" y="465296"/>
                  <a:pt x="246221" y="461486"/>
                </a:cubicBezTo>
                <a:lnTo>
                  <a:pt x="246221" y="404336"/>
                </a:lnTo>
                <a:lnTo>
                  <a:pt x="270986" y="404336"/>
                </a:lnTo>
                <a:lnTo>
                  <a:pt x="270986" y="461486"/>
                </a:lnTo>
                <a:cubicBezTo>
                  <a:pt x="270986" y="465296"/>
                  <a:pt x="273844" y="468154"/>
                  <a:pt x="277654" y="468154"/>
                </a:cubicBezTo>
                <a:lnTo>
                  <a:pt x="283369" y="468154"/>
                </a:lnTo>
                <a:cubicBezTo>
                  <a:pt x="287179" y="468154"/>
                  <a:pt x="290036" y="465296"/>
                  <a:pt x="290036" y="461486"/>
                </a:cubicBezTo>
                <a:lnTo>
                  <a:pt x="290036" y="404336"/>
                </a:lnTo>
                <a:lnTo>
                  <a:pt x="314801" y="404336"/>
                </a:lnTo>
                <a:lnTo>
                  <a:pt x="314801" y="461486"/>
                </a:lnTo>
                <a:cubicBezTo>
                  <a:pt x="314801" y="465296"/>
                  <a:pt x="317659" y="468154"/>
                  <a:pt x="321469" y="468154"/>
                </a:cubicBezTo>
                <a:lnTo>
                  <a:pt x="326231" y="468154"/>
                </a:lnTo>
                <a:cubicBezTo>
                  <a:pt x="330041" y="468154"/>
                  <a:pt x="332899" y="465296"/>
                  <a:pt x="332899" y="461486"/>
                </a:cubicBezTo>
                <a:lnTo>
                  <a:pt x="332899" y="404336"/>
                </a:lnTo>
                <a:lnTo>
                  <a:pt x="391001" y="404336"/>
                </a:lnTo>
                <a:cubicBezTo>
                  <a:pt x="404336" y="404336"/>
                  <a:pt x="414814" y="393859"/>
                  <a:pt x="414814" y="380524"/>
                </a:cubicBezTo>
                <a:lnTo>
                  <a:pt x="414814" y="332899"/>
                </a:lnTo>
                <a:lnTo>
                  <a:pt x="461486" y="332899"/>
                </a:lnTo>
                <a:cubicBezTo>
                  <a:pt x="465296" y="332899"/>
                  <a:pt x="468154" y="330041"/>
                  <a:pt x="468154" y="326231"/>
                </a:cubicBezTo>
                <a:lnTo>
                  <a:pt x="468154" y="321469"/>
                </a:lnTo>
                <a:cubicBezTo>
                  <a:pt x="468154" y="317659"/>
                  <a:pt x="465296" y="314801"/>
                  <a:pt x="461486" y="314801"/>
                </a:cubicBezTo>
                <a:lnTo>
                  <a:pt x="414814" y="314801"/>
                </a:lnTo>
                <a:lnTo>
                  <a:pt x="414814" y="290036"/>
                </a:lnTo>
                <a:lnTo>
                  <a:pt x="461486" y="290036"/>
                </a:lnTo>
                <a:cubicBezTo>
                  <a:pt x="465296" y="290036"/>
                  <a:pt x="468154" y="287179"/>
                  <a:pt x="468154" y="283369"/>
                </a:cubicBezTo>
                <a:lnTo>
                  <a:pt x="468154" y="278606"/>
                </a:lnTo>
                <a:cubicBezTo>
                  <a:pt x="468154" y="274796"/>
                  <a:pt x="465296" y="271939"/>
                  <a:pt x="461486" y="271939"/>
                </a:cubicBezTo>
                <a:lnTo>
                  <a:pt x="414814" y="271939"/>
                </a:lnTo>
                <a:lnTo>
                  <a:pt x="414814" y="247174"/>
                </a:lnTo>
                <a:lnTo>
                  <a:pt x="461486" y="247174"/>
                </a:lnTo>
                <a:cubicBezTo>
                  <a:pt x="465296" y="247174"/>
                  <a:pt x="468154" y="244316"/>
                  <a:pt x="468154" y="240506"/>
                </a:cubicBezTo>
                <a:lnTo>
                  <a:pt x="468154" y="235744"/>
                </a:lnTo>
                <a:cubicBezTo>
                  <a:pt x="468154" y="231934"/>
                  <a:pt x="465296" y="229076"/>
                  <a:pt x="461486" y="229076"/>
                </a:cubicBezTo>
                <a:lnTo>
                  <a:pt x="414814" y="229076"/>
                </a:lnTo>
                <a:lnTo>
                  <a:pt x="414814" y="204311"/>
                </a:lnTo>
                <a:lnTo>
                  <a:pt x="461486" y="204311"/>
                </a:lnTo>
                <a:cubicBezTo>
                  <a:pt x="465296" y="204311"/>
                  <a:pt x="468154" y="201454"/>
                  <a:pt x="468154" y="197644"/>
                </a:cubicBezTo>
                <a:lnTo>
                  <a:pt x="468154" y="192881"/>
                </a:lnTo>
                <a:cubicBezTo>
                  <a:pt x="468154" y="189071"/>
                  <a:pt x="465296" y="186214"/>
                  <a:pt x="461486" y="186214"/>
                </a:cubicBezTo>
                <a:lnTo>
                  <a:pt x="414814" y="186214"/>
                </a:lnTo>
                <a:lnTo>
                  <a:pt x="414814" y="161449"/>
                </a:lnTo>
                <a:lnTo>
                  <a:pt x="462439" y="161449"/>
                </a:lnTo>
                <a:close/>
              </a:path>
            </a:pathLst>
          </a:custGeom>
          <a:solidFill>
            <a:srgbClr val="8FC4EF">
              <a:alpha val="17647"/>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9" name="Google Shape;59;p2"/>
          <p:cNvSpPr txBox="1"/>
          <p:nvPr/>
        </p:nvSpPr>
        <p:spPr>
          <a:xfrm>
            <a:off x="577854" y="240939"/>
            <a:ext cx="3727446" cy="92333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5400">
                <a:solidFill>
                  <a:srgbClr val="3F3F3F"/>
                </a:solidFill>
                <a:latin typeface="Arial"/>
                <a:ea typeface="Arial"/>
                <a:cs typeface="Arial"/>
                <a:sym typeface="Arial"/>
              </a:rPr>
              <a:t>Agenda</a:t>
            </a:r>
            <a:endParaRPr sz="5400">
              <a:solidFill>
                <a:srgbClr val="3F3F3F"/>
              </a:solidFill>
              <a:latin typeface="Arial"/>
              <a:ea typeface="Arial"/>
              <a:cs typeface="Arial"/>
              <a:sym typeface="Arial"/>
            </a:endParaRPr>
          </a:p>
        </p:txBody>
      </p:sp>
      <p:grpSp>
        <p:nvGrpSpPr>
          <p:cNvPr id="60" name="Google Shape;60;p2"/>
          <p:cNvGrpSpPr/>
          <p:nvPr/>
        </p:nvGrpSpPr>
        <p:grpSpPr>
          <a:xfrm>
            <a:off x="1680768" y="1291234"/>
            <a:ext cx="5365516" cy="769441"/>
            <a:chOff x="1848112" y="1575921"/>
            <a:chExt cx="5365516" cy="769441"/>
          </a:xfrm>
        </p:grpSpPr>
        <p:sp>
          <p:nvSpPr>
            <p:cNvPr id="61" name="Google Shape;61;p2"/>
            <p:cNvSpPr txBox="1"/>
            <p:nvPr/>
          </p:nvSpPr>
          <p:spPr>
            <a:xfrm>
              <a:off x="2705936" y="1789403"/>
              <a:ext cx="4507692" cy="507831"/>
            </a:xfrm>
            <a:prstGeom prst="rect">
              <a:avLst/>
            </a:prstGeom>
            <a:noFill/>
            <a:ln>
              <a:noFill/>
            </a:ln>
          </p:spPr>
          <p:txBody>
            <a:bodyPr anchorCtr="0" anchor="t" bIns="45700" lIns="108000" spcFirstLastPara="1" rIns="108000" wrap="square" tIns="45700">
              <a:spAutoFit/>
            </a:bodyPr>
            <a:lstStyle/>
            <a:p>
              <a:pPr indent="0" lvl="0" marL="0" marR="0" rtl="0" algn="l">
                <a:spcBef>
                  <a:spcPts val="0"/>
                </a:spcBef>
                <a:spcAft>
                  <a:spcPts val="0"/>
                </a:spcAft>
                <a:buNone/>
              </a:pPr>
              <a:r>
                <a:rPr b="1" lang="en-US" sz="2700">
                  <a:solidFill>
                    <a:srgbClr val="3F3F3F"/>
                  </a:solidFill>
                  <a:latin typeface="Arial"/>
                  <a:ea typeface="Arial"/>
                  <a:cs typeface="Arial"/>
                  <a:sym typeface="Arial"/>
                </a:rPr>
                <a:t>Introducción</a:t>
              </a:r>
              <a:endParaRPr b="1" sz="2700">
                <a:solidFill>
                  <a:srgbClr val="3F3F3F"/>
                </a:solidFill>
                <a:latin typeface="Arial"/>
                <a:ea typeface="Arial"/>
                <a:cs typeface="Arial"/>
                <a:sym typeface="Arial"/>
              </a:endParaRPr>
            </a:p>
          </p:txBody>
        </p:sp>
        <p:sp>
          <p:nvSpPr>
            <p:cNvPr id="62" name="Google Shape;62;p2"/>
            <p:cNvSpPr txBox="1"/>
            <p:nvPr/>
          </p:nvSpPr>
          <p:spPr>
            <a:xfrm>
              <a:off x="1848112" y="1575921"/>
              <a:ext cx="958096" cy="769441"/>
            </a:xfrm>
            <a:prstGeom prst="rect">
              <a:avLst/>
            </a:prstGeom>
            <a:noFill/>
            <a:ln>
              <a:noFill/>
            </a:ln>
          </p:spPr>
          <p:txBody>
            <a:bodyPr anchorCtr="0" anchor="t" bIns="45700" lIns="108000" spcFirstLastPara="1" rIns="108000" wrap="square" tIns="45700">
              <a:spAutoFit/>
            </a:bodyPr>
            <a:lstStyle/>
            <a:p>
              <a:pPr indent="0" lvl="0" marL="0" marR="0" rtl="0" algn="ctr">
                <a:spcBef>
                  <a:spcPts val="0"/>
                </a:spcBef>
                <a:spcAft>
                  <a:spcPts val="0"/>
                </a:spcAft>
                <a:buNone/>
              </a:pPr>
              <a:r>
                <a:rPr b="1" lang="en-US" sz="4400">
                  <a:solidFill>
                    <a:srgbClr val="3F3F3F"/>
                  </a:solidFill>
                  <a:latin typeface="Arial"/>
                  <a:ea typeface="Arial"/>
                  <a:cs typeface="Arial"/>
                  <a:sym typeface="Arial"/>
                </a:rPr>
                <a:t>01</a:t>
              </a:r>
              <a:endParaRPr b="1" sz="4400">
                <a:solidFill>
                  <a:srgbClr val="3F3F3F"/>
                </a:solidFill>
                <a:latin typeface="Arial"/>
                <a:ea typeface="Arial"/>
                <a:cs typeface="Arial"/>
                <a:sym typeface="Arial"/>
              </a:endParaRPr>
            </a:p>
          </p:txBody>
        </p:sp>
      </p:grpSp>
      <p:grpSp>
        <p:nvGrpSpPr>
          <p:cNvPr id="63" name="Google Shape;63;p2"/>
          <p:cNvGrpSpPr/>
          <p:nvPr/>
        </p:nvGrpSpPr>
        <p:grpSpPr>
          <a:xfrm>
            <a:off x="1680768" y="2376808"/>
            <a:ext cx="5365516" cy="769441"/>
            <a:chOff x="1848112" y="1575921"/>
            <a:chExt cx="5365516" cy="769441"/>
          </a:xfrm>
        </p:grpSpPr>
        <p:sp>
          <p:nvSpPr>
            <p:cNvPr id="64" name="Google Shape;64;p2"/>
            <p:cNvSpPr txBox="1"/>
            <p:nvPr/>
          </p:nvSpPr>
          <p:spPr>
            <a:xfrm>
              <a:off x="2705936" y="1789403"/>
              <a:ext cx="4507692" cy="507831"/>
            </a:xfrm>
            <a:prstGeom prst="rect">
              <a:avLst/>
            </a:prstGeom>
            <a:noFill/>
            <a:ln>
              <a:noFill/>
            </a:ln>
          </p:spPr>
          <p:txBody>
            <a:bodyPr anchorCtr="0" anchor="t" bIns="45700" lIns="108000" spcFirstLastPara="1" rIns="108000" wrap="square" tIns="45700">
              <a:spAutoFit/>
            </a:bodyPr>
            <a:lstStyle/>
            <a:p>
              <a:pPr indent="0" lvl="0" marL="0" marR="0" rtl="0" algn="l">
                <a:spcBef>
                  <a:spcPts val="0"/>
                </a:spcBef>
                <a:spcAft>
                  <a:spcPts val="0"/>
                </a:spcAft>
                <a:buNone/>
              </a:pPr>
              <a:r>
                <a:rPr b="1" lang="en-US" sz="2700">
                  <a:solidFill>
                    <a:srgbClr val="3F3F3F"/>
                  </a:solidFill>
                  <a:latin typeface="Arial"/>
                  <a:ea typeface="Arial"/>
                  <a:cs typeface="Arial"/>
                  <a:sym typeface="Arial"/>
                </a:rPr>
                <a:t>Diseño y Reglas del juego</a:t>
              </a:r>
              <a:endParaRPr b="1" sz="2700">
                <a:solidFill>
                  <a:srgbClr val="3F3F3F"/>
                </a:solidFill>
                <a:latin typeface="Arial"/>
                <a:ea typeface="Arial"/>
                <a:cs typeface="Arial"/>
                <a:sym typeface="Arial"/>
              </a:endParaRPr>
            </a:p>
          </p:txBody>
        </p:sp>
        <p:sp>
          <p:nvSpPr>
            <p:cNvPr id="65" name="Google Shape;65;p2"/>
            <p:cNvSpPr txBox="1"/>
            <p:nvPr/>
          </p:nvSpPr>
          <p:spPr>
            <a:xfrm>
              <a:off x="1848112" y="1575921"/>
              <a:ext cx="958096" cy="769441"/>
            </a:xfrm>
            <a:prstGeom prst="rect">
              <a:avLst/>
            </a:prstGeom>
            <a:noFill/>
            <a:ln>
              <a:noFill/>
            </a:ln>
          </p:spPr>
          <p:txBody>
            <a:bodyPr anchorCtr="0" anchor="t" bIns="45700" lIns="108000" spcFirstLastPara="1" rIns="108000" wrap="square" tIns="45700">
              <a:spAutoFit/>
            </a:bodyPr>
            <a:lstStyle/>
            <a:p>
              <a:pPr indent="0" lvl="0" marL="0" marR="0" rtl="0" algn="ctr">
                <a:spcBef>
                  <a:spcPts val="0"/>
                </a:spcBef>
                <a:spcAft>
                  <a:spcPts val="0"/>
                </a:spcAft>
                <a:buNone/>
              </a:pPr>
              <a:r>
                <a:rPr b="1" lang="en-US" sz="4400">
                  <a:solidFill>
                    <a:srgbClr val="3F3F3F"/>
                  </a:solidFill>
                  <a:latin typeface="Arial"/>
                  <a:ea typeface="Arial"/>
                  <a:cs typeface="Arial"/>
                  <a:sym typeface="Arial"/>
                </a:rPr>
                <a:t>02</a:t>
              </a:r>
              <a:endParaRPr b="1" sz="4400">
                <a:solidFill>
                  <a:srgbClr val="3F3F3F"/>
                </a:solidFill>
                <a:latin typeface="Arial"/>
                <a:ea typeface="Arial"/>
                <a:cs typeface="Arial"/>
                <a:sym typeface="Arial"/>
              </a:endParaRPr>
            </a:p>
          </p:txBody>
        </p:sp>
      </p:grpSp>
      <p:grpSp>
        <p:nvGrpSpPr>
          <p:cNvPr id="66" name="Google Shape;66;p2"/>
          <p:cNvGrpSpPr/>
          <p:nvPr/>
        </p:nvGrpSpPr>
        <p:grpSpPr>
          <a:xfrm>
            <a:off x="1680768" y="4371796"/>
            <a:ext cx="5365516" cy="769441"/>
            <a:chOff x="1848112" y="1575921"/>
            <a:chExt cx="5365516" cy="769441"/>
          </a:xfrm>
        </p:grpSpPr>
        <p:sp>
          <p:nvSpPr>
            <p:cNvPr id="67" name="Google Shape;67;p2"/>
            <p:cNvSpPr txBox="1"/>
            <p:nvPr/>
          </p:nvSpPr>
          <p:spPr>
            <a:xfrm>
              <a:off x="2705936" y="1789403"/>
              <a:ext cx="4507692" cy="507831"/>
            </a:xfrm>
            <a:prstGeom prst="rect">
              <a:avLst/>
            </a:prstGeom>
            <a:noFill/>
            <a:ln>
              <a:noFill/>
            </a:ln>
          </p:spPr>
          <p:txBody>
            <a:bodyPr anchorCtr="0" anchor="t" bIns="45700" lIns="108000" spcFirstLastPara="1" rIns="108000" wrap="square" tIns="45700">
              <a:spAutoFit/>
            </a:bodyPr>
            <a:lstStyle/>
            <a:p>
              <a:pPr indent="0" lvl="0" marL="0" marR="0" rtl="0" algn="l">
                <a:spcBef>
                  <a:spcPts val="0"/>
                </a:spcBef>
                <a:spcAft>
                  <a:spcPts val="0"/>
                </a:spcAft>
                <a:buNone/>
              </a:pPr>
              <a:r>
                <a:rPr b="1" lang="en-US" sz="2700">
                  <a:solidFill>
                    <a:srgbClr val="3F3F3F"/>
                  </a:solidFill>
                  <a:latin typeface="Arial"/>
                  <a:ea typeface="Arial"/>
                  <a:cs typeface="Arial"/>
                  <a:sym typeface="Arial"/>
                </a:rPr>
                <a:t>Implementación</a:t>
              </a:r>
              <a:endParaRPr b="1" sz="2700">
                <a:solidFill>
                  <a:srgbClr val="3F3F3F"/>
                </a:solidFill>
                <a:latin typeface="Arial"/>
                <a:ea typeface="Arial"/>
                <a:cs typeface="Arial"/>
                <a:sym typeface="Arial"/>
              </a:endParaRPr>
            </a:p>
          </p:txBody>
        </p:sp>
        <p:sp>
          <p:nvSpPr>
            <p:cNvPr id="68" name="Google Shape;68;p2"/>
            <p:cNvSpPr txBox="1"/>
            <p:nvPr/>
          </p:nvSpPr>
          <p:spPr>
            <a:xfrm>
              <a:off x="1848112" y="1575921"/>
              <a:ext cx="958096" cy="769441"/>
            </a:xfrm>
            <a:prstGeom prst="rect">
              <a:avLst/>
            </a:prstGeom>
            <a:noFill/>
            <a:ln>
              <a:noFill/>
            </a:ln>
          </p:spPr>
          <p:txBody>
            <a:bodyPr anchorCtr="0" anchor="t" bIns="45700" lIns="108000" spcFirstLastPara="1" rIns="108000" wrap="square" tIns="45700">
              <a:spAutoFit/>
            </a:bodyPr>
            <a:lstStyle/>
            <a:p>
              <a:pPr indent="0" lvl="0" marL="0" marR="0" rtl="0" algn="ctr">
                <a:spcBef>
                  <a:spcPts val="0"/>
                </a:spcBef>
                <a:spcAft>
                  <a:spcPts val="0"/>
                </a:spcAft>
                <a:buNone/>
              </a:pPr>
              <a:r>
                <a:rPr b="1" lang="en-US" sz="4400">
                  <a:solidFill>
                    <a:srgbClr val="3F3F3F"/>
                  </a:solidFill>
                  <a:latin typeface="Arial"/>
                  <a:ea typeface="Arial"/>
                  <a:cs typeface="Arial"/>
                  <a:sym typeface="Arial"/>
                </a:rPr>
                <a:t>04</a:t>
              </a:r>
              <a:endParaRPr b="1" sz="4400">
                <a:solidFill>
                  <a:srgbClr val="3F3F3F"/>
                </a:solidFill>
                <a:latin typeface="Arial"/>
                <a:ea typeface="Arial"/>
                <a:cs typeface="Arial"/>
                <a:sym typeface="Arial"/>
              </a:endParaRPr>
            </a:p>
          </p:txBody>
        </p:sp>
      </p:grpSp>
      <p:pic>
        <p:nvPicPr>
          <p:cNvPr descr="Forma&#10;&#10;Descripción generada automáticamente con confianza baja" id="69" name="Google Shape;69;p2"/>
          <p:cNvPicPr preferRelativeResize="0"/>
          <p:nvPr/>
        </p:nvPicPr>
        <p:blipFill rotWithShape="1">
          <a:blip r:embed="rId3">
            <a:alphaModFix/>
          </a:blip>
          <a:srcRect b="0" l="0" r="0" t="0"/>
          <a:stretch/>
        </p:blipFill>
        <p:spPr>
          <a:xfrm>
            <a:off x="7986300" y="1896158"/>
            <a:ext cx="3334215" cy="3334215"/>
          </a:xfrm>
          <a:prstGeom prst="rect">
            <a:avLst/>
          </a:prstGeom>
          <a:noFill/>
          <a:ln>
            <a:noFill/>
          </a:ln>
        </p:spPr>
      </p:pic>
      <p:grpSp>
        <p:nvGrpSpPr>
          <p:cNvPr id="70" name="Google Shape;70;p2"/>
          <p:cNvGrpSpPr/>
          <p:nvPr/>
        </p:nvGrpSpPr>
        <p:grpSpPr>
          <a:xfrm>
            <a:off x="1680768" y="5401412"/>
            <a:ext cx="5365516" cy="769441"/>
            <a:chOff x="1848112" y="1575921"/>
            <a:chExt cx="5365516" cy="769441"/>
          </a:xfrm>
        </p:grpSpPr>
        <p:sp>
          <p:nvSpPr>
            <p:cNvPr id="71" name="Google Shape;71;p2"/>
            <p:cNvSpPr txBox="1"/>
            <p:nvPr/>
          </p:nvSpPr>
          <p:spPr>
            <a:xfrm>
              <a:off x="2705936" y="1789403"/>
              <a:ext cx="4507692" cy="507831"/>
            </a:xfrm>
            <a:prstGeom prst="rect">
              <a:avLst/>
            </a:prstGeom>
            <a:noFill/>
            <a:ln>
              <a:noFill/>
            </a:ln>
          </p:spPr>
          <p:txBody>
            <a:bodyPr anchorCtr="0" anchor="t" bIns="45700" lIns="108000" spcFirstLastPara="1" rIns="108000" wrap="square" tIns="45700">
              <a:spAutoFit/>
            </a:bodyPr>
            <a:lstStyle/>
            <a:p>
              <a:pPr indent="0" lvl="0" marL="0" marR="0" rtl="0" algn="l">
                <a:spcBef>
                  <a:spcPts val="0"/>
                </a:spcBef>
                <a:spcAft>
                  <a:spcPts val="0"/>
                </a:spcAft>
                <a:buNone/>
              </a:pPr>
              <a:r>
                <a:rPr b="1" lang="en-US" sz="2700">
                  <a:solidFill>
                    <a:srgbClr val="3F3F3F"/>
                  </a:solidFill>
                  <a:latin typeface="Arial"/>
                  <a:ea typeface="Arial"/>
                  <a:cs typeface="Arial"/>
                  <a:sym typeface="Arial"/>
                </a:rPr>
                <a:t>Conclusiones</a:t>
              </a:r>
              <a:endParaRPr b="1" sz="2700">
                <a:solidFill>
                  <a:srgbClr val="3F3F3F"/>
                </a:solidFill>
                <a:latin typeface="Arial"/>
                <a:ea typeface="Arial"/>
                <a:cs typeface="Arial"/>
                <a:sym typeface="Arial"/>
              </a:endParaRPr>
            </a:p>
          </p:txBody>
        </p:sp>
        <p:sp>
          <p:nvSpPr>
            <p:cNvPr id="72" name="Google Shape;72;p2"/>
            <p:cNvSpPr txBox="1"/>
            <p:nvPr/>
          </p:nvSpPr>
          <p:spPr>
            <a:xfrm>
              <a:off x="1848112" y="1575921"/>
              <a:ext cx="958096" cy="769441"/>
            </a:xfrm>
            <a:prstGeom prst="rect">
              <a:avLst/>
            </a:prstGeom>
            <a:noFill/>
            <a:ln>
              <a:noFill/>
            </a:ln>
          </p:spPr>
          <p:txBody>
            <a:bodyPr anchorCtr="0" anchor="t" bIns="45700" lIns="108000" spcFirstLastPara="1" rIns="108000" wrap="square" tIns="45700">
              <a:spAutoFit/>
            </a:bodyPr>
            <a:lstStyle/>
            <a:p>
              <a:pPr indent="0" lvl="0" marL="0" marR="0" rtl="0" algn="ctr">
                <a:spcBef>
                  <a:spcPts val="0"/>
                </a:spcBef>
                <a:spcAft>
                  <a:spcPts val="0"/>
                </a:spcAft>
                <a:buNone/>
              </a:pPr>
              <a:r>
                <a:rPr b="1" lang="en-US" sz="4400">
                  <a:solidFill>
                    <a:srgbClr val="3F3F3F"/>
                  </a:solidFill>
                  <a:latin typeface="Arial"/>
                  <a:ea typeface="Arial"/>
                  <a:cs typeface="Arial"/>
                  <a:sym typeface="Arial"/>
                </a:rPr>
                <a:t>05</a:t>
              </a:r>
              <a:endParaRPr b="1" sz="4400">
                <a:solidFill>
                  <a:srgbClr val="3F3F3F"/>
                </a:solidFill>
                <a:latin typeface="Arial"/>
                <a:ea typeface="Arial"/>
                <a:cs typeface="Arial"/>
                <a:sym typeface="Arial"/>
              </a:endParaRPr>
            </a:p>
          </p:txBody>
        </p:sp>
      </p:grpSp>
      <p:grpSp>
        <p:nvGrpSpPr>
          <p:cNvPr id="73" name="Google Shape;73;p2"/>
          <p:cNvGrpSpPr/>
          <p:nvPr/>
        </p:nvGrpSpPr>
        <p:grpSpPr>
          <a:xfrm>
            <a:off x="1680768" y="3342180"/>
            <a:ext cx="5365516" cy="769441"/>
            <a:chOff x="1848112" y="1575921"/>
            <a:chExt cx="5365516" cy="769441"/>
          </a:xfrm>
        </p:grpSpPr>
        <p:sp>
          <p:nvSpPr>
            <p:cNvPr id="74" name="Google Shape;74;p2"/>
            <p:cNvSpPr txBox="1"/>
            <p:nvPr/>
          </p:nvSpPr>
          <p:spPr>
            <a:xfrm>
              <a:off x="2705936" y="1789403"/>
              <a:ext cx="4507692" cy="507831"/>
            </a:xfrm>
            <a:prstGeom prst="rect">
              <a:avLst/>
            </a:prstGeom>
            <a:noFill/>
            <a:ln>
              <a:noFill/>
            </a:ln>
          </p:spPr>
          <p:txBody>
            <a:bodyPr anchorCtr="0" anchor="t" bIns="45700" lIns="108000" spcFirstLastPara="1" rIns="108000" wrap="square" tIns="45700">
              <a:spAutoFit/>
            </a:bodyPr>
            <a:lstStyle/>
            <a:p>
              <a:pPr indent="0" lvl="0" marL="0" marR="0" rtl="0" algn="l">
                <a:spcBef>
                  <a:spcPts val="0"/>
                </a:spcBef>
                <a:spcAft>
                  <a:spcPts val="0"/>
                </a:spcAft>
                <a:buNone/>
              </a:pPr>
              <a:r>
                <a:rPr b="1" lang="en-US" sz="2700">
                  <a:solidFill>
                    <a:srgbClr val="3F3F3F"/>
                  </a:solidFill>
                  <a:latin typeface="Arial"/>
                  <a:ea typeface="Arial"/>
                  <a:cs typeface="Arial"/>
                  <a:sym typeface="Arial"/>
                </a:rPr>
                <a:t>Objetivos</a:t>
              </a:r>
              <a:endParaRPr b="1" sz="2700">
                <a:solidFill>
                  <a:srgbClr val="3F3F3F"/>
                </a:solidFill>
                <a:latin typeface="Arial"/>
                <a:ea typeface="Arial"/>
                <a:cs typeface="Arial"/>
                <a:sym typeface="Arial"/>
              </a:endParaRPr>
            </a:p>
          </p:txBody>
        </p:sp>
        <p:sp>
          <p:nvSpPr>
            <p:cNvPr id="75" name="Google Shape;75;p2"/>
            <p:cNvSpPr txBox="1"/>
            <p:nvPr/>
          </p:nvSpPr>
          <p:spPr>
            <a:xfrm>
              <a:off x="1848112" y="1575921"/>
              <a:ext cx="958096" cy="769441"/>
            </a:xfrm>
            <a:prstGeom prst="rect">
              <a:avLst/>
            </a:prstGeom>
            <a:noFill/>
            <a:ln>
              <a:noFill/>
            </a:ln>
          </p:spPr>
          <p:txBody>
            <a:bodyPr anchorCtr="0" anchor="t" bIns="45700" lIns="108000" spcFirstLastPara="1" rIns="108000" wrap="square" tIns="45700">
              <a:spAutoFit/>
            </a:bodyPr>
            <a:lstStyle/>
            <a:p>
              <a:pPr indent="0" lvl="0" marL="0" marR="0" rtl="0" algn="ctr">
                <a:spcBef>
                  <a:spcPts val="0"/>
                </a:spcBef>
                <a:spcAft>
                  <a:spcPts val="0"/>
                </a:spcAft>
                <a:buNone/>
              </a:pPr>
              <a:r>
                <a:rPr b="1" lang="en-US" sz="4400">
                  <a:solidFill>
                    <a:srgbClr val="3F3F3F"/>
                  </a:solidFill>
                  <a:latin typeface="Arial"/>
                  <a:ea typeface="Arial"/>
                  <a:cs typeface="Arial"/>
                  <a:sym typeface="Arial"/>
                </a:rPr>
                <a:t>03</a:t>
              </a:r>
              <a:endParaRPr b="1" sz="4400">
                <a:solidFill>
                  <a:srgbClr val="3F3F3F"/>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pic>
        <p:nvPicPr>
          <p:cNvPr descr="Imagen que contiene biombo, interior, juego, viendo&#10;&#10;Descripción generada automáticamente" id="80" name="Google Shape;80;p3"/>
          <p:cNvPicPr preferRelativeResize="0"/>
          <p:nvPr/>
        </p:nvPicPr>
        <p:blipFill rotWithShape="1">
          <a:blip r:embed="rId3">
            <a:alphaModFix/>
          </a:blip>
          <a:srcRect b="0" l="0" r="0" t="0"/>
          <a:stretch/>
        </p:blipFill>
        <p:spPr>
          <a:xfrm>
            <a:off x="5686505" y="1310198"/>
            <a:ext cx="1544345" cy="1544345"/>
          </a:xfrm>
          <a:prstGeom prst="rect">
            <a:avLst/>
          </a:prstGeom>
          <a:noFill/>
          <a:ln>
            <a:noFill/>
          </a:ln>
        </p:spPr>
      </p:pic>
      <p:pic>
        <p:nvPicPr>
          <p:cNvPr descr="Imagen que contiene biombo, interior, juego, viendo&#10;&#10;Descripción generada automáticamente" id="81" name="Google Shape;81;p3"/>
          <p:cNvPicPr preferRelativeResize="0"/>
          <p:nvPr/>
        </p:nvPicPr>
        <p:blipFill rotWithShape="1">
          <a:blip r:embed="rId3">
            <a:alphaModFix/>
          </a:blip>
          <a:srcRect b="0" l="0" r="0" t="0"/>
          <a:stretch/>
        </p:blipFill>
        <p:spPr>
          <a:xfrm>
            <a:off x="4142160" y="4171232"/>
            <a:ext cx="1544345" cy="1544345"/>
          </a:xfrm>
          <a:prstGeom prst="rect">
            <a:avLst/>
          </a:prstGeom>
          <a:noFill/>
          <a:ln>
            <a:noFill/>
          </a:ln>
        </p:spPr>
      </p:pic>
      <p:pic>
        <p:nvPicPr>
          <p:cNvPr descr="Imagen que contiene biombo, interior, juego, viendo&#10;&#10;Descripción generada automáticamente" id="82" name="Google Shape;82;p3"/>
          <p:cNvPicPr preferRelativeResize="0"/>
          <p:nvPr/>
        </p:nvPicPr>
        <p:blipFill rotWithShape="1">
          <a:blip r:embed="rId3">
            <a:alphaModFix/>
          </a:blip>
          <a:srcRect b="0" l="0" r="0" t="0"/>
          <a:stretch/>
        </p:blipFill>
        <p:spPr>
          <a:xfrm>
            <a:off x="1786930" y="1310199"/>
            <a:ext cx="1544345" cy="1544345"/>
          </a:xfrm>
          <a:prstGeom prst="rect">
            <a:avLst/>
          </a:prstGeom>
          <a:noFill/>
          <a:ln>
            <a:noFill/>
          </a:ln>
        </p:spPr>
      </p:pic>
      <p:sp>
        <p:nvSpPr>
          <p:cNvPr id="83" name="Google Shape;83;p3"/>
          <p:cNvSpPr txBox="1"/>
          <p:nvPr/>
        </p:nvSpPr>
        <p:spPr>
          <a:xfrm>
            <a:off x="6745705" y="2736039"/>
            <a:ext cx="5446295" cy="786882"/>
          </a:xfrm>
          <a:prstGeom prst="rect">
            <a:avLst/>
          </a:prstGeom>
          <a:noFill/>
          <a:ln>
            <a:noFill/>
          </a:ln>
        </p:spPr>
        <p:txBody>
          <a:bodyPr anchorCtr="0" anchor="ctr" bIns="45700" lIns="91425" spcFirstLastPara="1" rIns="91425" wrap="square" tIns="45700">
            <a:spAutoFit/>
          </a:bodyPr>
          <a:lstStyle/>
          <a:p>
            <a:pPr indent="0" lvl="0" marL="0" marR="0" rtl="0" algn="l">
              <a:lnSpc>
                <a:spcPct val="90000"/>
              </a:lnSpc>
              <a:spcBef>
                <a:spcPts val="0"/>
              </a:spcBef>
              <a:spcAft>
                <a:spcPts val="0"/>
              </a:spcAft>
              <a:buNone/>
            </a:pPr>
            <a:r>
              <a:rPr lang="en-US" sz="6000">
                <a:solidFill>
                  <a:srgbClr val="3F3F3F"/>
                </a:solidFill>
                <a:latin typeface="Arial"/>
                <a:ea typeface="Arial"/>
                <a:cs typeface="Arial"/>
                <a:sym typeface="Arial"/>
              </a:rPr>
              <a:t>Introducción</a:t>
            </a:r>
            <a:endParaRPr/>
          </a:p>
        </p:txBody>
      </p:sp>
      <p:sp>
        <p:nvSpPr>
          <p:cNvPr id="84" name="Google Shape;84;p3"/>
          <p:cNvSpPr txBox="1"/>
          <p:nvPr/>
        </p:nvSpPr>
        <p:spPr>
          <a:xfrm>
            <a:off x="6785881" y="3981404"/>
            <a:ext cx="3501119" cy="379656"/>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1867">
                <a:solidFill>
                  <a:srgbClr val="3F3F3F"/>
                </a:solidFill>
                <a:latin typeface="Arial"/>
                <a:ea typeface="Arial"/>
                <a:cs typeface="Arial"/>
                <a:sym typeface="Arial"/>
              </a:rPr>
              <a:t>Juego: Los Tres Mosqueteros</a:t>
            </a:r>
            <a:endParaRPr/>
          </a:p>
        </p:txBody>
      </p:sp>
      <p:sp>
        <p:nvSpPr>
          <p:cNvPr id="85" name="Google Shape;85;p3"/>
          <p:cNvSpPr/>
          <p:nvPr/>
        </p:nvSpPr>
        <p:spPr>
          <a:xfrm>
            <a:off x="1598775" y="1948451"/>
            <a:ext cx="5086770" cy="3128874"/>
          </a:xfrm>
          <a:custGeom>
            <a:rect b="b" l="l" r="r" t="t"/>
            <a:pathLst>
              <a:path extrusionOk="0" h="3128874" w="5086770">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4"/>
          <p:cNvSpPr txBox="1"/>
          <p:nvPr/>
        </p:nvSpPr>
        <p:spPr>
          <a:xfrm>
            <a:off x="978884" y="1257681"/>
            <a:ext cx="3630239" cy="707886"/>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3200">
                <a:solidFill>
                  <a:schemeClr val="lt1"/>
                </a:solidFill>
                <a:latin typeface="Arial"/>
                <a:ea typeface="Arial"/>
                <a:cs typeface="Arial"/>
                <a:sym typeface="Arial"/>
              </a:rPr>
              <a:t>1. </a:t>
            </a:r>
            <a:r>
              <a:rPr lang="en-US" sz="4000">
                <a:solidFill>
                  <a:schemeClr val="lt1"/>
                </a:solidFill>
                <a:latin typeface="Arial"/>
                <a:ea typeface="Arial"/>
                <a:cs typeface="Arial"/>
                <a:sym typeface="Arial"/>
              </a:rPr>
              <a:t>Introducción</a:t>
            </a:r>
            <a:endParaRPr sz="3200">
              <a:solidFill>
                <a:schemeClr val="lt1"/>
              </a:solidFill>
              <a:latin typeface="Arial"/>
              <a:ea typeface="Arial"/>
              <a:cs typeface="Arial"/>
              <a:sym typeface="Arial"/>
            </a:endParaRPr>
          </a:p>
        </p:txBody>
      </p:sp>
      <p:sp>
        <p:nvSpPr>
          <p:cNvPr id="91" name="Google Shape;91;p4"/>
          <p:cNvSpPr txBox="1"/>
          <p:nvPr/>
        </p:nvSpPr>
        <p:spPr>
          <a:xfrm>
            <a:off x="978884" y="2160890"/>
            <a:ext cx="4649379" cy="3739998"/>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en-US" sz="1600">
                <a:solidFill>
                  <a:schemeClr val="lt1"/>
                </a:solidFill>
                <a:latin typeface="Arial"/>
                <a:ea typeface="Arial"/>
                <a:cs typeface="Arial"/>
                <a:sym typeface="Arial"/>
              </a:rPr>
              <a:t>El Juego de Los Tres Mosqueteros (Three Musketeers) es un juego de estrategia abstracta concebido para dos jugadores y disputado sobre un tablero de 5x5 casillas. El juego fue originalmente concebido y diseñado por el israelí Haar Hoolim en la década de los años 50. No obstante, no sería publicado hasta el año 1969, en el libro A Gamut of Games, escrito por el diseñador de juegos norteamericano Sidney Sackson (1920-2002). </a:t>
            </a:r>
            <a:endParaRPr sz="1600">
              <a:solidFill>
                <a:schemeClr val="lt1"/>
              </a:solidFill>
              <a:latin typeface="Arial"/>
              <a:ea typeface="Arial"/>
              <a:cs typeface="Arial"/>
              <a:sym typeface="Arial"/>
            </a:endParaRPr>
          </a:p>
        </p:txBody>
      </p:sp>
      <p:sp>
        <p:nvSpPr>
          <p:cNvPr id="92" name="Google Shape;92;p4"/>
          <p:cNvSpPr/>
          <p:nvPr/>
        </p:nvSpPr>
        <p:spPr>
          <a:xfrm>
            <a:off x="6770519" y="957112"/>
            <a:ext cx="4649378" cy="4983564"/>
          </a:xfrm>
          <a:custGeom>
            <a:rect b="b" l="l" r="r" t="t"/>
            <a:pathLst>
              <a:path extrusionOk="0" h="466725" w="476250">
                <a:moveTo>
                  <a:pt x="462439" y="160496"/>
                </a:moveTo>
                <a:cubicBezTo>
                  <a:pt x="466249" y="160496"/>
                  <a:pt x="469106" y="157639"/>
                  <a:pt x="469106" y="153829"/>
                </a:cubicBezTo>
                <a:lnTo>
                  <a:pt x="469106" y="149066"/>
                </a:lnTo>
                <a:cubicBezTo>
                  <a:pt x="469106" y="145256"/>
                  <a:pt x="466249" y="142399"/>
                  <a:pt x="462439" y="142399"/>
                </a:cubicBezTo>
                <a:lnTo>
                  <a:pt x="415766" y="142399"/>
                </a:lnTo>
                <a:lnTo>
                  <a:pt x="415766" y="93821"/>
                </a:lnTo>
                <a:cubicBezTo>
                  <a:pt x="415766" y="80486"/>
                  <a:pt x="405289" y="70009"/>
                  <a:pt x="391954" y="70009"/>
                </a:cubicBezTo>
                <a:lnTo>
                  <a:pt x="333851" y="70009"/>
                </a:lnTo>
                <a:lnTo>
                  <a:pt x="333851" y="13811"/>
                </a:lnTo>
                <a:cubicBezTo>
                  <a:pt x="333851" y="10001"/>
                  <a:pt x="330994" y="7144"/>
                  <a:pt x="327184" y="7144"/>
                </a:cubicBezTo>
                <a:lnTo>
                  <a:pt x="322421" y="7144"/>
                </a:lnTo>
                <a:cubicBezTo>
                  <a:pt x="318611" y="7144"/>
                  <a:pt x="315754" y="10001"/>
                  <a:pt x="315754" y="13811"/>
                </a:cubicBezTo>
                <a:lnTo>
                  <a:pt x="315754" y="70009"/>
                </a:lnTo>
                <a:lnTo>
                  <a:pt x="290989" y="70009"/>
                </a:lnTo>
                <a:lnTo>
                  <a:pt x="290989" y="13811"/>
                </a:lnTo>
                <a:cubicBezTo>
                  <a:pt x="290989" y="10001"/>
                  <a:pt x="287179" y="7144"/>
                  <a:pt x="283369" y="7144"/>
                </a:cubicBezTo>
                <a:lnTo>
                  <a:pt x="278606" y="7144"/>
                </a:lnTo>
                <a:cubicBezTo>
                  <a:pt x="274796" y="7144"/>
                  <a:pt x="271939" y="10001"/>
                  <a:pt x="271939" y="13811"/>
                </a:cubicBezTo>
                <a:lnTo>
                  <a:pt x="271939" y="70009"/>
                </a:lnTo>
                <a:lnTo>
                  <a:pt x="247174" y="70009"/>
                </a:lnTo>
                <a:lnTo>
                  <a:pt x="247174" y="13811"/>
                </a:lnTo>
                <a:cubicBezTo>
                  <a:pt x="247174" y="10001"/>
                  <a:pt x="244316" y="7144"/>
                  <a:pt x="240506" y="7144"/>
                </a:cubicBezTo>
                <a:lnTo>
                  <a:pt x="235744" y="7144"/>
                </a:lnTo>
                <a:cubicBezTo>
                  <a:pt x="231934" y="7144"/>
                  <a:pt x="229076" y="10001"/>
                  <a:pt x="229076" y="13811"/>
                </a:cubicBezTo>
                <a:lnTo>
                  <a:pt x="229076" y="70009"/>
                </a:lnTo>
                <a:lnTo>
                  <a:pt x="204311" y="70009"/>
                </a:lnTo>
                <a:lnTo>
                  <a:pt x="204311" y="13811"/>
                </a:lnTo>
                <a:cubicBezTo>
                  <a:pt x="204311" y="10001"/>
                  <a:pt x="201454" y="7144"/>
                  <a:pt x="197644" y="7144"/>
                </a:cubicBezTo>
                <a:lnTo>
                  <a:pt x="192881" y="7144"/>
                </a:lnTo>
                <a:cubicBezTo>
                  <a:pt x="189071" y="7144"/>
                  <a:pt x="186214" y="10001"/>
                  <a:pt x="186214" y="13811"/>
                </a:cubicBezTo>
                <a:lnTo>
                  <a:pt x="186214" y="70009"/>
                </a:lnTo>
                <a:lnTo>
                  <a:pt x="161449" y="70009"/>
                </a:lnTo>
                <a:lnTo>
                  <a:pt x="161449" y="13811"/>
                </a:lnTo>
                <a:cubicBezTo>
                  <a:pt x="161449" y="10001"/>
                  <a:pt x="158591" y="7144"/>
                  <a:pt x="154781" y="7144"/>
                </a:cubicBezTo>
                <a:lnTo>
                  <a:pt x="150019" y="7144"/>
                </a:lnTo>
                <a:cubicBezTo>
                  <a:pt x="146209" y="7144"/>
                  <a:pt x="143351" y="10001"/>
                  <a:pt x="143351" y="13811"/>
                </a:cubicBezTo>
                <a:lnTo>
                  <a:pt x="143351" y="70009"/>
                </a:lnTo>
                <a:lnTo>
                  <a:pt x="88106" y="70009"/>
                </a:lnTo>
                <a:cubicBezTo>
                  <a:pt x="74771" y="70009"/>
                  <a:pt x="64294" y="81439"/>
                  <a:pt x="64294" y="93821"/>
                </a:cubicBezTo>
                <a:lnTo>
                  <a:pt x="64294" y="142399"/>
                </a:lnTo>
                <a:lnTo>
                  <a:pt x="13811" y="142399"/>
                </a:lnTo>
                <a:cubicBezTo>
                  <a:pt x="10001" y="142399"/>
                  <a:pt x="7144" y="145256"/>
                  <a:pt x="7144" y="149066"/>
                </a:cubicBezTo>
                <a:lnTo>
                  <a:pt x="7144" y="153829"/>
                </a:lnTo>
                <a:cubicBezTo>
                  <a:pt x="7144" y="157639"/>
                  <a:pt x="10001" y="160496"/>
                  <a:pt x="13811" y="160496"/>
                </a:cubicBezTo>
                <a:lnTo>
                  <a:pt x="64294" y="160496"/>
                </a:lnTo>
                <a:lnTo>
                  <a:pt x="64294" y="185261"/>
                </a:lnTo>
                <a:lnTo>
                  <a:pt x="13811" y="185261"/>
                </a:lnTo>
                <a:cubicBezTo>
                  <a:pt x="10001" y="185261"/>
                  <a:pt x="7144" y="188119"/>
                  <a:pt x="7144" y="191929"/>
                </a:cubicBezTo>
                <a:lnTo>
                  <a:pt x="7144" y="196691"/>
                </a:lnTo>
                <a:cubicBezTo>
                  <a:pt x="7144" y="200501"/>
                  <a:pt x="10001" y="203359"/>
                  <a:pt x="13811" y="203359"/>
                </a:cubicBezTo>
                <a:lnTo>
                  <a:pt x="64294" y="203359"/>
                </a:lnTo>
                <a:lnTo>
                  <a:pt x="64294" y="228124"/>
                </a:lnTo>
                <a:lnTo>
                  <a:pt x="13811" y="228124"/>
                </a:lnTo>
                <a:cubicBezTo>
                  <a:pt x="10001" y="229076"/>
                  <a:pt x="7144" y="231934"/>
                  <a:pt x="7144" y="235744"/>
                </a:cubicBezTo>
                <a:lnTo>
                  <a:pt x="7144" y="240506"/>
                </a:lnTo>
                <a:cubicBezTo>
                  <a:pt x="7144" y="244316"/>
                  <a:pt x="10001" y="247174"/>
                  <a:pt x="13811" y="247174"/>
                </a:cubicBezTo>
                <a:lnTo>
                  <a:pt x="64294" y="247174"/>
                </a:lnTo>
                <a:lnTo>
                  <a:pt x="64294" y="271939"/>
                </a:lnTo>
                <a:lnTo>
                  <a:pt x="13811" y="271939"/>
                </a:lnTo>
                <a:cubicBezTo>
                  <a:pt x="10001" y="271939"/>
                  <a:pt x="7144" y="274796"/>
                  <a:pt x="7144" y="278606"/>
                </a:cubicBezTo>
                <a:lnTo>
                  <a:pt x="7144" y="283369"/>
                </a:lnTo>
                <a:cubicBezTo>
                  <a:pt x="7144" y="287179"/>
                  <a:pt x="10001" y="290036"/>
                  <a:pt x="13811" y="290036"/>
                </a:cubicBezTo>
                <a:lnTo>
                  <a:pt x="64294" y="290036"/>
                </a:lnTo>
                <a:lnTo>
                  <a:pt x="64294" y="314801"/>
                </a:lnTo>
                <a:lnTo>
                  <a:pt x="13811" y="314801"/>
                </a:lnTo>
                <a:cubicBezTo>
                  <a:pt x="10001" y="314801"/>
                  <a:pt x="7144" y="317659"/>
                  <a:pt x="7144" y="321469"/>
                </a:cubicBezTo>
                <a:lnTo>
                  <a:pt x="7144" y="326231"/>
                </a:lnTo>
                <a:cubicBezTo>
                  <a:pt x="7144" y="330041"/>
                  <a:pt x="10001" y="332899"/>
                  <a:pt x="13811" y="332899"/>
                </a:cubicBezTo>
                <a:lnTo>
                  <a:pt x="64294" y="332899"/>
                </a:lnTo>
                <a:lnTo>
                  <a:pt x="64294" y="380524"/>
                </a:lnTo>
                <a:cubicBezTo>
                  <a:pt x="64294" y="393859"/>
                  <a:pt x="74771" y="404336"/>
                  <a:pt x="88106" y="404336"/>
                </a:cubicBezTo>
                <a:lnTo>
                  <a:pt x="142399" y="404336"/>
                </a:lnTo>
                <a:lnTo>
                  <a:pt x="142399" y="461486"/>
                </a:lnTo>
                <a:cubicBezTo>
                  <a:pt x="142399" y="465296"/>
                  <a:pt x="145256" y="468154"/>
                  <a:pt x="149066" y="468154"/>
                </a:cubicBezTo>
                <a:lnTo>
                  <a:pt x="153829" y="468154"/>
                </a:lnTo>
                <a:cubicBezTo>
                  <a:pt x="157639" y="468154"/>
                  <a:pt x="160496" y="465296"/>
                  <a:pt x="160496" y="461486"/>
                </a:cubicBezTo>
                <a:lnTo>
                  <a:pt x="160496" y="404336"/>
                </a:lnTo>
                <a:lnTo>
                  <a:pt x="185261" y="404336"/>
                </a:lnTo>
                <a:lnTo>
                  <a:pt x="185261" y="461486"/>
                </a:lnTo>
                <a:cubicBezTo>
                  <a:pt x="185261" y="465296"/>
                  <a:pt x="188119" y="468154"/>
                  <a:pt x="191929" y="468154"/>
                </a:cubicBezTo>
                <a:lnTo>
                  <a:pt x="196691" y="468154"/>
                </a:lnTo>
                <a:cubicBezTo>
                  <a:pt x="200501" y="468154"/>
                  <a:pt x="203359" y="465296"/>
                  <a:pt x="203359" y="461486"/>
                </a:cubicBezTo>
                <a:lnTo>
                  <a:pt x="203359" y="404336"/>
                </a:lnTo>
                <a:lnTo>
                  <a:pt x="228124" y="404336"/>
                </a:lnTo>
                <a:lnTo>
                  <a:pt x="228124" y="461486"/>
                </a:lnTo>
                <a:cubicBezTo>
                  <a:pt x="228124" y="465296"/>
                  <a:pt x="230981" y="468154"/>
                  <a:pt x="234791" y="468154"/>
                </a:cubicBezTo>
                <a:lnTo>
                  <a:pt x="239554" y="468154"/>
                </a:lnTo>
                <a:cubicBezTo>
                  <a:pt x="243364" y="468154"/>
                  <a:pt x="246221" y="465296"/>
                  <a:pt x="246221" y="461486"/>
                </a:cubicBezTo>
                <a:lnTo>
                  <a:pt x="246221" y="404336"/>
                </a:lnTo>
                <a:lnTo>
                  <a:pt x="270986" y="404336"/>
                </a:lnTo>
                <a:lnTo>
                  <a:pt x="270986" y="461486"/>
                </a:lnTo>
                <a:cubicBezTo>
                  <a:pt x="270986" y="465296"/>
                  <a:pt x="273844" y="468154"/>
                  <a:pt x="277654" y="468154"/>
                </a:cubicBezTo>
                <a:lnTo>
                  <a:pt x="283369" y="468154"/>
                </a:lnTo>
                <a:cubicBezTo>
                  <a:pt x="287179" y="468154"/>
                  <a:pt x="290036" y="465296"/>
                  <a:pt x="290036" y="461486"/>
                </a:cubicBezTo>
                <a:lnTo>
                  <a:pt x="290036" y="404336"/>
                </a:lnTo>
                <a:lnTo>
                  <a:pt x="314801" y="404336"/>
                </a:lnTo>
                <a:lnTo>
                  <a:pt x="314801" y="461486"/>
                </a:lnTo>
                <a:cubicBezTo>
                  <a:pt x="314801" y="465296"/>
                  <a:pt x="317659" y="468154"/>
                  <a:pt x="321469" y="468154"/>
                </a:cubicBezTo>
                <a:lnTo>
                  <a:pt x="326231" y="468154"/>
                </a:lnTo>
                <a:cubicBezTo>
                  <a:pt x="330041" y="468154"/>
                  <a:pt x="332899" y="465296"/>
                  <a:pt x="332899" y="461486"/>
                </a:cubicBezTo>
                <a:lnTo>
                  <a:pt x="332899" y="404336"/>
                </a:lnTo>
                <a:lnTo>
                  <a:pt x="391001" y="404336"/>
                </a:lnTo>
                <a:cubicBezTo>
                  <a:pt x="404336" y="404336"/>
                  <a:pt x="414814" y="393859"/>
                  <a:pt x="414814" y="380524"/>
                </a:cubicBezTo>
                <a:lnTo>
                  <a:pt x="414814" y="332899"/>
                </a:lnTo>
                <a:lnTo>
                  <a:pt x="461486" y="332899"/>
                </a:lnTo>
                <a:cubicBezTo>
                  <a:pt x="465296" y="332899"/>
                  <a:pt x="468154" y="330041"/>
                  <a:pt x="468154" y="326231"/>
                </a:cubicBezTo>
                <a:lnTo>
                  <a:pt x="468154" y="321469"/>
                </a:lnTo>
                <a:cubicBezTo>
                  <a:pt x="468154" y="317659"/>
                  <a:pt x="465296" y="314801"/>
                  <a:pt x="461486" y="314801"/>
                </a:cubicBezTo>
                <a:lnTo>
                  <a:pt x="414814" y="314801"/>
                </a:lnTo>
                <a:lnTo>
                  <a:pt x="414814" y="290036"/>
                </a:lnTo>
                <a:lnTo>
                  <a:pt x="461486" y="290036"/>
                </a:lnTo>
                <a:cubicBezTo>
                  <a:pt x="465296" y="290036"/>
                  <a:pt x="468154" y="287179"/>
                  <a:pt x="468154" y="283369"/>
                </a:cubicBezTo>
                <a:lnTo>
                  <a:pt x="468154" y="278606"/>
                </a:lnTo>
                <a:cubicBezTo>
                  <a:pt x="468154" y="274796"/>
                  <a:pt x="465296" y="271939"/>
                  <a:pt x="461486" y="271939"/>
                </a:cubicBezTo>
                <a:lnTo>
                  <a:pt x="414814" y="271939"/>
                </a:lnTo>
                <a:lnTo>
                  <a:pt x="414814" y="247174"/>
                </a:lnTo>
                <a:lnTo>
                  <a:pt x="461486" y="247174"/>
                </a:lnTo>
                <a:cubicBezTo>
                  <a:pt x="465296" y="247174"/>
                  <a:pt x="468154" y="244316"/>
                  <a:pt x="468154" y="240506"/>
                </a:cubicBezTo>
                <a:lnTo>
                  <a:pt x="468154" y="235744"/>
                </a:lnTo>
                <a:cubicBezTo>
                  <a:pt x="468154" y="231934"/>
                  <a:pt x="465296" y="229076"/>
                  <a:pt x="461486" y="229076"/>
                </a:cubicBezTo>
                <a:lnTo>
                  <a:pt x="414814" y="229076"/>
                </a:lnTo>
                <a:lnTo>
                  <a:pt x="414814" y="204311"/>
                </a:lnTo>
                <a:lnTo>
                  <a:pt x="461486" y="204311"/>
                </a:lnTo>
                <a:cubicBezTo>
                  <a:pt x="465296" y="204311"/>
                  <a:pt x="468154" y="201454"/>
                  <a:pt x="468154" y="197644"/>
                </a:cubicBezTo>
                <a:lnTo>
                  <a:pt x="468154" y="192881"/>
                </a:lnTo>
                <a:cubicBezTo>
                  <a:pt x="468154" y="189071"/>
                  <a:pt x="465296" y="186214"/>
                  <a:pt x="461486" y="186214"/>
                </a:cubicBezTo>
                <a:lnTo>
                  <a:pt x="414814" y="186214"/>
                </a:lnTo>
                <a:lnTo>
                  <a:pt x="414814" y="161449"/>
                </a:lnTo>
                <a:lnTo>
                  <a:pt x="462439" y="161449"/>
                </a:lnTo>
                <a:close/>
              </a:path>
            </a:pathLst>
          </a:cu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93" name="Google Shape;93;p4"/>
          <p:cNvPicPr preferRelativeResize="0"/>
          <p:nvPr/>
        </p:nvPicPr>
        <p:blipFill rotWithShape="1">
          <a:blip r:embed="rId3">
            <a:alphaModFix/>
          </a:blip>
          <a:srcRect b="0" l="0" r="0" t="0"/>
          <a:stretch/>
        </p:blipFill>
        <p:spPr>
          <a:xfrm>
            <a:off x="8151915" y="1961406"/>
            <a:ext cx="1886585" cy="2974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descr="Imagen que contiene biombo, interior, juego, viendo&#10;&#10;Descripción generada automáticamente" id="98" name="Google Shape;98;p5"/>
          <p:cNvPicPr preferRelativeResize="0"/>
          <p:nvPr/>
        </p:nvPicPr>
        <p:blipFill rotWithShape="1">
          <a:blip r:embed="rId3">
            <a:alphaModFix/>
          </a:blip>
          <a:srcRect b="0" l="0" r="0" t="0"/>
          <a:stretch/>
        </p:blipFill>
        <p:spPr>
          <a:xfrm>
            <a:off x="5686505" y="1310198"/>
            <a:ext cx="1544345" cy="1544345"/>
          </a:xfrm>
          <a:prstGeom prst="rect">
            <a:avLst/>
          </a:prstGeom>
          <a:noFill/>
          <a:ln>
            <a:noFill/>
          </a:ln>
        </p:spPr>
      </p:pic>
      <p:pic>
        <p:nvPicPr>
          <p:cNvPr descr="Imagen que contiene biombo, interior, juego, viendo&#10;&#10;Descripción generada automáticamente" id="99" name="Google Shape;99;p5"/>
          <p:cNvPicPr preferRelativeResize="0"/>
          <p:nvPr/>
        </p:nvPicPr>
        <p:blipFill rotWithShape="1">
          <a:blip r:embed="rId3">
            <a:alphaModFix/>
          </a:blip>
          <a:srcRect b="0" l="0" r="0" t="0"/>
          <a:stretch/>
        </p:blipFill>
        <p:spPr>
          <a:xfrm>
            <a:off x="4142160" y="4171232"/>
            <a:ext cx="1544345" cy="1544345"/>
          </a:xfrm>
          <a:prstGeom prst="rect">
            <a:avLst/>
          </a:prstGeom>
          <a:noFill/>
          <a:ln>
            <a:noFill/>
          </a:ln>
        </p:spPr>
      </p:pic>
      <p:pic>
        <p:nvPicPr>
          <p:cNvPr descr="Imagen que contiene biombo, interior, juego, viendo&#10;&#10;Descripción generada automáticamente" id="100" name="Google Shape;100;p5"/>
          <p:cNvPicPr preferRelativeResize="0"/>
          <p:nvPr/>
        </p:nvPicPr>
        <p:blipFill rotWithShape="1">
          <a:blip r:embed="rId3">
            <a:alphaModFix/>
          </a:blip>
          <a:srcRect b="0" l="0" r="0" t="0"/>
          <a:stretch/>
        </p:blipFill>
        <p:spPr>
          <a:xfrm>
            <a:off x="1786930" y="1310199"/>
            <a:ext cx="1544345" cy="1544345"/>
          </a:xfrm>
          <a:prstGeom prst="rect">
            <a:avLst/>
          </a:prstGeom>
          <a:noFill/>
          <a:ln>
            <a:noFill/>
          </a:ln>
        </p:spPr>
      </p:pic>
      <p:sp>
        <p:nvSpPr>
          <p:cNvPr id="101" name="Google Shape;101;p5"/>
          <p:cNvSpPr txBox="1"/>
          <p:nvPr/>
        </p:nvSpPr>
        <p:spPr>
          <a:xfrm>
            <a:off x="6745705" y="2389791"/>
            <a:ext cx="3847520" cy="1479379"/>
          </a:xfrm>
          <a:prstGeom prst="rect">
            <a:avLst/>
          </a:prstGeom>
          <a:noFill/>
          <a:ln>
            <a:noFill/>
          </a:ln>
        </p:spPr>
        <p:txBody>
          <a:bodyPr anchorCtr="0" anchor="ctr" bIns="45700" lIns="91425" spcFirstLastPara="1" rIns="91425" wrap="square" tIns="45700">
            <a:spAutoFit/>
          </a:bodyPr>
          <a:lstStyle/>
          <a:p>
            <a:pPr indent="0" lvl="0" marL="0" marR="0" rtl="0" algn="l">
              <a:lnSpc>
                <a:spcPct val="90000"/>
              </a:lnSpc>
              <a:spcBef>
                <a:spcPts val="0"/>
              </a:spcBef>
              <a:spcAft>
                <a:spcPts val="0"/>
              </a:spcAft>
              <a:buNone/>
            </a:pPr>
            <a:r>
              <a:rPr lang="en-US" sz="6000">
                <a:solidFill>
                  <a:srgbClr val="3F3F3F"/>
                </a:solidFill>
                <a:latin typeface="Arial"/>
                <a:ea typeface="Arial"/>
                <a:cs typeface="Arial"/>
                <a:sym typeface="Arial"/>
              </a:rPr>
              <a:t>Diseño y Reglas</a:t>
            </a:r>
            <a:endParaRPr/>
          </a:p>
        </p:txBody>
      </p:sp>
      <p:sp>
        <p:nvSpPr>
          <p:cNvPr id="102" name="Google Shape;102;p5"/>
          <p:cNvSpPr txBox="1"/>
          <p:nvPr/>
        </p:nvSpPr>
        <p:spPr>
          <a:xfrm>
            <a:off x="6785881" y="3981404"/>
            <a:ext cx="3501119" cy="379656"/>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1867">
                <a:solidFill>
                  <a:srgbClr val="3F3F3F"/>
                </a:solidFill>
                <a:latin typeface="Arial"/>
                <a:ea typeface="Arial"/>
                <a:cs typeface="Arial"/>
                <a:sym typeface="Arial"/>
              </a:rPr>
              <a:t>Juego: Los Tres Mosqueteros</a:t>
            </a:r>
            <a:endParaRPr/>
          </a:p>
        </p:txBody>
      </p:sp>
      <p:sp>
        <p:nvSpPr>
          <p:cNvPr id="103" name="Google Shape;103;p5"/>
          <p:cNvSpPr/>
          <p:nvPr/>
        </p:nvSpPr>
        <p:spPr>
          <a:xfrm>
            <a:off x="1598775" y="1948451"/>
            <a:ext cx="5086770" cy="3128874"/>
          </a:xfrm>
          <a:custGeom>
            <a:rect b="b" l="l" r="r" t="t"/>
            <a:pathLst>
              <a:path extrusionOk="0" h="3128874" w="5086770">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6"/>
          <p:cNvSpPr txBox="1"/>
          <p:nvPr>
            <p:ph idx="1" type="body"/>
          </p:nvPr>
        </p:nvSpPr>
        <p:spPr>
          <a:xfrm>
            <a:off x="2120734" y="339509"/>
            <a:ext cx="9775991" cy="724247"/>
          </a:xfrm>
          <a:prstGeom prst="rect">
            <a:avLst/>
          </a:prstGeom>
          <a:noFill/>
          <a:ln>
            <a:noFill/>
          </a:ln>
        </p:spPr>
        <p:txBody>
          <a:bodyPr anchorCtr="0" anchor="ctr" bIns="45700" lIns="91425" spcFirstLastPara="1" rIns="91425" wrap="square" tIns="45700">
            <a:normAutofit fontScale="92500" lnSpcReduction="10000"/>
          </a:bodyPr>
          <a:lstStyle/>
          <a:p>
            <a:pPr indent="0" lvl="0" marL="0" rtl="0" algn="l">
              <a:lnSpc>
                <a:spcPct val="90000"/>
              </a:lnSpc>
              <a:spcBef>
                <a:spcPts val="0"/>
              </a:spcBef>
              <a:spcAft>
                <a:spcPts val="0"/>
              </a:spcAft>
              <a:buClr>
                <a:schemeClr val="lt1"/>
              </a:buClr>
              <a:buSzPct val="100000"/>
              <a:buNone/>
            </a:pPr>
            <a:r>
              <a:rPr lang="en-US"/>
              <a:t>Diseño</a:t>
            </a:r>
            <a:endParaRPr/>
          </a:p>
        </p:txBody>
      </p:sp>
      <p:sp>
        <p:nvSpPr>
          <p:cNvPr id="109" name="Google Shape;109;p6"/>
          <p:cNvSpPr txBox="1"/>
          <p:nvPr/>
        </p:nvSpPr>
        <p:spPr>
          <a:xfrm>
            <a:off x="8609138" y="2008528"/>
            <a:ext cx="2922462"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595959"/>
                </a:solidFill>
                <a:latin typeface="Arial"/>
                <a:ea typeface="Arial"/>
                <a:cs typeface="Arial"/>
                <a:sym typeface="Arial"/>
              </a:rPr>
              <a:t>Movimientos de Captura y Unión </a:t>
            </a:r>
            <a:endParaRPr sz="1400">
              <a:solidFill>
                <a:srgbClr val="595959"/>
              </a:solidFill>
              <a:latin typeface="Arial"/>
              <a:ea typeface="Arial"/>
              <a:cs typeface="Arial"/>
              <a:sym typeface="Arial"/>
            </a:endParaRPr>
          </a:p>
        </p:txBody>
      </p:sp>
      <p:sp>
        <p:nvSpPr>
          <p:cNvPr id="110" name="Google Shape;110;p6"/>
          <p:cNvSpPr txBox="1"/>
          <p:nvPr/>
        </p:nvSpPr>
        <p:spPr>
          <a:xfrm>
            <a:off x="8609138" y="3389630"/>
            <a:ext cx="271535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595959"/>
                </a:solidFill>
                <a:latin typeface="Arial"/>
                <a:ea typeface="Arial"/>
                <a:cs typeface="Arial"/>
                <a:sym typeface="Arial"/>
              </a:rPr>
              <a:t>Juego en serie (Por turnos)</a:t>
            </a:r>
            <a:endParaRPr sz="1400">
              <a:solidFill>
                <a:srgbClr val="595959"/>
              </a:solidFill>
              <a:latin typeface="Arial"/>
              <a:ea typeface="Arial"/>
              <a:cs typeface="Arial"/>
              <a:sym typeface="Arial"/>
            </a:endParaRPr>
          </a:p>
        </p:txBody>
      </p:sp>
      <p:sp>
        <p:nvSpPr>
          <p:cNvPr id="111" name="Google Shape;111;p6"/>
          <p:cNvSpPr txBox="1"/>
          <p:nvPr/>
        </p:nvSpPr>
        <p:spPr>
          <a:xfrm>
            <a:off x="8609138" y="4770733"/>
            <a:ext cx="2715354"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595959"/>
                </a:solidFill>
                <a:latin typeface="Arial"/>
                <a:ea typeface="Arial"/>
                <a:cs typeface="Arial"/>
                <a:sym typeface="Arial"/>
              </a:rPr>
              <a:t>Nivel de dificultad:</a:t>
            </a:r>
            <a:endParaRPr/>
          </a:p>
          <a:p>
            <a:pPr indent="-171450" lvl="0" marL="171450" marR="0" rtl="0" algn="l">
              <a:spcBef>
                <a:spcPts val="0"/>
              </a:spcBef>
              <a:spcAft>
                <a:spcPts val="0"/>
              </a:spcAft>
              <a:buClr>
                <a:srgbClr val="595959"/>
              </a:buClr>
              <a:buSzPts val="1400"/>
              <a:buFont typeface="Arial"/>
              <a:buChar char="-"/>
            </a:pPr>
            <a:r>
              <a:rPr lang="en-US" sz="1400">
                <a:solidFill>
                  <a:srgbClr val="595959"/>
                </a:solidFill>
                <a:latin typeface="Arial"/>
                <a:ea typeface="Arial"/>
                <a:cs typeface="Arial"/>
                <a:sym typeface="Arial"/>
              </a:rPr>
              <a:t>Fácil (Estrategia Aleatoria)</a:t>
            </a:r>
            <a:endParaRPr/>
          </a:p>
          <a:p>
            <a:pPr indent="-171450" lvl="0" marL="171450" marR="0" rtl="0" algn="l">
              <a:spcBef>
                <a:spcPts val="0"/>
              </a:spcBef>
              <a:spcAft>
                <a:spcPts val="0"/>
              </a:spcAft>
              <a:buClr>
                <a:srgbClr val="595959"/>
              </a:buClr>
              <a:buSzPts val="1400"/>
              <a:buFont typeface="Arial"/>
              <a:buChar char="-"/>
            </a:pPr>
            <a:r>
              <a:rPr lang="en-US" sz="1400">
                <a:solidFill>
                  <a:srgbClr val="595959"/>
                </a:solidFill>
                <a:latin typeface="Arial"/>
                <a:ea typeface="Arial"/>
                <a:cs typeface="Arial"/>
                <a:sym typeface="Arial"/>
              </a:rPr>
              <a:t>Media (Primero El Mejor)</a:t>
            </a:r>
            <a:endParaRPr/>
          </a:p>
          <a:p>
            <a:pPr indent="-171450" lvl="0" marL="171450" marR="0" rtl="0" algn="l">
              <a:spcBef>
                <a:spcPts val="0"/>
              </a:spcBef>
              <a:spcAft>
                <a:spcPts val="0"/>
              </a:spcAft>
              <a:buClr>
                <a:srgbClr val="595959"/>
              </a:buClr>
              <a:buSzPts val="1400"/>
              <a:buFont typeface="Arial"/>
              <a:buChar char="-"/>
            </a:pPr>
            <a:r>
              <a:rPr lang="en-US" sz="1400">
                <a:solidFill>
                  <a:srgbClr val="595959"/>
                </a:solidFill>
                <a:latin typeface="Arial"/>
                <a:ea typeface="Arial"/>
                <a:cs typeface="Arial"/>
                <a:sym typeface="Arial"/>
              </a:rPr>
              <a:t>Difícil (Minimax)</a:t>
            </a:r>
            <a:endParaRPr sz="1400">
              <a:solidFill>
                <a:srgbClr val="595959"/>
              </a:solidFill>
              <a:latin typeface="Arial"/>
              <a:ea typeface="Arial"/>
              <a:cs typeface="Arial"/>
              <a:sym typeface="Arial"/>
            </a:endParaRPr>
          </a:p>
        </p:txBody>
      </p:sp>
      <p:sp>
        <p:nvSpPr>
          <p:cNvPr id="112" name="Google Shape;112;p6"/>
          <p:cNvSpPr txBox="1"/>
          <p:nvPr/>
        </p:nvSpPr>
        <p:spPr>
          <a:xfrm>
            <a:off x="867509" y="2008528"/>
            <a:ext cx="2730429" cy="30777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400">
                <a:solidFill>
                  <a:srgbClr val="595959"/>
                </a:solidFill>
                <a:latin typeface="Arial"/>
                <a:ea typeface="Arial"/>
                <a:cs typeface="Arial"/>
                <a:sym typeface="Arial"/>
              </a:rPr>
              <a:t>Tablero 5x5</a:t>
            </a:r>
            <a:endParaRPr sz="1400">
              <a:solidFill>
                <a:srgbClr val="595959"/>
              </a:solidFill>
              <a:latin typeface="Arial"/>
              <a:ea typeface="Arial"/>
              <a:cs typeface="Arial"/>
              <a:sym typeface="Arial"/>
            </a:endParaRPr>
          </a:p>
        </p:txBody>
      </p:sp>
      <p:sp>
        <p:nvSpPr>
          <p:cNvPr id="113" name="Google Shape;113;p6"/>
          <p:cNvSpPr txBox="1"/>
          <p:nvPr/>
        </p:nvSpPr>
        <p:spPr>
          <a:xfrm>
            <a:off x="867509" y="3389630"/>
            <a:ext cx="2730429" cy="30777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400">
                <a:solidFill>
                  <a:srgbClr val="595959"/>
                </a:solidFill>
                <a:latin typeface="Arial"/>
                <a:ea typeface="Arial"/>
                <a:cs typeface="Arial"/>
                <a:sym typeface="Arial"/>
              </a:rPr>
              <a:t>Dos jugadores</a:t>
            </a:r>
            <a:endParaRPr sz="1400">
              <a:solidFill>
                <a:srgbClr val="595959"/>
              </a:solidFill>
              <a:latin typeface="Arial"/>
              <a:ea typeface="Arial"/>
              <a:cs typeface="Arial"/>
              <a:sym typeface="Arial"/>
            </a:endParaRPr>
          </a:p>
        </p:txBody>
      </p:sp>
      <p:sp>
        <p:nvSpPr>
          <p:cNvPr id="114" name="Google Shape;114;p6"/>
          <p:cNvSpPr txBox="1"/>
          <p:nvPr/>
        </p:nvSpPr>
        <p:spPr>
          <a:xfrm>
            <a:off x="867509" y="4770733"/>
            <a:ext cx="2730429" cy="30777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400">
                <a:solidFill>
                  <a:srgbClr val="595959"/>
                </a:solidFill>
                <a:latin typeface="Arial"/>
                <a:ea typeface="Arial"/>
                <a:cs typeface="Arial"/>
                <a:sym typeface="Arial"/>
              </a:rPr>
              <a:t>Mosqueteros y Guardias</a:t>
            </a:r>
            <a:endParaRPr sz="1400">
              <a:solidFill>
                <a:srgbClr val="595959"/>
              </a:solidFill>
              <a:latin typeface="Arial"/>
              <a:ea typeface="Arial"/>
              <a:cs typeface="Arial"/>
              <a:sym typeface="Arial"/>
            </a:endParaRPr>
          </a:p>
        </p:txBody>
      </p:sp>
      <p:sp>
        <p:nvSpPr>
          <p:cNvPr id="115" name="Google Shape;115;p6"/>
          <p:cNvSpPr/>
          <p:nvPr/>
        </p:nvSpPr>
        <p:spPr>
          <a:xfrm>
            <a:off x="7680620" y="2026806"/>
            <a:ext cx="777826" cy="777826"/>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16" name="Google Shape;116;p6"/>
          <p:cNvSpPr/>
          <p:nvPr/>
        </p:nvSpPr>
        <p:spPr>
          <a:xfrm>
            <a:off x="7680620" y="3417426"/>
            <a:ext cx="777826" cy="777826"/>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17" name="Google Shape;117;p6"/>
          <p:cNvSpPr/>
          <p:nvPr/>
        </p:nvSpPr>
        <p:spPr>
          <a:xfrm>
            <a:off x="7680620" y="4836352"/>
            <a:ext cx="777826" cy="777826"/>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18" name="Google Shape;118;p6"/>
          <p:cNvSpPr/>
          <p:nvPr/>
        </p:nvSpPr>
        <p:spPr>
          <a:xfrm>
            <a:off x="3733556" y="2035114"/>
            <a:ext cx="777826" cy="777826"/>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19" name="Google Shape;119;p6"/>
          <p:cNvSpPr/>
          <p:nvPr/>
        </p:nvSpPr>
        <p:spPr>
          <a:xfrm>
            <a:off x="3733556" y="3403340"/>
            <a:ext cx="777826" cy="777826"/>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20" name="Google Shape;120;p6"/>
          <p:cNvSpPr/>
          <p:nvPr/>
        </p:nvSpPr>
        <p:spPr>
          <a:xfrm>
            <a:off x="3733556" y="4799868"/>
            <a:ext cx="777826" cy="777826"/>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nvGrpSpPr>
          <p:cNvPr id="121" name="Google Shape;121;p6"/>
          <p:cNvGrpSpPr/>
          <p:nvPr/>
        </p:nvGrpSpPr>
        <p:grpSpPr>
          <a:xfrm>
            <a:off x="5274528" y="2964521"/>
            <a:ext cx="1669479" cy="1669479"/>
            <a:chOff x="3807530" y="2946763"/>
            <a:chExt cx="1512168" cy="1512168"/>
          </a:xfrm>
        </p:grpSpPr>
        <p:sp>
          <p:nvSpPr>
            <p:cNvPr id="122" name="Google Shape;122;p6"/>
            <p:cNvSpPr/>
            <p:nvPr/>
          </p:nvSpPr>
          <p:spPr>
            <a:xfrm>
              <a:off x="3897540" y="3036773"/>
              <a:ext cx="1332148" cy="1332148"/>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23" name="Google Shape;123;p6"/>
            <p:cNvSpPr/>
            <p:nvPr/>
          </p:nvSpPr>
          <p:spPr>
            <a:xfrm>
              <a:off x="3807530" y="2946763"/>
              <a:ext cx="1512168" cy="1512168"/>
            </a:xfrm>
            <a:prstGeom prst="ellipse">
              <a:avLst/>
            </a:prstGeom>
            <a:noFill/>
            <a:ln cap="flat" cmpd="sng" w="15875">
              <a:solidFill>
                <a:schemeClr val="accent6"/>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cxnSp>
        <p:nvCxnSpPr>
          <p:cNvPr id="124" name="Google Shape;124;p6"/>
          <p:cNvCxnSpPr>
            <a:stCxn id="118" idx="6"/>
            <a:endCxn id="123" idx="1"/>
          </p:cNvCxnSpPr>
          <p:nvPr/>
        </p:nvCxnSpPr>
        <p:spPr>
          <a:xfrm>
            <a:off x="4511382" y="2424027"/>
            <a:ext cx="1007700" cy="785100"/>
          </a:xfrm>
          <a:prstGeom prst="straightConnector1">
            <a:avLst/>
          </a:prstGeom>
          <a:noFill/>
          <a:ln cap="flat" cmpd="sng" w="9525">
            <a:solidFill>
              <a:schemeClr val="accent6"/>
            </a:solidFill>
            <a:prstDash val="solid"/>
            <a:miter lim="800000"/>
            <a:headEnd len="sm" w="sm" type="none"/>
            <a:tailEnd len="sm" w="sm" type="none"/>
          </a:ln>
        </p:spPr>
      </p:cxnSp>
      <p:cxnSp>
        <p:nvCxnSpPr>
          <p:cNvPr id="125" name="Google Shape;125;p6"/>
          <p:cNvCxnSpPr>
            <a:stCxn id="119" idx="6"/>
            <a:endCxn id="123" idx="2"/>
          </p:cNvCxnSpPr>
          <p:nvPr/>
        </p:nvCxnSpPr>
        <p:spPr>
          <a:xfrm>
            <a:off x="4511382" y="3792253"/>
            <a:ext cx="763200" cy="6900"/>
          </a:xfrm>
          <a:prstGeom prst="straightConnector1">
            <a:avLst/>
          </a:prstGeom>
          <a:noFill/>
          <a:ln cap="flat" cmpd="sng" w="9525">
            <a:solidFill>
              <a:schemeClr val="accent6"/>
            </a:solidFill>
            <a:prstDash val="solid"/>
            <a:miter lim="800000"/>
            <a:headEnd len="sm" w="sm" type="none"/>
            <a:tailEnd len="sm" w="sm" type="none"/>
          </a:ln>
        </p:spPr>
      </p:cxnSp>
      <p:cxnSp>
        <p:nvCxnSpPr>
          <p:cNvPr id="126" name="Google Shape;126;p6"/>
          <p:cNvCxnSpPr>
            <a:stCxn id="120" idx="6"/>
            <a:endCxn id="123" idx="3"/>
          </p:cNvCxnSpPr>
          <p:nvPr/>
        </p:nvCxnSpPr>
        <p:spPr>
          <a:xfrm flipH="1" rot="10800000">
            <a:off x="4511382" y="4389581"/>
            <a:ext cx="1007700" cy="799200"/>
          </a:xfrm>
          <a:prstGeom prst="straightConnector1">
            <a:avLst/>
          </a:prstGeom>
          <a:noFill/>
          <a:ln cap="flat" cmpd="sng" w="9525">
            <a:solidFill>
              <a:schemeClr val="accent6"/>
            </a:solidFill>
            <a:prstDash val="solid"/>
            <a:miter lim="800000"/>
            <a:headEnd len="sm" w="sm" type="none"/>
            <a:tailEnd len="sm" w="sm" type="none"/>
          </a:ln>
        </p:spPr>
      </p:cxnSp>
      <p:cxnSp>
        <p:nvCxnSpPr>
          <p:cNvPr id="127" name="Google Shape;127;p6"/>
          <p:cNvCxnSpPr>
            <a:stCxn id="117" idx="2"/>
            <a:endCxn id="123" idx="5"/>
          </p:cNvCxnSpPr>
          <p:nvPr/>
        </p:nvCxnSpPr>
        <p:spPr>
          <a:xfrm rot="10800000">
            <a:off x="6699620" y="4389465"/>
            <a:ext cx="981000" cy="835800"/>
          </a:xfrm>
          <a:prstGeom prst="straightConnector1">
            <a:avLst/>
          </a:prstGeom>
          <a:noFill/>
          <a:ln cap="flat" cmpd="sng" w="9525">
            <a:solidFill>
              <a:schemeClr val="accent6"/>
            </a:solidFill>
            <a:prstDash val="solid"/>
            <a:miter lim="800000"/>
            <a:headEnd len="sm" w="sm" type="none"/>
            <a:tailEnd len="sm" w="sm" type="none"/>
          </a:ln>
        </p:spPr>
      </p:cxnSp>
      <p:cxnSp>
        <p:nvCxnSpPr>
          <p:cNvPr id="128" name="Google Shape;128;p6"/>
          <p:cNvCxnSpPr>
            <a:stCxn id="116" idx="2"/>
            <a:endCxn id="123" idx="6"/>
          </p:cNvCxnSpPr>
          <p:nvPr/>
        </p:nvCxnSpPr>
        <p:spPr>
          <a:xfrm rot="10800000">
            <a:off x="6944120" y="3799139"/>
            <a:ext cx="736500" cy="7200"/>
          </a:xfrm>
          <a:prstGeom prst="straightConnector1">
            <a:avLst/>
          </a:prstGeom>
          <a:noFill/>
          <a:ln cap="flat" cmpd="sng" w="9525">
            <a:solidFill>
              <a:schemeClr val="accent6"/>
            </a:solidFill>
            <a:prstDash val="solid"/>
            <a:miter lim="800000"/>
            <a:headEnd len="sm" w="sm" type="none"/>
            <a:tailEnd len="sm" w="sm" type="none"/>
          </a:ln>
        </p:spPr>
      </p:cxnSp>
      <p:cxnSp>
        <p:nvCxnSpPr>
          <p:cNvPr id="129" name="Google Shape;129;p6"/>
          <p:cNvCxnSpPr>
            <a:stCxn id="115" idx="2"/>
            <a:endCxn id="123" idx="7"/>
          </p:cNvCxnSpPr>
          <p:nvPr/>
        </p:nvCxnSpPr>
        <p:spPr>
          <a:xfrm flipH="1">
            <a:off x="6699620" y="2415719"/>
            <a:ext cx="981000" cy="793200"/>
          </a:xfrm>
          <a:prstGeom prst="straightConnector1">
            <a:avLst/>
          </a:prstGeom>
          <a:noFill/>
          <a:ln cap="flat" cmpd="sng" w="9525">
            <a:solidFill>
              <a:schemeClr val="accent6"/>
            </a:solidFill>
            <a:prstDash val="solid"/>
            <a:miter lim="800000"/>
            <a:headEnd len="sm" w="sm" type="none"/>
            <a:tailEnd len="sm" w="sm" type="none"/>
          </a:ln>
        </p:spPr>
      </p:cxnSp>
      <p:sp>
        <p:nvSpPr>
          <p:cNvPr id="130" name="Google Shape;130;p6"/>
          <p:cNvSpPr txBox="1"/>
          <p:nvPr/>
        </p:nvSpPr>
        <p:spPr>
          <a:xfrm>
            <a:off x="5409202" y="3550308"/>
            <a:ext cx="1430981"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chemeClr val="lt1"/>
                </a:solidFill>
                <a:latin typeface="Arial"/>
                <a:ea typeface="Arial"/>
                <a:cs typeface="Arial"/>
                <a:sym typeface="Arial"/>
              </a:rPr>
              <a:t>CONTENTS</a:t>
            </a:r>
            <a:endParaRPr/>
          </a:p>
          <a:p>
            <a:pPr indent="0" lvl="0" marL="0" marR="0" rtl="0" algn="ctr">
              <a:spcBef>
                <a:spcPts val="0"/>
              </a:spcBef>
              <a:spcAft>
                <a:spcPts val="0"/>
              </a:spcAft>
              <a:buNone/>
            </a:pPr>
            <a:r>
              <a:rPr b="1" lang="en-US" sz="1400">
                <a:solidFill>
                  <a:schemeClr val="lt1"/>
                </a:solidFill>
                <a:latin typeface="Arial"/>
                <a:ea typeface="Arial"/>
                <a:cs typeface="Arial"/>
                <a:sym typeface="Arial"/>
              </a:rPr>
              <a:t>TITLE</a:t>
            </a:r>
            <a:endParaRPr b="1" sz="1400">
              <a:solidFill>
                <a:schemeClr val="lt1"/>
              </a:solidFill>
              <a:latin typeface="Arial"/>
              <a:ea typeface="Arial"/>
              <a:cs typeface="Arial"/>
              <a:sym typeface="Arial"/>
            </a:endParaRPr>
          </a:p>
        </p:txBody>
      </p:sp>
      <p:sp>
        <p:nvSpPr>
          <p:cNvPr id="131" name="Google Shape;131;p6"/>
          <p:cNvSpPr txBox="1"/>
          <p:nvPr/>
        </p:nvSpPr>
        <p:spPr>
          <a:xfrm>
            <a:off x="4824946" y="5419257"/>
            <a:ext cx="2542108" cy="615553"/>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lang="en-US" sz="2000">
                <a:solidFill>
                  <a:srgbClr val="3F3F3F"/>
                </a:solidFill>
                <a:latin typeface="Arial"/>
                <a:ea typeface="Arial"/>
                <a:cs typeface="Arial"/>
                <a:sym typeface="Arial"/>
              </a:rPr>
              <a:t>LOS TRES MOSQUETEROS</a:t>
            </a:r>
            <a:endParaRPr/>
          </a:p>
        </p:txBody>
      </p:sp>
      <p:sp>
        <p:nvSpPr>
          <p:cNvPr id="132" name="Google Shape;132;p6"/>
          <p:cNvSpPr/>
          <p:nvPr/>
        </p:nvSpPr>
        <p:spPr>
          <a:xfrm>
            <a:off x="7910928" y="2257576"/>
            <a:ext cx="317209" cy="316282"/>
          </a:xfrm>
          <a:custGeom>
            <a:rect b="b" l="l" r="r" t="t"/>
            <a:pathLst>
              <a:path extrusionOk="0" h="3230531" w="3240000">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gradFill>
            <a:gsLst>
              <a:gs pos="0">
                <a:srgbClr val="FFED9B"/>
              </a:gs>
              <a:gs pos="50000">
                <a:srgbClr val="FFE88D"/>
              </a:gs>
              <a:gs pos="100000">
                <a:srgbClr val="FFE978"/>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Imagen que contiene biombo, interior, edificio, juego&#10;&#10;Descripción generada automáticamente" id="133" name="Google Shape;133;p6"/>
          <p:cNvPicPr preferRelativeResize="0"/>
          <p:nvPr/>
        </p:nvPicPr>
        <p:blipFill rotWithShape="1">
          <a:blip r:embed="rId3">
            <a:alphaModFix/>
          </a:blip>
          <a:srcRect b="0" l="0" r="0" t="0"/>
          <a:stretch/>
        </p:blipFill>
        <p:spPr>
          <a:xfrm>
            <a:off x="4766802" y="2432890"/>
            <a:ext cx="2597750" cy="2597750"/>
          </a:xfrm>
          <a:prstGeom prst="rect">
            <a:avLst/>
          </a:prstGeom>
          <a:noFill/>
          <a:ln>
            <a:noFill/>
          </a:ln>
        </p:spPr>
      </p:pic>
      <p:sp>
        <p:nvSpPr>
          <p:cNvPr id="134" name="Google Shape;134;p6"/>
          <p:cNvSpPr/>
          <p:nvPr/>
        </p:nvSpPr>
        <p:spPr>
          <a:xfrm flipH="1" rot="-5400000">
            <a:off x="3858283" y="2168681"/>
            <a:ext cx="541566" cy="510026"/>
          </a:xfrm>
          <a:custGeom>
            <a:rect b="b" l="l" r="r" t="t"/>
            <a:pathLst>
              <a:path extrusionOk="0" h="2758049" w="2928608">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gradFill>
            <a:gsLst>
              <a:gs pos="0">
                <a:srgbClr val="FFED9B"/>
              </a:gs>
              <a:gs pos="50000">
                <a:srgbClr val="FFE88D"/>
              </a:gs>
              <a:gs pos="100000">
                <a:srgbClr val="FFE978"/>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135" name="Google Shape;135;p6"/>
          <p:cNvSpPr/>
          <p:nvPr/>
        </p:nvSpPr>
        <p:spPr>
          <a:xfrm>
            <a:off x="7876113" y="3518862"/>
            <a:ext cx="426213" cy="537400"/>
          </a:xfrm>
          <a:custGeom>
            <a:rect b="b" l="l" r="r" t="t"/>
            <a:pathLst>
              <a:path extrusionOk="0" h="3213371" w="2548531">
                <a:moveTo>
                  <a:pt x="792000" y="2498954"/>
                </a:moveTo>
                <a:lnTo>
                  <a:pt x="792000" y="2641726"/>
                </a:lnTo>
                <a:cubicBezTo>
                  <a:pt x="463357" y="2661706"/>
                  <a:pt x="216000" y="2748872"/>
                  <a:pt x="216000" y="2853371"/>
                </a:cubicBezTo>
                <a:cubicBezTo>
                  <a:pt x="216000" y="2972665"/>
                  <a:pt x="538355" y="3069371"/>
                  <a:pt x="936000" y="3069371"/>
                </a:cubicBezTo>
                <a:cubicBezTo>
                  <a:pt x="1333645" y="3069371"/>
                  <a:pt x="1656000" y="2972665"/>
                  <a:pt x="1656000" y="2853371"/>
                </a:cubicBezTo>
                <a:cubicBezTo>
                  <a:pt x="1656000" y="2748872"/>
                  <a:pt x="1408644" y="2661706"/>
                  <a:pt x="1080000" y="2641726"/>
                </a:cubicBezTo>
                <a:lnTo>
                  <a:pt x="1080000" y="2498954"/>
                </a:lnTo>
                <a:cubicBezTo>
                  <a:pt x="1528614" y="2524263"/>
                  <a:pt x="1872000" y="2673393"/>
                  <a:pt x="1872000" y="2853371"/>
                </a:cubicBezTo>
                <a:cubicBezTo>
                  <a:pt x="1872000" y="3052194"/>
                  <a:pt x="1452939" y="3213371"/>
                  <a:pt x="936000" y="3213371"/>
                </a:cubicBezTo>
                <a:cubicBezTo>
                  <a:pt x="419061" y="3213371"/>
                  <a:pt x="0" y="3052194"/>
                  <a:pt x="0" y="2853371"/>
                </a:cubicBezTo>
                <a:cubicBezTo>
                  <a:pt x="0" y="2673393"/>
                  <a:pt x="343386" y="2524263"/>
                  <a:pt x="792000" y="2498954"/>
                </a:cubicBezTo>
                <a:close/>
                <a:moveTo>
                  <a:pt x="2190403" y="180020"/>
                </a:moveTo>
                <a:cubicBezTo>
                  <a:pt x="2388233" y="180020"/>
                  <a:pt x="2548531" y="236495"/>
                  <a:pt x="2548531" y="306081"/>
                </a:cubicBezTo>
                <a:lnTo>
                  <a:pt x="2548531" y="1314569"/>
                </a:lnTo>
                <a:cubicBezTo>
                  <a:pt x="2548531" y="1244983"/>
                  <a:pt x="2388233" y="1188508"/>
                  <a:pt x="2190403" y="1188508"/>
                </a:cubicBezTo>
                <a:cubicBezTo>
                  <a:pt x="1992574" y="1188508"/>
                  <a:pt x="1832276" y="1244983"/>
                  <a:pt x="1832276" y="1314569"/>
                </a:cubicBezTo>
                <a:cubicBezTo>
                  <a:pt x="1832276" y="1384155"/>
                  <a:pt x="1671978" y="1440630"/>
                  <a:pt x="1474148" y="1440630"/>
                </a:cubicBezTo>
                <a:cubicBezTo>
                  <a:pt x="1276318" y="1440630"/>
                  <a:pt x="1116020" y="1384155"/>
                  <a:pt x="1116020" y="1314569"/>
                </a:cubicBezTo>
                <a:lnTo>
                  <a:pt x="1116020" y="306081"/>
                </a:lnTo>
                <a:cubicBezTo>
                  <a:pt x="1116020" y="375667"/>
                  <a:pt x="1276318" y="432142"/>
                  <a:pt x="1474148" y="432142"/>
                </a:cubicBezTo>
                <a:cubicBezTo>
                  <a:pt x="1671978" y="432142"/>
                  <a:pt x="1832276" y="375667"/>
                  <a:pt x="1832276" y="306081"/>
                </a:cubicBezTo>
                <a:cubicBezTo>
                  <a:pt x="1832276" y="236495"/>
                  <a:pt x="1992574" y="180020"/>
                  <a:pt x="2190403" y="180020"/>
                </a:cubicBezTo>
                <a:close/>
                <a:moveTo>
                  <a:pt x="936000" y="0"/>
                </a:moveTo>
                <a:cubicBezTo>
                  <a:pt x="1035422" y="0"/>
                  <a:pt x="1116020" y="80598"/>
                  <a:pt x="1116020" y="180020"/>
                </a:cubicBezTo>
                <a:cubicBezTo>
                  <a:pt x="1116020" y="246019"/>
                  <a:pt x="1080504" y="303723"/>
                  <a:pt x="1026000" y="332457"/>
                </a:cubicBezTo>
                <a:lnTo>
                  <a:pt x="1026000" y="2887874"/>
                </a:lnTo>
                <a:lnTo>
                  <a:pt x="846000" y="2887874"/>
                </a:lnTo>
                <a:lnTo>
                  <a:pt x="846000" y="332457"/>
                </a:lnTo>
                <a:cubicBezTo>
                  <a:pt x="791497" y="303723"/>
                  <a:pt x="755980" y="246019"/>
                  <a:pt x="755980" y="180020"/>
                </a:cubicBezTo>
                <a:cubicBezTo>
                  <a:pt x="755980" y="80598"/>
                  <a:pt x="836578" y="0"/>
                  <a:pt x="936000" y="0"/>
                </a:cubicBezTo>
                <a:close/>
              </a:path>
            </a:pathLst>
          </a:custGeom>
          <a:gradFill>
            <a:gsLst>
              <a:gs pos="0">
                <a:srgbClr val="FFED9B"/>
              </a:gs>
              <a:gs pos="50000">
                <a:srgbClr val="FFE88D"/>
              </a:gs>
              <a:gs pos="100000">
                <a:srgbClr val="FFE978"/>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136" name="Google Shape;136;p6"/>
          <p:cNvSpPr/>
          <p:nvPr/>
        </p:nvSpPr>
        <p:spPr>
          <a:xfrm>
            <a:off x="7825371" y="4938152"/>
            <a:ext cx="529090" cy="529812"/>
          </a:xfrm>
          <a:custGeom>
            <a:rect b="b" l="l" r="r" t="t"/>
            <a:pathLst>
              <a:path extrusionOk="0" h="3229762" w="3225370">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gradFill>
            <a:gsLst>
              <a:gs pos="0">
                <a:srgbClr val="FFED9B"/>
              </a:gs>
              <a:gs pos="50000">
                <a:srgbClr val="FFE88D"/>
              </a:gs>
              <a:gs pos="100000">
                <a:srgbClr val="FFE978"/>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137" name="Google Shape;137;p6"/>
          <p:cNvSpPr/>
          <p:nvPr/>
        </p:nvSpPr>
        <p:spPr>
          <a:xfrm>
            <a:off x="3820312" y="4877513"/>
            <a:ext cx="617508" cy="622535"/>
          </a:xfrm>
          <a:custGeom>
            <a:rect b="b" l="l" r="r" t="t"/>
            <a:pathLst>
              <a:path extrusionOk="0" h="3234532" w="320841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gradFill>
            <a:gsLst>
              <a:gs pos="0">
                <a:srgbClr val="FFED9B"/>
              </a:gs>
              <a:gs pos="50000">
                <a:srgbClr val="FFE88D"/>
              </a:gs>
              <a:gs pos="100000">
                <a:srgbClr val="FFE978"/>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138" name="Google Shape;138;p6"/>
          <p:cNvSpPr/>
          <p:nvPr/>
        </p:nvSpPr>
        <p:spPr>
          <a:xfrm>
            <a:off x="3867845" y="3477139"/>
            <a:ext cx="522441" cy="523242"/>
          </a:xfrm>
          <a:custGeom>
            <a:rect b="b" l="l" r="r" t="t"/>
            <a:pathLst>
              <a:path extrusionOk="0" h="3202496" w="3197597">
                <a:moveTo>
                  <a:pt x="601421" y="1611393"/>
                </a:moveTo>
                <a:lnTo>
                  <a:pt x="2596176" y="1611393"/>
                </a:lnTo>
                <a:cubicBezTo>
                  <a:pt x="2928331" y="1611393"/>
                  <a:pt x="3197594" y="1880656"/>
                  <a:pt x="3197594" y="2212811"/>
                </a:cubicBezTo>
                <a:lnTo>
                  <a:pt x="3197594" y="2776360"/>
                </a:lnTo>
                <a:lnTo>
                  <a:pt x="3197597" y="2776360"/>
                </a:lnTo>
                <a:lnTo>
                  <a:pt x="3197597" y="2914824"/>
                </a:lnTo>
                <a:lnTo>
                  <a:pt x="3197198" y="2914824"/>
                </a:lnTo>
                <a:lnTo>
                  <a:pt x="3197198" y="3202496"/>
                </a:lnTo>
                <a:lnTo>
                  <a:pt x="398" y="3202496"/>
                </a:lnTo>
                <a:lnTo>
                  <a:pt x="398" y="2914824"/>
                </a:lnTo>
                <a:lnTo>
                  <a:pt x="0" y="2914824"/>
                </a:lnTo>
                <a:lnTo>
                  <a:pt x="0" y="2212811"/>
                </a:lnTo>
                <a:cubicBezTo>
                  <a:pt x="0" y="1880656"/>
                  <a:pt x="269266" y="1611393"/>
                  <a:pt x="601421" y="1611393"/>
                </a:cubicBezTo>
                <a:close/>
                <a:moveTo>
                  <a:pt x="1598801" y="0"/>
                </a:moveTo>
                <a:cubicBezTo>
                  <a:pt x="1998649" y="0"/>
                  <a:pt x="2322791" y="324142"/>
                  <a:pt x="2322791" y="723993"/>
                </a:cubicBezTo>
                <a:cubicBezTo>
                  <a:pt x="2322791" y="1123843"/>
                  <a:pt x="1998649" y="1447985"/>
                  <a:pt x="1598801" y="1447985"/>
                </a:cubicBezTo>
                <a:cubicBezTo>
                  <a:pt x="1198951" y="1447985"/>
                  <a:pt x="874809" y="1123843"/>
                  <a:pt x="874809" y="723993"/>
                </a:cubicBezTo>
                <a:cubicBezTo>
                  <a:pt x="874809" y="324142"/>
                  <a:pt x="1198951" y="0"/>
                  <a:pt x="1598801"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7"/>
          <p:cNvSpPr txBox="1"/>
          <p:nvPr>
            <p:ph idx="1" type="body"/>
          </p:nvPr>
        </p:nvSpPr>
        <p:spPr>
          <a:xfrm>
            <a:off x="2120734" y="339509"/>
            <a:ext cx="9775991" cy="724247"/>
          </a:xfrm>
          <a:prstGeom prst="rect">
            <a:avLst/>
          </a:prstGeom>
          <a:noFill/>
          <a:ln>
            <a:noFill/>
          </a:ln>
        </p:spPr>
        <p:txBody>
          <a:bodyPr anchorCtr="0" anchor="ctr" bIns="45700" lIns="91425" spcFirstLastPara="1" rIns="91425" wrap="square" tIns="45700">
            <a:normAutofit fontScale="92500" lnSpcReduction="10000"/>
          </a:bodyPr>
          <a:lstStyle/>
          <a:p>
            <a:pPr indent="0" lvl="0" marL="0" rtl="0" algn="l">
              <a:lnSpc>
                <a:spcPct val="90000"/>
              </a:lnSpc>
              <a:spcBef>
                <a:spcPts val="0"/>
              </a:spcBef>
              <a:spcAft>
                <a:spcPts val="0"/>
              </a:spcAft>
              <a:buClr>
                <a:schemeClr val="lt1"/>
              </a:buClr>
              <a:buSzPct val="100000"/>
              <a:buNone/>
            </a:pPr>
            <a:r>
              <a:rPr lang="en-US"/>
              <a:t>Reglas</a:t>
            </a:r>
            <a:endParaRPr/>
          </a:p>
        </p:txBody>
      </p:sp>
      <p:sp>
        <p:nvSpPr>
          <p:cNvPr id="144" name="Google Shape;144;p7"/>
          <p:cNvSpPr txBox="1"/>
          <p:nvPr/>
        </p:nvSpPr>
        <p:spPr>
          <a:xfrm>
            <a:off x="390868" y="2233591"/>
            <a:ext cx="6096000" cy="95410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400" u="none" strike="noStrike">
                <a:solidFill>
                  <a:schemeClr val="dk1"/>
                </a:solidFill>
                <a:latin typeface="Arial"/>
                <a:ea typeface="Arial"/>
                <a:cs typeface="Arial"/>
                <a:sym typeface="Arial"/>
              </a:rPr>
              <a:t>Para el jugador Mosquetero, sus piezas sólo pueden ser movidas en dirección vertical u horizontal una sola casilla, siempre y cuando la casilla destino a la que se desea mover la pieza se encuentre ocupada por una pieza del Enemigo. Por lo tanto, no se permiten movimientos en diagonal. </a:t>
            </a:r>
            <a:endParaRPr sz="1400" u="none" strike="noStrike">
              <a:solidFill>
                <a:schemeClr val="dk1"/>
              </a:solidFill>
              <a:latin typeface="Arial"/>
              <a:ea typeface="Arial"/>
              <a:cs typeface="Arial"/>
              <a:sym typeface="Arial"/>
            </a:endParaRPr>
          </a:p>
        </p:txBody>
      </p:sp>
      <p:sp>
        <p:nvSpPr>
          <p:cNvPr id="145" name="Google Shape;145;p7"/>
          <p:cNvSpPr txBox="1"/>
          <p:nvPr/>
        </p:nvSpPr>
        <p:spPr>
          <a:xfrm>
            <a:off x="390868" y="1476936"/>
            <a:ext cx="4473231" cy="584775"/>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3200">
                <a:solidFill>
                  <a:srgbClr val="3F3F3F"/>
                </a:solidFill>
                <a:latin typeface="Arial"/>
                <a:ea typeface="Arial"/>
                <a:cs typeface="Arial"/>
                <a:sym typeface="Arial"/>
              </a:rPr>
              <a:t>Mosquetero</a:t>
            </a:r>
            <a:endParaRPr b="1" sz="3200">
              <a:solidFill>
                <a:srgbClr val="3F3F3F"/>
              </a:solidFill>
              <a:latin typeface="Arial"/>
              <a:ea typeface="Arial"/>
              <a:cs typeface="Arial"/>
              <a:sym typeface="Arial"/>
            </a:endParaRPr>
          </a:p>
        </p:txBody>
      </p:sp>
      <p:sp>
        <p:nvSpPr>
          <p:cNvPr id="146" name="Google Shape;146;p7"/>
          <p:cNvSpPr txBox="1"/>
          <p:nvPr/>
        </p:nvSpPr>
        <p:spPr>
          <a:xfrm>
            <a:off x="390868" y="4158224"/>
            <a:ext cx="4473231" cy="584775"/>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3200">
                <a:solidFill>
                  <a:srgbClr val="3F3F3F"/>
                </a:solidFill>
                <a:latin typeface="Arial"/>
                <a:ea typeface="Arial"/>
                <a:cs typeface="Arial"/>
                <a:sym typeface="Arial"/>
              </a:rPr>
              <a:t>Guardia</a:t>
            </a:r>
            <a:endParaRPr b="1" sz="3200">
              <a:solidFill>
                <a:srgbClr val="3F3F3F"/>
              </a:solidFill>
              <a:latin typeface="Arial"/>
              <a:ea typeface="Arial"/>
              <a:cs typeface="Arial"/>
              <a:sym typeface="Arial"/>
            </a:endParaRPr>
          </a:p>
        </p:txBody>
      </p:sp>
      <p:pic>
        <p:nvPicPr>
          <p:cNvPr id="147" name="Google Shape;147;p7"/>
          <p:cNvPicPr preferRelativeResize="0"/>
          <p:nvPr/>
        </p:nvPicPr>
        <p:blipFill rotWithShape="1">
          <a:blip r:embed="rId3">
            <a:alphaModFix/>
          </a:blip>
          <a:srcRect b="0" l="0" r="0" t="0"/>
          <a:stretch/>
        </p:blipFill>
        <p:spPr>
          <a:xfrm>
            <a:off x="7048502" y="1562037"/>
            <a:ext cx="2013753" cy="2013753"/>
          </a:xfrm>
          <a:prstGeom prst="rect">
            <a:avLst/>
          </a:prstGeom>
          <a:noFill/>
          <a:ln>
            <a:noFill/>
          </a:ln>
        </p:spPr>
      </p:pic>
      <p:sp>
        <p:nvSpPr>
          <p:cNvPr id="148" name="Google Shape;148;p7"/>
          <p:cNvSpPr txBox="1"/>
          <p:nvPr/>
        </p:nvSpPr>
        <p:spPr>
          <a:xfrm>
            <a:off x="390867" y="4803644"/>
            <a:ext cx="6096000" cy="138499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400" u="none" strike="noStrike">
                <a:solidFill>
                  <a:schemeClr val="dk1"/>
                </a:solidFill>
                <a:latin typeface="Arial"/>
                <a:ea typeface="Arial"/>
                <a:cs typeface="Arial"/>
                <a:sym typeface="Arial"/>
              </a:rPr>
              <a:t>En el caso del Enemigo o Guardia, sus piezas sólo pueden ser movidas en dirección vertical u horizontal una sola posición, de tal manera que la casilla a la que se desea mover la pieza ha de estar vacía. Por lo tanto, las piezas del Enemigo no realizan nunca capturas sobre las piezas del adversario. Al igual que ocurría con el otro jugador, no están permitidos los movimientos en diagonal.</a:t>
            </a:r>
            <a:endParaRPr sz="1400" u="none" strike="noStrike">
              <a:solidFill>
                <a:schemeClr val="dk1"/>
              </a:solidFill>
              <a:latin typeface="Arial"/>
              <a:ea typeface="Arial"/>
              <a:cs typeface="Arial"/>
              <a:sym typeface="Arial"/>
            </a:endParaRPr>
          </a:p>
        </p:txBody>
      </p:sp>
      <p:pic>
        <p:nvPicPr>
          <p:cNvPr id="149" name="Google Shape;149;p7"/>
          <p:cNvPicPr preferRelativeResize="0"/>
          <p:nvPr/>
        </p:nvPicPr>
        <p:blipFill rotWithShape="1">
          <a:blip r:embed="rId4">
            <a:alphaModFix/>
          </a:blip>
          <a:srcRect b="0" l="0" r="0" t="0"/>
          <a:stretch/>
        </p:blipFill>
        <p:spPr>
          <a:xfrm>
            <a:off x="8382002" y="4450611"/>
            <a:ext cx="2013753" cy="2013753"/>
          </a:xfrm>
          <a:prstGeom prst="rect">
            <a:avLst/>
          </a:prstGeom>
          <a:noFill/>
          <a:ln>
            <a:noFill/>
          </a:ln>
        </p:spPr>
      </p:pic>
      <p:pic>
        <p:nvPicPr>
          <p:cNvPr id="150" name="Google Shape;150;p7"/>
          <p:cNvPicPr preferRelativeResize="0"/>
          <p:nvPr/>
        </p:nvPicPr>
        <p:blipFill rotWithShape="1">
          <a:blip r:embed="rId5">
            <a:alphaModFix/>
          </a:blip>
          <a:srcRect b="0" l="0" r="0" t="0"/>
          <a:stretch/>
        </p:blipFill>
        <p:spPr>
          <a:xfrm>
            <a:off x="9491343" y="1562037"/>
            <a:ext cx="2013753" cy="2013753"/>
          </a:xfrm>
          <a:prstGeom prst="rect">
            <a:avLst/>
          </a:prstGeom>
          <a:noFill/>
          <a:ln>
            <a:noFill/>
          </a:ln>
        </p:spPr>
      </p:pic>
      <p:cxnSp>
        <p:nvCxnSpPr>
          <p:cNvPr id="151" name="Google Shape;151;p7"/>
          <p:cNvCxnSpPr/>
          <p:nvPr/>
        </p:nvCxnSpPr>
        <p:spPr>
          <a:xfrm>
            <a:off x="390867" y="3886200"/>
            <a:ext cx="11505858" cy="0"/>
          </a:xfrm>
          <a:prstGeom prst="straightConnector1">
            <a:avLst/>
          </a:prstGeom>
          <a:noFill/>
          <a:ln cap="flat" cmpd="sng" w="28575">
            <a:solidFill>
              <a:schemeClr val="accent1"/>
            </a:solidFill>
            <a:prstDash val="solid"/>
            <a:miter lim="800000"/>
            <a:headEnd len="sm" w="sm" type="none"/>
            <a:tailEnd len="sm" w="sm" type="none"/>
          </a:ln>
        </p:spPr>
      </p:cxnSp>
      <p:cxnSp>
        <p:nvCxnSpPr>
          <p:cNvPr id="152" name="Google Shape;152;p7"/>
          <p:cNvCxnSpPr/>
          <p:nvPr/>
        </p:nvCxnSpPr>
        <p:spPr>
          <a:xfrm>
            <a:off x="390867" y="4013200"/>
            <a:ext cx="11505858" cy="0"/>
          </a:xfrm>
          <a:prstGeom prst="straightConnector1">
            <a:avLst/>
          </a:prstGeom>
          <a:noFill/>
          <a:ln cap="flat" cmpd="sng" w="28575">
            <a:solidFill>
              <a:schemeClr val="accent1"/>
            </a:solidFill>
            <a:prstDash val="solid"/>
            <a:miter lim="800000"/>
            <a:headEnd len="sm" w="sm" type="none"/>
            <a:tailEnd len="sm" w="sm"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descr="Imagen que contiene biombo, interior, juego, viendo&#10;&#10;Descripción generada automáticamente" id="157" name="Google Shape;157;p8"/>
          <p:cNvPicPr preferRelativeResize="0"/>
          <p:nvPr/>
        </p:nvPicPr>
        <p:blipFill rotWithShape="1">
          <a:blip r:embed="rId3">
            <a:alphaModFix/>
          </a:blip>
          <a:srcRect b="0" l="0" r="0" t="0"/>
          <a:stretch/>
        </p:blipFill>
        <p:spPr>
          <a:xfrm>
            <a:off x="5686505" y="1310198"/>
            <a:ext cx="1544345" cy="1544345"/>
          </a:xfrm>
          <a:prstGeom prst="rect">
            <a:avLst/>
          </a:prstGeom>
          <a:noFill/>
          <a:ln>
            <a:noFill/>
          </a:ln>
        </p:spPr>
      </p:pic>
      <p:pic>
        <p:nvPicPr>
          <p:cNvPr descr="Imagen que contiene biombo, interior, juego, viendo&#10;&#10;Descripción generada automáticamente" id="158" name="Google Shape;158;p8"/>
          <p:cNvPicPr preferRelativeResize="0"/>
          <p:nvPr/>
        </p:nvPicPr>
        <p:blipFill rotWithShape="1">
          <a:blip r:embed="rId3">
            <a:alphaModFix/>
          </a:blip>
          <a:srcRect b="0" l="0" r="0" t="0"/>
          <a:stretch/>
        </p:blipFill>
        <p:spPr>
          <a:xfrm>
            <a:off x="4142160" y="4171232"/>
            <a:ext cx="1544345" cy="1544345"/>
          </a:xfrm>
          <a:prstGeom prst="rect">
            <a:avLst/>
          </a:prstGeom>
          <a:noFill/>
          <a:ln>
            <a:noFill/>
          </a:ln>
        </p:spPr>
      </p:pic>
      <p:pic>
        <p:nvPicPr>
          <p:cNvPr descr="Imagen que contiene biombo, interior, juego, viendo&#10;&#10;Descripción generada automáticamente" id="159" name="Google Shape;159;p8"/>
          <p:cNvPicPr preferRelativeResize="0"/>
          <p:nvPr/>
        </p:nvPicPr>
        <p:blipFill rotWithShape="1">
          <a:blip r:embed="rId3">
            <a:alphaModFix/>
          </a:blip>
          <a:srcRect b="0" l="0" r="0" t="0"/>
          <a:stretch/>
        </p:blipFill>
        <p:spPr>
          <a:xfrm>
            <a:off x="1786930" y="1310199"/>
            <a:ext cx="1544345" cy="1544345"/>
          </a:xfrm>
          <a:prstGeom prst="rect">
            <a:avLst/>
          </a:prstGeom>
          <a:noFill/>
          <a:ln>
            <a:noFill/>
          </a:ln>
        </p:spPr>
      </p:pic>
      <p:sp>
        <p:nvSpPr>
          <p:cNvPr id="160" name="Google Shape;160;p8"/>
          <p:cNvSpPr txBox="1"/>
          <p:nvPr/>
        </p:nvSpPr>
        <p:spPr>
          <a:xfrm>
            <a:off x="6745705" y="2736039"/>
            <a:ext cx="3847520" cy="786882"/>
          </a:xfrm>
          <a:prstGeom prst="rect">
            <a:avLst/>
          </a:prstGeom>
          <a:noFill/>
          <a:ln>
            <a:noFill/>
          </a:ln>
        </p:spPr>
        <p:txBody>
          <a:bodyPr anchorCtr="0" anchor="ctr" bIns="45700" lIns="91425" spcFirstLastPara="1" rIns="91425" wrap="square" tIns="45700">
            <a:spAutoFit/>
          </a:bodyPr>
          <a:lstStyle/>
          <a:p>
            <a:pPr indent="0" lvl="0" marL="0" marR="0" rtl="0" algn="l">
              <a:lnSpc>
                <a:spcPct val="90000"/>
              </a:lnSpc>
              <a:spcBef>
                <a:spcPts val="0"/>
              </a:spcBef>
              <a:spcAft>
                <a:spcPts val="0"/>
              </a:spcAft>
              <a:buNone/>
            </a:pPr>
            <a:r>
              <a:rPr lang="en-US" sz="6000">
                <a:solidFill>
                  <a:srgbClr val="3F3F3F"/>
                </a:solidFill>
                <a:latin typeface="Arial"/>
                <a:ea typeface="Arial"/>
                <a:cs typeface="Arial"/>
                <a:sym typeface="Arial"/>
              </a:rPr>
              <a:t>Objetivos</a:t>
            </a:r>
            <a:endParaRPr/>
          </a:p>
        </p:txBody>
      </p:sp>
      <p:sp>
        <p:nvSpPr>
          <p:cNvPr id="161" name="Google Shape;161;p8"/>
          <p:cNvSpPr txBox="1"/>
          <p:nvPr/>
        </p:nvSpPr>
        <p:spPr>
          <a:xfrm>
            <a:off x="6785881" y="3981404"/>
            <a:ext cx="3501119" cy="379656"/>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1867">
                <a:solidFill>
                  <a:srgbClr val="3F3F3F"/>
                </a:solidFill>
                <a:latin typeface="Arial"/>
                <a:ea typeface="Arial"/>
                <a:cs typeface="Arial"/>
                <a:sym typeface="Arial"/>
              </a:rPr>
              <a:t>Juego: Los Tres Mosqueteros</a:t>
            </a:r>
            <a:endParaRPr/>
          </a:p>
        </p:txBody>
      </p:sp>
      <p:sp>
        <p:nvSpPr>
          <p:cNvPr id="162" name="Google Shape;162;p8"/>
          <p:cNvSpPr/>
          <p:nvPr/>
        </p:nvSpPr>
        <p:spPr>
          <a:xfrm>
            <a:off x="1598775" y="1948451"/>
            <a:ext cx="5086770" cy="3128874"/>
          </a:xfrm>
          <a:custGeom>
            <a:rect b="b" l="l" r="r" t="t"/>
            <a:pathLst>
              <a:path extrusionOk="0" h="3128874" w="5086770">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9"/>
          <p:cNvSpPr txBox="1"/>
          <p:nvPr>
            <p:ph idx="1" type="body"/>
          </p:nvPr>
        </p:nvSpPr>
        <p:spPr>
          <a:xfrm>
            <a:off x="2120734" y="339509"/>
            <a:ext cx="9775991" cy="724247"/>
          </a:xfrm>
          <a:prstGeom prst="rect">
            <a:avLst/>
          </a:prstGeom>
          <a:noFill/>
          <a:ln>
            <a:noFill/>
          </a:ln>
        </p:spPr>
        <p:txBody>
          <a:bodyPr anchorCtr="0" anchor="ctr" bIns="45700" lIns="91425" spcFirstLastPara="1" rIns="91425" wrap="square" tIns="45700">
            <a:normAutofit fontScale="92500" lnSpcReduction="10000"/>
          </a:bodyPr>
          <a:lstStyle/>
          <a:p>
            <a:pPr indent="0" lvl="0" marL="0" rtl="0" algn="l">
              <a:lnSpc>
                <a:spcPct val="90000"/>
              </a:lnSpc>
              <a:spcBef>
                <a:spcPts val="0"/>
              </a:spcBef>
              <a:spcAft>
                <a:spcPts val="0"/>
              </a:spcAft>
              <a:buClr>
                <a:schemeClr val="lt1"/>
              </a:buClr>
              <a:buSzPct val="100000"/>
              <a:buNone/>
            </a:pPr>
            <a:r>
              <a:rPr lang="en-US"/>
              <a:t>Reglas</a:t>
            </a:r>
            <a:endParaRPr/>
          </a:p>
        </p:txBody>
      </p:sp>
      <p:sp>
        <p:nvSpPr>
          <p:cNvPr id="168" name="Google Shape;168;p9"/>
          <p:cNvSpPr txBox="1"/>
          <p:nvPr/>
        </p:nvSpPr>
        <p:spPr>
          <a:xfrm>
            <a:off x="390868" y="1400417"/>
            <a:ext cx="4473231" cy="584775"/>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3200">
                <a:solidFill>
                  <a:srgbClr val="3F3F3F"/>
                </a:solidFill>
                <a:latin typeface="Arial"/>
                <a:ea typeface="Arial"/>
                <a:cs typeface="Arial"/>
                <a:sym typeface="Arial"/>
              </a:rPr>
              <a:t>Mosquetero</a:t>
            </a:r>
            <a:endParaRPr b="1" sz="3200">
              <a:solidFill>
                <a:srgbClr val="3F3F3F"/>
              </a:solidFill>
              <a:latin typeface="Arial"/>
              <a:ea typeface="Arial"/>
              <a:cs typeface="Arial"/>
              <a:sym typeface="Arial"/>
            </a:endParaRPr>
          </a:p>
        </p:txBody>
      </p:sp>
      <p:sp>
        <p:nvSpPr>
          <p:cNvPr id="169" name="Google Shape;169;p9"/>
          <p:cNvSpPr txBox="1"/>
          <p:nvPr/>
        </p:nvSpPr>
        <p:spPr>
          <a:xfrm>
            <a:off x="390868" y="4195997"/>
            <a:ext cx="4473231" cy="584775"/>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3200">
                <a:solidFill>
                  <a:srgbClr val="3F3F3F"/>
                </a:solidFill>
                <a:latin typeface="Arial"/>
                <a:ea typeface="Arial"/>
                <a:cs typeface="Arial"/>
                <a:sym typeface="Arial"/>
              </a:rPr>
              <a:t>Guardia</a:t>
            </a:r>
            <a:endParaRPr b="1" sz="3200">
              <a:solidFill>
                <a:srgbClr val="3F3F3F"/>
              </a:solidFill>
              <a:latin typeface="Arial"/>
              <a:ea typeface="Arial"/>
              <a:cs typeface="Arial"/>
              <a:sym typeface="Arial"/>
            </a:endParaRPr>
          </a:p>
        </p:txBody>
      </p:sp>
      <p:cxnSp>
        <p:nvCxnSpPr>
          <p:cNvPr id="170" name="Google Shape;170;p9"/>
          <p:cNvCxnSpPr/>
          <p:nvPr/>
        </p:nvCxnSpPr>
        <p:spPr>
          <a:xfrm>
            <a:off x="390867" y="4158224"/>
            <a:ext cx="11505858" cy="0"/>
          </a:xfrm>
          <a:prstGeom prst="straightConnector1">
            <a:avLst/>
          </a:prstGeom>
          <a:noFill/>
          <a:ln cap="flat" cmpd="sng" w="28575">
            <a:solidFill>
              <a:schemeClr val="accent1"/>
            </a:solidFill>
            <a:prstDash val="solid"/>
            <a:miter lim="800000"/>
            <a:headEnd len="sm" w="sm" type="none"/>
            <a:tailEnd len="sm" w="sm" type="none"/>
          </a:ln>
        </p:spPr>
      </p:cxnSp>
      <p:cxnSp>
        <p:nvCxnSpPr>
          <p:cNvPr id="171" name="Google Shape;171;p9"/>
          <p:cNvCxnSpPr/>
          <p:nvPr/>
        </p:nvCxnSpPr>
        <p:spPr>
          <a:xfrm>
            <a:off x="390867" y="4051300"/>
            <a:ext cx="11505858" cy="0"/>
          </a:xfrm>
          <a:prstGeom prst="straightConnector1">
            <a:avLst/>
          </a:prstGeom>
          <a:noFill/>
          <a:ln cap="flat" cmpd="sng" w="28575">
            <a:solidFill>
              <a:schemeClr val="accent1"/>
            </a:solidFill>
            <a:prstDash val="solid"/>
            <a:miter lim="800000"/>
            <a:headEnd len="sm" w="sm" type="none"/>
            <a:tailEnd len="sm" w="sm" type="none"/>
          </a:ln>
        </p:spPr>
      </p:cxnSp>
      <p:sp>
        <p:nvSpPr>
          <p:cNvPr id="172" name="Google Shape;172;p9"/>
          <p:cNvSpPr txBox="1"/>
          <p:nvPr/>
        </p:nvSpPr>
        <p:spPr>
          <a:xfrm>
            <a:off x="390867" y="2049499"/>
            <a:ext cx="6096000" cy="181588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400" u="none" strike="noStrike">
                <a:solidFill>
                  <a:schemeClr val="dk1"/>
                </a:solidFill>
                <a:latin typeface="Arial"/>
                <a:ea typeface="Arial"/>
                <a:cs typeface="Arial"/>
                <a:sym typeface="Arial"/>
              </a:rPr>
              <a:t>Para el caso del jugador Mosquetero, su objetivo es huir de las piezas del Enemigo. Existen dos maneras en las que el Mosquetero puede conseguirlo: </a:t>
            </a:r>
            <a:endParaRPr/>
          </a:p>
          <a:p>
            <a:pPr indent="0" lvl="0" marL="0" marR="0" rtl="0" algn="just">
              <a:spcBef>
                <a:spcPts val="0"/>
              </a:spcBef>
              <a:spcAft>
                <a:spcPts val="0"/>
              </a:spcAft>
              <a:buNone/>
            </a:pPr>
            <a:r>
              <a:rPr lang="en-US" sz="1400" u="none" strike="noStrike">
                <a:solidFill>
                  <a:schemeClr val="dk1"/>
                </a:solidFill>
                <a:latin typeface="Arial"/>
                <a:ea typeface="Arial"/>
                <a:cs typeface="Arial"/>
                <a:sym typeface="Arial"/>
              </a:rPr>
              <a:t>1- Capturando todas las piezas sobre el tablero pertenecientes al enemigo.</a:t>
            </a:r>
            <a:endParaRPr/>
          </a:p>
          <a:p>
            <a:pPr indent="0" lvl="0" marL="0" marR="0" rtl="0" algn="just">
              <a:spcBef>
                <a:spcPts val="0"/>
              </a:spcBef>
              <a:spcAft>
                <a:spcPts val="0"/>
              </a:spcAft>
              <a:buNone/>
            </a:pPr>
            <a:r>
              <a:rPr lang="en-US" sz="1400" u="none" strike="noStrike">
                <a:solidFill>
                  <a:schemeClr val="dk1"/>
                </a:solidFill>
                <a:latin typeface="Arial"/>
                <a:ea typeface="Arial"/>
                <a:cs typeface="Arial"/>
                <a:sym typeface="Arial"/>
              </a:rPr>
              <a:t>2- Alcanzando un estado en el que, siendo su turno, no pueda realizar ningún movimiento porque no existe ninguna pieza del adversario adyacente a las suyas, es decir, en las casillas a las que podría mover sus piezas.</a:t>
            </a:r>
            <a:endParaRPr sz="1400" u="none" strike="noStrike">
              <a:solidFill>
                <a:schemeClr val="dk1"/>
              </a:solidFill>
              <a:latin typeface="Arial"/>
              <a:ea typeface="Arial"/>
              <a:cs typeface="Arial"/>
              <a:sym typeface="Arial"/>
            </a:endParaRPr>
          </a:p>
        </p:txBody>
      </p:sp>
      <p:pic>
        <p:nvPicPr>
          <p:cNvPr id="173" name="Google Shape;173;p9"/>
          <p:cNvPicPr preferRelativeResize="0"/>
          <p:nvPr/>
        </p:nvPicPr>
        <p:blipFill rotWithShape="1">
          <a:blip r:embed="rId3">
            <a:alphaModFix/>
          </a:blip>
          <a:srcRect b="0" l="0" r="0" t="0"/>
          <a:stretch/>
        </p:blipFill>
        <p:spPr>
          <a:xfrm>
            <a:off x="8128002" y="1653742"/>
            <a:ext cx="2013753" cy="2013753"/>
          </a:xfrm>
          <a:prstGeom prst="rect">
            <a:avLst/>
          </a:prstGeom>
          <a:noFill/>
          <a:ln>
            <a:noFill/>
          </a:ln>
        </p:spPr>
      </p:pic>
      <p:sp>
        <p:nvSpPr>
          <p:cNvPr id="174" name="Google Shape;174;p9"/>
          <p:cNvSpPr txBox="1"/>
          <p:nvPr/>
        </p:nvSpPr>
        <p:spPr>
          <a:xfrm>
            <a:off x="390867" y="4799698"/>
            <a:ext cx="6096000" cy="181588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400" u="none" strike="noStrike">
                <a:solidFill>
                  <a:schemeClr val="dk1"/>
                </a:solidFill>
                <a:latin typeface="Arial"/>
                <a:ea typeface="Arial"/>
                <a:cs typeface="Arial"/>
                <a:sym typeface="Arial"/>
              </a:rPr>
              <a:t>El objetivo que persigue el Enemigo (Guardia) es acorralar y capturar las piezas del Mosquetero, hecho que se produce cuando todas sus piezas quedan situadas sobre una misma columna o fila del tablero de juego. Es decir, si durante el transcurso de la partida se alcanza un estado en el que las 3 piezas del Mosquetero se encuentren situadas sobre una misma columna o fila del tablero, independientemente de a quién corresponda el turno, el Enemigo gana la partida porque es capaz de capturar a los mosqueteros.</a:t>
            </a:r>
            <a:endParaRPr sz="1400" u="none" strike="noStrike">
              <a:solidFill>
                <a:schemeClr val="dk1"/>
              </a:solidFill>
              <a:latin typeface="Arial"/>
              <a:ea typeface="Arial"/>
              <a:cs typeface="Arial"/>
              <a:sym typeface="Arial"/>
            </a:endParaRPr>
          </a:p>
        </p:txBody>
      </p:sp>
      <p:pic>
        <p:nvPicPr>
          <p:cNvPr id="175" name="Google Shape;175;p9"/>
          <p:cNvPicPr preferRelativeResize="0"/>
          <p:nvPr/>
        </p:nvPicPr>
        <p:blipFill rotWithShape="1">
          <a:blip r:embed="rId4">
            <a:alphaModFix/>
          </a:blip>
          <a:srcRect b="0" l="0" r="0" t="0"/>
          <a:stretch/>
        </p:blipFill>
        <p:spPr>
          <a:xfrm>
            <a:off x="9692472" y="4450610"/>
            <a:ext cx="2013753" cy="2013753"/>
          </a:xfrm>
          <a:prstGeom prst="rect">
            <a:avLst/>
          </a:prstGeom>
          <a:noFill/>
          <a:ln>
            <a:noFill/>
          </a:ln>
        </p:spPr>
      </p:pic>
      <p:pic>
        <p:nvPicPr>
          <p:cNvPr id="176" name="Google Shape;176;p9"/>
          <p:cNvPicPr preferRelativeResize="0"/>
          <p:nvPr/>
        </p:nvPicPr>
        <p:blipFill rotWithShape="1">
          <a:blip r:embed="rId5">
            <a:alphaModFix/>
          </a:blip>
          <a:srcRect b="0" l="0" r="0" t="0"/>
          <a:stretch/>
        </p:blipFill>
        <p:spPr>
          <a:xfrm>
            <a:off x="7178043" y="4450611"/>
            <a:ext cx="2013753" cy="2013753"/>
          </a:xfrm>
          <a:prstGeom prst="rect">
            <a:avLst/>
          </a:prstGeom>
          <a:noFill/>
          <a:ln>
            <a:noFill/>
          </a:ln>
        </p:spPr>
      </p:pic>
      <p:sp>
        <p:nvSpPr>
          <p:cNvPr id="177" name="Google Shape;177;p9"/>
          <p:cNvSpPr/>
          <p:nvPr/>
        </p:nvSpPr>
        <p:spPr>
          <a:xfrm rot="-5400000">
            <a:off x="9391248" y="5169768"/>
            <a:ext cx="2616200" cy="622299"/>
          </a:xfrm>
          <a:prstGeom prst="ellipse">
            <a:avLst/>
          </a:prstGeom>
          <a:noFill/>
          <a:ln cap="flat" cmpd="sng" w="12700">
            <a:solidFill>
              <a:srgbClr val="627E9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8" name="Google Shape;178;p9"/>
          <p:cNvSpPr/>
          <p:nvPr/>
        </p:nvSpPr>
        <p:spPr>
          <a:xfrm>
            <a:off x="6876819" y="5146336"/>
            <a:ext cx="2616200" cy="622299"/>
          </a:xfrm>
          <a:prstGeom prst="ellipse">
            <a:avLst/>
          </a:prstGeom>
          <a:noFill/>
          <a:ln cap="flat" cmpd="sng" w="12700">
            <a:solidFill>
              <a:srgbClr val="627E9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ection Break Slide Master">
  <a:themeElements>
    <a:clrScheme name="ALLPPT-Artificial Intelligence">
      <a:dk1>
        <a:srgbClr val="000000"/>
      </a:dk1>
      <a:lt1>
        <a:srgbClr val="FFFFFF"/>
      </a:lt1>
      <a:dk2>
        <a:srgbClr val="44546A"/>
      </a:dk2>
      <a:lt2>
        <a:srgbClr val="E7E6E6"/>
      </a:lt2>
      <a:accent1>
        <a:srgbClr val="87ADDB"/>
      </a:accent1>
      <a:accent2>
        <a:srgbClr val="FEDC04"/>
      </a:accent2>
      <a:accent3>
        <a:srgbClr val="F77660"/>
      </a:accent3>
      <a:accent4>
        <a:srgbClr val="4C93DF"/>
      </a:accent4>
      <a:accent5>
        <a:srgbClr val="555A5C"/>
      </a:accent5>
      <a:accent6>
        <a:srgbClr val="737474"/>
      </a:accent6>
      <a:hlink>
        <a:srgbClr val="D8D8D8"/>
      </a:hlink>
      <a:folHlink>
        <a:srgbClr val="D8D8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ver and End Slide Master">
  <a:themeElements>
    <a:clrScheme name="AI">
      <a:dk1>
        <a:srgbClr val="000000"/>
      </a:dk1>
      <a:lt1>
        <a:srgbClr val="FFFFFF"/>
      </a:lt1>
      <a:dk2>
        <a:srgbClr val="44546A"/>
      </a:dk2>
      <a:lt2>
        <a:srgbClr val="E7E6E6"/>
      </a:lt2>
      <a:accent1>
        <a:srgbClr val="87ADDB"/>
      </a:accent1>
      <a:accent2>
        <a:srgbClr val="FEDC04"/>
      </a:accent2>
      <a:accent3>
        <a:srgbClr val="F77660"/>
      </a:accent3>
      <a:accent4>
        <a:srgbClr val="4C93DF"/>
      </a:accent4>
      <a:accent5>
        <a:srgbClr val="555A5C"/>
      </a:accent5>
      <a:accent6>
        <a:srgbClr val="737474"/>
      </a:accent6>
      <a:hlink>
        <a:srgbClr val="D8D8D8"/>
      </a:hlink>
      <a:folHlink>
        <a:srgbClr val="D8D8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Contents Slide Master">
  <a:themeElements>
    <a:clrScheme name="ALLPPT-Artificial Intelligence">
      <a:dk1>
        <a:srgbClr val="000000"/>
      </a:dk1>
      <a:lt1>
        <a:srgbClr val="FFFFFF"/>
      </a:lt1>
      <a:dk2>
        <a:srgbClr val="44546A"/>
      </a:dk2>
      <a:lt2>
        <a:srgbClr val="E7E6E6"/>
      </a:lt2>
      <a:accent1>
        <a:srgbClr val="87ADDB"/>
      </a:accent1>
      <a:accent2>
        <a:srgbClr val="FEDC04"/>
      </a:accent2>
      <a:accent3>
        <a:srgbClr val="4C93DF"/>
      </a:accent3>
      <a:accent4>
        <a:srgbClr val="F77660"/>
      </a:accent4>
      <a:accent5>
        <a:srgbClr val="555A5C"/>
      </a:accent5>
      <a:accent6>
        <a:srgbClr val="737474"/>
      </a:accent6>
      <a:hlink>
        <a:srgbClr val="D8D8D8"/>
      </a:hlink>
      <a:folHlink>
        <a:srgbClr val="D8D8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2018-04-24T17:14:44Z</dcterms:created>
  <dc:creator>Allppt.com;Googleslidesppt.com</dc:creator>
</cp:coreProperties>
</file>