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04D79-82F2-6558-ED48-3031BD52E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726B95-47AF-5F19-23D8-F478FA3F3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74430A-2D4B-E57A-29D9-2A5CAFD3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AEC4-2819-4873-915A-D752CE2BDD64}" type="datetimeFigureOut">
              <a:rPr lang="es-CL" smtClean="0"/>
              <a:t>16-10-2022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B77729-783F-9764-3429-57935732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87D5A2-6700-D384-4DB9-015DEA42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47AB-EB30-4799-9C0C-E49AA2D8AE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874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917BD-DB6D-1871-781A-3208A012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6D8233-6105-DD25-15D7-12DD10F93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89BFD5-766C-E040-2397-88F2FA81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AEC4-2819-4873-915A-D752CE2BDD64}" type="datetimeFigureOut">
              <a:rPr lang="es-CL" smtClean="0"/>
              <a:t>16-10-2022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83BDD0-C2E0-345C-65ED-2EF61A3B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239637-4754-5A53-D705-501B2DB3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47AB-EB30-4799-9C0C-E49AA2D8AE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334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CB9548-E0DA-4DBA-ED6F-6D4F104DE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17F8D4-844F-456F-15DA-6F95EEFE5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0E9EF7-B2E6-E68B-27FE-0EA7D1D3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AEC4-2819-4873-915A-D752CE2BDD64}" type="datetimeFigureOut">
              <a:rPr lang="es-CL" smtClean="0"/>
              <a:t>16-10-2022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78637D-CBDD-0408-C1E7-BC16F79F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7794C5-34F0-0081-7D2D-0A524D25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47AB-EB30-4799-9C0C-E49AA2D8AE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26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ADF7B-D42C-1560-D1F6-00E6EA4E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087613-51A2-33DE-3EEB-F8D5E828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E6EB13-296D-4D74-647E-D7C1ABE6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AEC4-2819-4873-915A-D752CE2BDD64}" type="datetimeFigureOut">
              <a:rPr lang="es-CL" smtClean="0"/>
              <a:t>16-10-2022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5BBE4-8F15-B479-B6F6-8B43706B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181861-20CD-6D50-7328-2C38E4FE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47AB-EB30-4799-9C0C-E49AA2D8AE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449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74C86-2766-0382-2020-FB5C8DAB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1F1790-D4EF-8B28-2195-935E07263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A8739-5F33-5B17-C44C-D7E3062D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AEC4-2819-4873-915A-D752CE2BDD64}" type="datetimeFigureOut">
              <a:rPr lang="es-CL" smtClean="0"/>
              <a:t>16-10-2022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5FDD73-1E38-C28E-0407-CFD4D098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FF7420-AAAC-7155-D44C-2E0EA9AA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47AB-EB30-4799-9C0C-E49AA2D8AE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728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916DB-D79F-5BAC-293D-D8A5A335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578C1-D574-A067-5FDD-AC23FDB3F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08B65E-7245-BCB8-C739-C81C16FE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565C86-A3A7-3F23-551A-6F399FB8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AEC4-2819-4873-915A-D752CE2BDD64}" type="datetimeFigureOut">
              <a:rPr lang="es-CL" smtClean="0"/>
              <a:t>16-10-2022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63238B-B915-6B33-624F-698D9409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5A34EB-62E9-B16D-DA84-78993B52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47AB-EB30-4799-9C0C-E49AA2D8AE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630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82699-2B01-7D57-E495-CA99A4B0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5771A0-3FF4-D58A-54ED-DDF0406DA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D5D0D5-5494-056B-0487-B5E35F4C1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37D05D-6D86-4E68-DB6B-365DEBCB6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DA908F-3122-BC65-D326-F35B01AF0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0D6C1A-27B2-8757-EE7F-BAC3B93B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AEC4-2819-4873-915A-D752CE2BDD64}" type="datetimeFigureOut">
              <a:rPr lang="es-CL" smtClean="0"/>
              <a:t>16-10-2022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5D705D-3998-E57A-8970-3B8D8ABE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D62091-3D62-C8FE-CBB0-E8A22491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47AB-EB30-4799-9C0C-E49AA2D8AE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094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6B6E4-5CC5-7DE3-C777-9142D7D8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A5DD08-F8CE-4754-3454-ECF71562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AEC4-2819-4873-915A-D752CE2BDD64}" type="datetimeFigureOut">
              <a:rPr lang="es-CL" smtClean="0"/>
              <a:t>16-10-2022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6DE6B7-FAC9-4ACE-FFFE-863B071F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3DF925-5066-5175-F09B-F67C1216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47AB-EB30-4799-9C0C-E49AA2D8AE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897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CA5641-5A33-B634-15A2-2E8A68D1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AEC4-2819-4873-915A-D752CE2BDD64}" type="datetimeFigureOut">
              <a:rPr lang="es-CL" smtClean="0"/>
              <a:t>16-10-2022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26EE39-9316-F5AB-25B8-78B4B9A4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360849-2FB0-A7B4-78E8-4D6F2164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47AB-EB30-4799-9C0C-E49AA2D8AE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234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29412-C5C4-2032-B496-A30282B6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FFC32-CCF7-9419-A466-AE429019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959136-C0C6-39C8-E111-397714AE2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A509A2-AC20-0AA0-6677-91014240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AEC4-2819-4873-915A-D752CE2BDD64}" type="datetimeFigureOut">
              <a:rPr lang="es-CL" smtClean="0"/>
              <a:t>16-10-2022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7E184E-C70C-7F17-4445-41933A11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7ABC4A-4782-43E7-BBAF-47AA4DA6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47AB-EB30-4799-9C0C-E49AA2D8AE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720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C83A1-BD8C-653A-F71B-A321E4BE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5AB5F8-BA8A-5399-2031-14DD465E8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9B3AF9-D6C3-E692-8635-4042D0A9C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8240F1-A8A3-0A59-4239-7784FC79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AEC4-2819-4873-915A-D752CE2BDD64}" type="datetimeFigureOut">
              <a:rPr lang="es-CL" smtClean="0"/>
              <a:t>16-10-2022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D1F079-C095-F830-1825-E7C07CE6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BFF91A-CE48-3349-666F-92D40430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47AB-EB30-4799-9C0C-E49AA2D8AE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920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6984F2-3102-F0CF-9C98-CB1A8C94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A17913-A536-0F84-A5DE-C23885C5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F735AB-D144-54C9-9FA3-95557C073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8AEC4-2819-4873-915A-D752CE2BDD64}" type="datetimeFigureOut">
              <a:rPr lang="es-CL" smtClean="0"/>
              <a:t>16-10-2022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6014FB-B650-6964-BD2A-EA76B7714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9C3779-3025-7777-B8E9-500584E14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47AB-EB30-4799-9C0C-E49AA2D8AE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838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12AEA-823E-C30D-13EE-E6F36AC0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Prototipo Landing Page Dekko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25D98-0327-9767-F854-93CA35D72C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Jaffa Friedman</a:t>
            </a:r>
          </a:p>
        </p:txBody>
      </p:sp>
    </p:spTree>
    <p:extLst>
      <p:ext uri="{BB962C8B-B14F-4D97-AF65-F5344CB8AC3E}">
        <p14:creationId xmlns:p14="http://schemas.microsoft.com/office/powerpoint/2010/main" val="91042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5A884AB-FC1F-E1E8-698E-A357ABDA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27" y="725107"/>
            <a:ext cx="4390938" cy="1195738"/>
          </a:xfrm>
        </p:spPr>
        <p:txBody>
          <a:bodyPr/>
          <a:lstStyle/>
          <a:p>
            <a:r>
              <a:rPr lang="es-CL" dirty="0"/>
              <a:t>Esquema general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211BBF3F-BAC1-ADFA-7D75-21E321EAEC33}"/>
              </a:ext>
            </a:extLst>
          </p:cNvPr>
          <p:cNvGrpSpPr/>
          <p:nvPr/>
        </p:nvGrpSpPr>
        <p:grpSpPr>
          <a:xfrm>
            <a:off x="883513" y="2086251"/>
            <a:ext cx="2329471" cy="3662669"/>
            <a:chOff x="1093238" y="2086251"/>
            <a:chExt cx="2329471" cy="3662669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170F3718-FCF4-B1E9-BB1A-ECC8C7B7FA63}"/>
                </a:ext>
              </a:extLst>
            </p:cNvPr>
            <p:cNvSpPr/>
            <p:nvPr/>
          </p:nvSpPr>
          <p:spPr>
            <a:xfrm>
              <a:off x="1093238" y="2086251"/>
              <a:ext cx="2329471" cy="2766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Header</a:t>
              </a:r>
              <a:endParaRPr lang="es-CL" dirty="0">
                <a:solidFill>
                  <a:schemeClr val="tx1"/>
                </a:solidFill>
              </a:endParaRPr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F7A0769B-14B3-030A-A426-42427E9F2AA1}"/>
                </a:ext>
              </a:extLst>
            </p:cNvPr>
            <p:cNvSpPr/>
            <p:nvPr/>
          </p:nvSpPr>
          <p:spPr>
            <a:xfrm>
              <a:off x="1217675" y="2762789"/>
              <a:ext cx="2078181" cy="6819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Sección: Jumbotron</a:t>
              </a:r>
              <a:endParaRPr lang="es-CL" dirty="0">
                <a:solidFill>
                  <a:schemeClr val="tx1"/>
                </a:solidFill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D354441E-9CA4-37C0-FE15-2B2A21490300}"/>
                </a:ext>
              </a:extLst>
            </p:cNvPr>
            <p:cNvSpPr/>
            <p:nvPr/>
          </p:nvSpPr>
          <p:spPr>
            <a:xfrm>
              <a:off x="1217675" y="4249039"/>
              <a:ext cx="2078181" cy="6819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Sección: Registro usuario</a:t>
              </a:r>
              <a:endParaRPr lang="es-CL" dirty="0">
                <a:solidFill>
                  <a:schemeClr val="tx1"/>
                </a:solidFill>
              </a:endParaRP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B403376B-A6C5-9E23-3CAF-AC4F50248AEF}"/>
                </a:ext>
              </a:extLst>
            </p:cNvPr>
            <p:cNvSpPr/>
            <p:nvPr/>
          </p:nvSpPr>
          <p:spPr>
            <a:xfrm>
              <a:off x="1217675" y="3496872"/>
              <a:ext cx="2078181" cy="681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Sección: Catalogo</a:t>
              </a:r>
              <a:endParaRPr lang="es-CL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EF1DAD40-DE88-64CD-ED09-284CA39504D3}"/>
                </a:ext>
              </a:extLst>
            </p:cNvPr>
            <p:cNvSpPr/>
            <p:nvPr/>
          </p:nvSpPr>
          <p:spPr>
            <a:xfrm>
              <a:off x="1093238" y="5066922"/>
              <a:ext cx="2329471" cy="681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Footer</a:t>
              </a:r>
              <a:endParaRPr lang="es-CL" dirty="0">
                <a:solidFill>
                  <a:schemeClr val="tx1"/>
                </a:solidFill>
              </a:endParaRP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0EC5EE04-9150-EB9C-A42F-8C14205CEC94}"/>
                </a:ext>
              </a:extLst>
            </p:cNvPr>
            <p:cNvSpPr/>
            <p:nvPr/>
          </p:nvSpPr>
          <p:spPr>
            <a:xfrm>
              <a:off x="1093238" y="2431977"/>
              <a:ext cx="2329471" cy="25678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sz="1600" dirty="0"/>
            </a:p>
            <a:p>
              <a:pPr algn="ctr"/>
              <a:r>
                <a:rPr lang="es-CL" dirty="0"/>
                <a:t>Main             </a:t>
              </a:r>
              <a:endParaRPr lang="es-CL" dirty="0">
                <a:solidFill>
                  <a:schemeClr val="tx1"/>
                </a:solidFill>
              </a:endParaRPr>
            </a:p>
            <a:p>
              <a:pPr algn="ctr"/>
              <a:endParaRPr lang="es-CL" dirty="0">
                <a:solidFill>
                  <a:schemeClr val="tx1"/>
                </a:solidFill>
              </a:endParaRPr>
            </a:p>
            <a:p>
              <a:pPr algn="ctr"/>
              <a:endParaRPr lang="es-CL" dirty="0">
                <a:solidFill>
                  <a:schemeClr val="tx1"/>
                </a:solidFill>
              </a:endParaRPr>
            </a:p>
            <a:p>
              <a:pPr algn="ctr"/>
              <a:endParaRPr lang="es-CL" dirty="0">
                <a:solidFill>
                  <a:schemeClr val="tx1"/>
                </a:solidFill>
              </a:endParaRPr>
            </a:p>
            <a:p>
              <a:pPr algn="ctr"/>
              <a:endParaRPr lang="es-CL" dirty="0">
                <a:solidFill>
                  <a:schemeClr val="tx1"/>
                </a:solidFill>
              </a:endParaRPr>
            </a:p>
            <a:p>
              <a:pPr algn="ctr"/>
              <a:endParaRPr lang="es-CL" dirty="0">
                <a:solidFill>
                  <a:schemeClr val="tx1"/>
                </a:solidFill>
              </a:endParaRPr>
            </a:p>
            <a:p>
              <a:pPr algn="ctr"/>
              <a:endParaRPr lang="es-CL" dirty="0">
                <a:solidFill>
                  <a:schemeClr val="tx1"/>
                </a:solidFill>
              </a:endParaRPr>
            </a:p>
            <a:p>
              <a:pPr algn="ctr"/>
              <a:endParaRPr lang="es-CL" dirty="0">
                <a:solidFill>
                  <a:schemeClr val="tx1"/>
                </a:solidFill>
              </a:endParaRPr>
            </a:p>
            <a:p>
              <a:pPr algn="ctr"/>
              <a:endParaRPr lang="es-CL" dirty="0">
                <a:solidFill>
                  <a:schemeClr val="tx1"/>
                </a:solidFill>
              </a:endParaRPr>
            </a:p>
            <a:p>
              <a:pPr algn="ctr"/>
              <a:endParaRPr lang="es-CL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ítulo 3">
            <a:extLst>
              <a:ext uri="{FF2B5EF4-FFF2-40B4-BE49-F238E27FC236}">
                <a16:creationId xmlns:a16="http://schemas.microsoft.com/office/drawing/2014/main" id="{6C555816-E944-A3A6-5063-F68470044935}"/>
              </a:ext>
            </a:extLst>
          </p:cNvPr>
          <p:cNvSpPr txBox="1">
            <a:spLocks/>
          </p:cNvSpPr>
          <p:nvPr/>
        </p:nvSpPr>
        <p:spPr>
          <a:xfrm>
            <a:off x="5691633" y="720372"/>
            <a:ext cx="4390938" cy="1195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Header</a:t>
            </a:r>
          </a:p>
          <a:p>
            <a:r>
              <a:rPr lang="es-CL" sz="2400" dirty="0"/>
              <a:t>Bootstrap: Nav</a:t>
            </a:r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AED4C1AC-3D0B-5934-C7DC-5BB8840FE06B}"/>
              </a:ext>
            </a:extLst>
          </p:cNvPr>
          <p:cNvSpPr/>
          <p:nvPr/>
        </p:nvSpPr>
        <p:spPr>
          <a:xfrm rot="5400000">
            <a:off x="7445956" y="3187689"/>
            <a:ext cx="1079138" cy="76095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50" dirty="0"/>
              <a:t>Reducción</a:t>
            </a: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B1F60464-45BE-480D-C0D5-E0141B90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465" y="2224579"/>
            <a:ext cx="6315075" cy="666750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8CD6922A-DFC7-B8B0-503A-F9658393B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475" y="4465157"/>
            <a:ext cx="3086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1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5D732-DF59-1657-12C8-2CAD5151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Jumbotron</a:t>
            </a:r>
            <a:br>
              <a:rPr lang="es-CL" dirty="0"/>
            </a:b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 </a:t>
            </a:r>
            <a:b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fila con 2 columnas, al reducirse queda 1 columna con 2 filas</a:t>
            </a:r>
            <a:b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s-CL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3625CCE9-93F7-DA35-5802-DF10B17C2442}"/>
              </a:ext>
            </a:extLst>
          </p:cNvPr>
          <p:cNvSpPr/>
          <p:nvPr/>
        </p:nvSpPr>
        <p:spPr>
          <a:xfrm>
            <a:off x="7519504" y="3439525"/>
            <a:ext cx="981512" cy="49495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Reducción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BE7FA78-E11A-93A6-B8E5-07DE13462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0" y="1690688"/>
            <a:ext cx="7228780" cy="442244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508E215-0E13-61B3-F520-8A254D05A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560" y="201025"/>
            <a:ext cx="28479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3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CA036-F84D-A7E0-AFE6-C865F638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37" y="287986"/>
            <a:ext cx="10914776" cy="1325563"/>
          </a:xfrm>
        </p:spPr>
        <p:txBody>
          <a:bodyPr>
            <a:normAutofit fontScale="90000"/>
          </a:bodyPr>
          <a:lstStyle/>
          <a:p>
            <a:r>
              <a:rPr lang="es-CL" dirty="0"/>
              <a:t>Catalogo</a:t>
            </a:r>
            <a:br>
              <a:rPr lang="es-CL" dirty="0"/>
            </a:b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  <a:b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filas con 3 columnas, al reducirse queda 2 columnas con 3 filas, </a:t>
            </a:r>
            <a:b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finalmente quedar en 1 columna con 6 filas</a:t>
            </a:r>
            <a:endParaRPr lang="es-CL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63DFAE0-B23F-A0CA-BCB7-06F50EC63C88}"/>
              </a:ext>
            </a:extLst>
          </p:cNvPr>
          <p:cNvGrpSpPr/>
          <p:nvPr/>
        </p:nvGrpSpPr>
        <p:grpSpPr>
          <a:xfrm>
            <a:off x="231855" y="2374071"/>
            <a:ext cx="6378670" cy="3580926"/>
            <a:chOff x="328220" y="1004403"/>
            <a:chExt cx="5405457" cy="2912827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CC719B8-0E98-E8A8-E7E8-040784EC713C}"/>
                </a:ext>
              </a:extLst>
            </p:cNvPr>
            <p:cNvSpPr/>
            <p:nvPr/>
          </p:nvSpPr>
          <p:spPr>
            <a:xfrm>
              <a:off x="328220" y="1004403"/>
              <a:ext cx="5405457" cy="291282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FF3E03B-ECAA-6B15-97C1-837BD46D31D2}"/>
                </a:ext>
              </a:extLst>
            </p:cNvPr>
            <p:cNvSpPr/>
            <p:nvPr/>
          </p:nvSpPr>
          <p:spPr>
            <a:xfrm>
              <a:off x="603600" y="1565626"/>
              <a:ext cx="1499827" cy="583597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dirty="0"/>
                <a:t>Foto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8A06DEB-F003-7B65-6870-FA44F0577A4F}"/>
                </a:ext>
              </a:extLst>
            </p:cNvPr>
            <p:cNvSpPr/>
            <p:nvPr/>
          </p:nvSpPr>
          <p:spPr>
            <a:xfrm>
              <a:off x="726761" y="2149224"/>
              <a:ext cx="1197074" cy="3701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dirty="0">
                  <a:solidFill>
                    <a:schemeClr val="tx1"/>
                  </a:solidFill>
                </a:rPr>
                <a:t>Texto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8732E82-932F-3764-391F-C12A0853E964}"/>
                </a:ext>
              </a:extLst>
            </p:cNvPr>
            <p:cNvSpPr/>
            <p:nvPr/>
          </p:nvSpPr>
          <p:spPr>
            <a:xfrm>
              <a:off x="603600" y="1565626"/>
              <a:ext cx="1499827" cy="97988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D4023CA-925D-9494-2842-88E5AE078470}"/>
                </a:ext>
              </a:extLst>
            </p:cNvPr>
            <p:cNvSpPr/>
            <p:nvPr/>
          </p:nvSpPr>
          <p:spPr>
            <a:xfrm>
              <a:off x="1028200" y="1169343"/>
              <a:ext cx="3805622" cy="1521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dirty="0">
                  <a:solidFill>
                    <a:schemeClr val="tx1"/>
                  </a:solidFill>
                </a:rPr>
                <a:t>Titulo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EF955CB-8D1E-2C87-E1AC-39D528758D55}"/>
                </a:ext>
              </a:extLst>
            </p:cNvPr>
            <p:cNvSpPr/>
            <p:nvPr/>
          </p:nvSpPr>
          <p:spPr>
            <a:xfrm>
              <a:off x="2319617" y="1565626"/>
              <a:ext cx="1499827" cy="583597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dirty="0"/>
                <a:t>Foto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4AEA731-5A97-1DF4-9614-8E31C73935A9}"/>
                </a:ext>
              </a:extLst>
            </p:cNvPr>
            <p:cNvSpPr/>
            <p:nvPr/>
          </p:nvSpPr>
          <p:spPr>
            <a:xfrm>
              <a:off x="2442778" y="2149224"/>
              <a:ext cx="1197074" cy="3701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dirty="0">
                  <a:solidFill>
                    <a:schemeClr val="tx1"/>
                  </a:solidFill>
                </a:rPr>
                <a:t>Texto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7C30763B-BB4A-007E-64D6-C634BF875715}"/>
                </a:ext>
              </a:extLst>
            </p:cNvPr>
            <p:cNvSpPr/>
            <p:nvPr/>
          </p:nvSpPr>
          <p:spPr>
            <a:xfrm>
              <a:off x="2319617" y="1565626"/>
              <a:ext cx="1499827" cy="97988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9F9E4EE3-0633-2EF9-0B49-E78453BFCA51}"/>
                </a:ext>
              </a:extLst>
            </p:cNvPr>
            <p:cNvSpPr/>
            <p:nvPr/>
          </p:nvSpPr>
          <p:spPr>
            <a:xfrm>
              <a:off x="3939106" y="1565626"/>
              <a:ext cx="1499827" cy="583597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dirty="0"/>
                <a:t>Foto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50F7CF8C-DA92-F681-0C4C-250B8636DD30}"/>
                </a:ext>
              </a:extLst>
            </p:cNvPr>
            <p:cNvSpPr/>
            <p:nvPr/>
          </p:nvSpPr>
          <p:spPr>
            <a:xfrm>
              <a:off x="4078783" y="2154596"/>
              <a:ext cx="1197074" cy="3701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dirty="0">
                  <a:solidFill>
                    <a:schemeClr val="tx1"/>
                  </a:solidFill>
                </a:rPr>
                <a:t>Texto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86D36C4-9062-1A5E-76F6-A5F645310C30}"/>
                </a:ext>
              </a:extLst>
            </p:cNvPr>
            <p:cNvSpPr/>
            <p:nvPr/>
          </p:nvSpPr>
          <p:spPr>
            <a:xfrm>
              <a:off x="3955622" y="1570998"/>
              <a:ext cx="1499827" cy="97988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FF68367-F7E6-EE9B-628A-1D6F5EC955D4}"/>
                </a:ext>
              </a:extLst>
            </p:cNvPr>
            <p:cNvSpPr/>
            <p:nvPr/>
          </p:nvSpPr>
          <p:spPr>
            <a:xfrm>
              <a:off x="593235" y="2716285"/>
              <a:ext cx="1499827" cy="583597"/>
            </a:xfrm>
            <a:prstGeom prst="rect">
              <a:avLst/>
            </a:prstGeom>
            <a:solidFill>
              <a:schemeClr val="tx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dirty="0"/>
                <a:t>Foto</a:t>
              </a: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34946C42-88D9-DEDD-1280-596068D502AB}"/>
                </a:ext>
              </a:extLst>
            </p:cNvPr>
            <p:cNvSpPr/>
            <p:nvPr/>
          </p:nvSpPr>
          <p:spPr>
            <a:xfrm>
              <a:off x="716396" y="3299883"/>
              <a:ext cx="1197074" cy="3701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dirty="0">
                  <a:solidFill>
                    <a:schemeClr val="tx1"/>
                  </a:solidFill>
                </a:rPr>
                <a:t>Texto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B62A5FA-6096-CC2D-8603-0A5814C41AD6}"/>
                </a:ext>
              </a:extLst>
            </p:cNvPr>
            <p:cNvSpPr/>
            <p:nvPr/>
          </p:nvSpPr>
          <p:spPr>
            <a:xfrm>
              <a:off x="593235" y="2716285"/>
              <a:ext cx="1499827" cy="97988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A992270-BAE0-5F2C-BAFC-F95918D0DF6A}"/>
                </a:ext>
              </a:extLst>
            </p:cNvPr>
            <p:cNvSpPr/>
            <p:nvPr/>
          </p:nvSpPr>
          <p:spPr>
            <a:xfrm>
              <a:off x="2309251" y="2716285"/>
              <a:ext cx="1499827" cy="583597"/>
            </a:xfrm>
            <a:prstGeom prst="rect">
              <a:avLst/>
            </a:prstGeom>
            <a:solidFill>
              <a:schemeClr val="tx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dirty="0"/>
                <a:t>Foto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E0FE82F0-EDE2-59C6-73EC-67B6619D6D6B}"/>
                </a:ext>
              </a:extLst>
            </p:cNvPr>
            <p:cNvSpPr/>
            <p:nvPr/>
          </p:nvSpPr>
          <p:spPr>
            <a:xfrm>
              <a:off x="2432412" y="3299883"/>
              <a:ext cx="1197074" cy="3701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dirty="0">
                  <a:solidFill>
                    <a:schemeClr val="tx1"/>
                  </a:solidFill>
                </a:rPr>
                <a:t>Texto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8596771D-A310-7DA3-5C12-60ED31E15C42}"/>
                </a:ext>
              </a:extLst>
            </p:cNvPr>
            <p:cNvSpPr/>
            <p:nvPr/>
          </p:nvSpPr>
          <p:spPr>
            <a:xfrm>
              <a:off x="2309251" y="2716285"/>
              <a:ext cx="1499827" cy="97988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6D87778-20AD-CA3B-412A-0C595250A779}"/>
                </a:ext>
              </a:extLst>
            </p:cNvPr>
            <p:cNvSpPr/>
            <p:nvPr/>
          </p:nvSpPr>
          <p:spPr>
            <a:xfrm>
              <a:off x="3945256" y="2721657"/>
              <a:ext cx="1499827" cy="583597"/>
            </a:xfrm>
            <a:prstGeom prst="rect">
              <a:avLst/>
            </a:prstGeom>
            <a:solidFill>
              <a:schemeClr val="tx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dirty="0"/>
                <a:t>Foto</a:t>
              </a: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E1E7222A-B4D5-4BBC-8F2B-894443993C2F}"/>
                </a:ext>
              </a:extLst>
            </p:cNvPr>
            <p:cNvSpPr/>
            <p:nvPr/>
          </p:nvSpPr>
          <p:spPr>
            <a:xfrm>
              <a:off x="4068417" y="3305255"/>
              <a:ext cx="1197074" cy="3701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dirty="0">
                  <a:solidFill>
                    <a:schemeClr val="tx1"/>
                  </a:solidFill>
                </a:rPr>
                <a:t>Texto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9F67909F-B666-65EC-A213-AE9A9653ACBA}"/>
                </a:ext>
              </a:extLst>
            </p:cNvPr>
            <p:cNvSpPr/>
            <p:nvPr/>
          </p:nvSpPr>
          <p:spPr>
            <a:xfrm>
              <a:off x="3945256" y="2721657"/>
              <a:ext cx="1499827" cy="97988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B2945D39-37AB-FD9C-4B4E-F26E95ABAE7F}"/>
              </a:ext>
            </a:extLst>
          </p:cNvPr>
          <p:cNvGrpSpPr/>
          <p:nvPr/>
        </p:nvGrpSpPr>
        <p:grpSpPr>
          <a:xfrm>
            <a:off x="7375376" y="2203918"/>
            <a:ext cx="2289122" cy="4012322"/>
            <a:chOff x="7489881" y="1371241"/>
            <a:chExt cx="2289122" cy="4012322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7549188-8578-B102-4D21-63A247A6609F}"/>
                </a:ext>
              </a:extLst>
            </p:cNvPr>
            <p:cNvSpPr/>
            <p:nvPr/>
          </p:nvSpPr>
          <p:spPr>
            <a:xfrm>
              <a:off x="7489881" y="1371241"/>
              <a:ext cx="2289122" cy="401232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B18CD231-D999-E6FE-7991-3B0E0F1476A8}"/>
                </a:ext>
              </a:extLst>
            </p:cNvPr>
            <p:cNvSpPr/>
            <p:nvPr/>
          </p:nvSpPr>
          <p:spPr>
            <a:xfrm>
              <a:off x="8035092" y="1468820"/>
              <a:ext cx="1356568" cy="19548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dirty="0">
                  <a:solidFill>
                    <a:schemeClr val="tx1"/>
                  </a:solidFill>
                </a:rPr>
                <a:t>Titulo</a:t>
              </a:r>
            </a:p>
          </p:txBody>
        </p:sp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B2EFA426-4CF2-F521-ADFE-FC176BAA1161}"/>
                </a:ext>
              </a:extLst>
            </p:cNvPr>
            <p:cNvGrpSpPr/>
            <p:nvPr/>
          </p:nvGrpSpPr>
          <p:grpSpPr>
            <a:xfrm>
              <a:off x="7626021" y="1725038"/>
              <a:ext cx="1931421" cy="3570242"/>
              <a:chOff x="7626021" y="1725038"/>
              <a:chExt cx="1931421" cy="3570242"/>
            </a:xfrm>
          </p:grpSpPr>
          <p:grpSp>
            <p:nvGrpSpPr>
              <p:cNvPr id="26" name="Grupo 25">
                <a:extLst>
                  <a:ext uri="{FF2B5EF4-FFF2-40B4-BE49-F238E27FC236}">
                    <a16:creationId xmlns:a16="http://schemas.microsoft.com/office/drawing/2014/main" id="{42541D9B-928F-5C5B-E4FF-3F0DE61300B6}"/>
                  </a:ext>
                </a:extLst>
              </p:cNvPr>
              <p:cNvGrpSpPr/>
              <p:nvPr/>
            </p:nvGrpSpPr>
            <p:grpSpPr>
              <a:xfrm>
                <a:off x="7626021" y="1725038"/>
                <a:ext cx="1931421" cy="1132697"/>
                <a:chOff x="7021585" y="1388603"/>
                <a:chExt cx="1931421" cy="1132697"/>
              </a:xfrm>
            </p:grpSpPr>
            <p:sp>
              <p:nvSpPr>
                <p:cNvPr id="27" name="Rectángulo 26">
                  <a:extLst>
                    <a:ext uri="{FF2B5EF4-FFF2-40B4-BE49-F238E27FC236}">
                      <a16:creationId xmlns:a16="http://schemas.microsoft.com/office/drawing/2014/main" id="{56DC7283-EDFB-A9A2-0E7D-0D8E0E9C8D82}"/>
                    </a:ext>
                  </a:extLst>
                </p:cNvPr>
                <p:cNvSpPr/>
                <p:nvPr/>
              </p:nvSpPr>
              <p:spPr>
                <a:xfrm>
                  <a:off x="8037073" y="1397411"/>
                  <a:ext cx="915933" cy="639372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L" sz="1050" dirty="0"/>
                    <a:t>Foto</a:t>
                  </a:r>
                </a:p>
              </p:txBody>
            </p:sp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51ABFFE7-5517-53D0-4EEC-B3724A0DCDFF}"/>
                    </a:ext>
                  </a:extLst>
                </p:cNvPr>
                <p:cNvSpPr/>
                <p:nvPr/>
              </p:nvSpPr>
              <p:spPr>
                <a:xfrm>
                  <a:off x="8174270" y="2066777"/>
                  <a:ext cx="665648" cy="42452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L" sz="1050" dirty="0">
                      <a:solidFill>
                        <a:schemeClr val="tx1"/>
                      </a:solidFill>
                    </a:rPr>
                    <a:t>Texto</a:t>
                  </a:r>
                </a:p>
              </p:txBody>
            </p:sp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B07F9F15-3D86-68A7-C4F2-9E3AA6F0EEF8}"/>
                    </a:ext>
                  </a:extLst>
                </p:cNvPr>
                <p:cNvSpPr/>
                <p:nvPr/>
              </p:nvSpPr>
              <p:spPr>
                <a:xfrm>
                  <a:off x="8037073" y="1397411"/>
                  <a:ext cx="915933" cy="112388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sz="1600"/>
                </a:p>
              </p:txBody>
            </p:sp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6669F501-1BBB-BBB6-0A36-189351089870}"/>
                    </a:ext>
                  </a:extLst>
                </p:cNvPr>
                <p:cNvSpPr/>
                <p:nvPr/>
              </p:nvSpPr>
              <p:spPr>
                <a:xfrm>
                  <a:off x="7021585" y="1388603"/>
                  <a:ext cx="915933" cy="639372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L" sz="1050" dirty="0"/>
                    <a:t>Foto</a:t>
                  </a:r>
                </a:p>
              </p:txBody>
            </p:sp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F943D56F-42F4-3932-3CEA-DFB7150DD0FE}"/>
                    </a:ext>
                  </a:extLst>
                </p:cNvPr>
                <p:cNvSpPr/>
                <p:nvPr/>
              </p:nvSpPr>
              <p:spPr>
                <a:xfrm>
                  <a:off x="7158782" y="2057969"/>
                  <a:ext cx="665648" cy="42452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L" sz="1050" dirty="0">
                      <a:solidFill>
                        <a:schemeClr val="tx1"/>
                      </a:solidFill>
                    </a:rPr>
                    <a:t>Texto</a:t>
                  </a:r>
                </a:p>
              </p:txBody>
            </p:sp>
            <p:sp>
              <p:nvSpPr>
                <p:cNvPr id="32" name="Rectángulo 31">
                  <a:extLst>
                    <a:ext uri="{FF2B5EF4-FFF2-40B4-BE49-F238E27FC236}">
                      <a16:creationId xmlns:a16="http://schemas.microsoft.com/office/drawing/2014/main" id="{5870C6D3-1327-9AB0-5CFE-2DF6E97D6F73}"/>
                    </a:ext>
                  </a:extLst>
                </p:cNvPr>
                <p:cNvSpPr/>
                <p:nvPr/>
              </p:nvSpPr>
              <p:spPr>
                <a:xfrm>
                  <a:off x="7021585" y="1388603"/>
                  <a:ext cx="915933" cy="112388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sz="1600"/>
                </a:p>
              </p:txBody>
            </p:sp>
          </p:grpSp>
          <p:grpSp>
            <p:nvGrpSpPr>
              <p:cNvPr id="74" name="Grupo 73">
                <a:extLst>
                  <a:ext uri="{FF2B5EF4-FFF2-40B4-BE49-F238E27FC236}">
                    <a16:creationId xmlns:a16="http://schemas.microsoft.com/office/drawing/2014/main" id="{AE6FF8D1-9724-1DC9-2A59-38679C860A7B}"/>
                  </a:ext>
                </a:extLst>
              </p:cNvPr>
              <p:cNvGrpSpPr/>
              <p:nvPr/>
            </p:nvGrpSpPr>
            <p:grpSpPr>
              <a:xfrm>
                <a:off x="7626021" y="2927280"/>
                <a:ext cx="1931421" cy="1132697"/>
                <a:chOff x="7021585" y="1388603"/>
                <a:chExt cx="1931421" cy="1132697"/>
              </a:xfrm>
            </p:grpSpPr>
            <p:sp>
              <p:nvSpPr>
                <p:cNvPr id="75" name="Rectángulo 74">
                  <a:extLst>
                    <a:ext uri="{FF2B5EF4-FFF2-40B4-BE49-F238E27FC236}">
                      <a16:creationId xmlns:a16="http://schemas.microsoft.com/office/drawing/2014/main" id="{D8A866C2-7970-5A9A-FCE4-BC03BC8DEDD3}"/>
                    </a:ext>
                  </a:extLst>
                </p:cNvPr>
                <p:cNvSpPr/>
                <p:nvPr/>
              </p:nvSpPr>
              <p:spPr>
                <a:xfrm>
                  <a:off x="8037073" y="1397411"/>
                  <a:ext cx="915933" cy="639372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L" sz="1050" dirty="0"/>
                    <a:t>Foto</a:t>
                  </a:r>
                </a:p>
              </p:txBody>
            </p:sp>
            <p:sp>
              <p:nvSpPr>
                <p:cNvPr id="76" name="Rectángulo 75">
                  <a:extLst>
                    <a:ext uri="{FF2B5EF4-FFF2-40B4-BE49-F238E27FC236}">
                      <a16:creationId xmlns:a16="http://schemas.microsoft.com/office/drawing/2014/main" id="{9DED214F-B32C-F054-8150-551764D535E4}"/>
                    </a:ext>
                  </a:extLst>
                </p:cNvPr>
                <p:cNvSpPr/>
                <p:nvPr/>
              </p:nvSpPr>
              <p:spPr>
                <a:xfrm>
                  <a:off x="8174270" y="2066777"/>
                  <a:ext cx="665648" cy="42452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L" sz="1050" dirty="0">
                      <a:solidFill>
                        <a:schemeClr val="tx1"/>
                      </a:solidFill>
                    </a:rPr>
                    <a:t>Texto</a:t>
                  </a:r>
                </a:p>
              </p:txBody>
            </p:sp>
            <p:sp>
              <p:nvSpPr>
                <p:cNvPr id="77" name="Rectángulo 76">
                  <a:extLst>
                    <a:ext uri="{FF2B5EF4-FFF2-40B4-BE49-F238E27FC236}">
                      <a16:creationId xmlns:a16="http://schemas.microsoft.com/office/drawing/2014/main" id="{39BEFFE6-506E-12D2-3E50-939F947DEC67}"/>
                    </a:ext>
                  </a:extLst>
                </p:cNvPr>
                <p:cNvSpPr/>
                <p:nvPr/>
              </p:nvSpPr>
              <p:spPr>
                <a:xfrm>
                  <a:off x="8037073" y="1397411"/>
                  <a:ext cx="915933" cy="112388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sz="1600"/>
                </a:p>
              </p:txBody>
            </p:sp>
            <p:sp>
              <p:nvSpPr>
                <p:cNvPr id="78" name="Rectángulo 77">
                  <a:extLst>
                    <a:ext uri="{FF2B5EF4-FFF2-40B4-BE49-F238E27FC236}">
                      <a16:creationId xmlns:a16="http://schemas.microsoft.com/office/drawing/2014/main" id="{ACCBA68C-56DE-7B28-6BD1-7B600FA2B55C}"/>
                    </a:ext>
                  </a:extLst>
                </p:cNvPr>
                <p:cNvSpPr/>
                <p:nvPr/>
              </p:nvSpPr>
              <p:spPr>
                <a:xfrm>
                  <a:off x="7021585" y="1388603"/>
                  <a:ext cx="915933" cy="639372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L" sz="1050" dirty="0"/>
                    <a:t>Foto</a:t>
                  </a:r>
                </a:p>
              </p:txBody>
            </p:sp>
            <p:sp>
              <p:nvSpPr>
                <p:cNvPr id="79" name="Rectángulo 78">
                  <a:extLst>
                    <a:ext uri="{FF2B5EF4-FFF2-40B4-BE49-F238E27FC236}">
                      <a16:creationId xmlns:a16="http://schemas.microsoft.com/office/drawing/2014/main" id="{74A4BAAC-CCA1-B5DE-BEB1-A0A3F2DBA0E0}"/>
                    </a:ext>
                  </a:extLst>
                </p:cNvPr>
                <p:cNvSpPr/>
                <p:nvPr/>
              </p:nvSpPr>
              <p:spPr>
                <a:xfrm>
                  <a:off x="7158782" y="2057969"/>
                  <a:ext cx="665648" cy="42452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L" sz="1050" dirty="0">
                      <a:solidFill>
                        <a:schemeClr val="tx1"/>
                      </a:solidFill>
                    </a:rPr>
                    <a:t>Texto</a:t>
                  </a:r>
                </a:p>
              </p:txBody>
            </p:sp>
            <p:sp>
              <p:nvSpPr>
                <p:cNvPr id="80" name="Rectángulo 79">
                  <a:extLst>
                    <a:ext uri="{FF2B5EF4-FFF2-40B4-BE49-F238E27FC236}">
                      <a16:creationId xmlns:a16="http://schemas.microsoft.com/office/drawing/2014/main" id="{A31C3D21-A796-8D02-6D63-9BBD865FA71A}"/>
                    </a:ext>
                  </a:extLst>
                </p:cNvPr>
                <p:cNvSpPr/>
                <p:nvPr/>
              </p:nvSpPr>
              <p:spPr>
                <a:xfrm>
                  <a:off x="7021585" y="1388603"/>
                  <a:ext cx="915933" cy="112388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sz="1600"/>
                </a:p>
              </p:txBody>
            </p:sp>
          </p:grpSp>
          <p:grpSp>
            <p:nvGrpSpPr>
              <p:cNvPr id="81" name="Grupo 80">
                <a:extLst>
                  <a:ext uri="{FF2B5EF4-FFF2-40B4-BE49-F238E27FC236}">
                    <a16:creationId xmlns:a16="http://schemas.microsoft.com/office/drawing/2014/main" id="{7FF08E3B-9C7D-6546-59AC-92376735A64F}"/>
                  </a:ext>
                </a:extLst>
              </p:cNvPr>
              <p:cNvGrpSpPr/>
              <p:nvPr/>
            </p:nvGrpSpPr>
            <p:grpSpPr>
              <a:xfrm>
                <a:off x="7626021" y="4162583"/>
                <a:ext cx="1931421" cy="1132697"/>
                <a:chOff x="7021585" y="1388603"/>
                <a:chExt cx="1931421" cy="1132697"/>
              </a:xfrm>
            </p:grpSpPr>
            <p:sp>
              <p:nvSpPr>
                <p:cNvPr id="82" name="Rectángulo 81">
                  <a:extLst>
                    <a:ext uri="{FF2B5EF4-FFF2-40B4-BE49-F238E27FC236}">
                      <a16:creationId xmlns:a16="http://schemas.microsoft.com/office/drawing/2014/main" id="{D18EE8F6-C7DD-168B-8A51-C5382F0AB9DC}"/>
                    </a:ext>
                  </a:extLst>
                </p:cNvPr>
                <p:cNvSpPr/>
                <p:nvPr/>
              </p:nvSpPr>
              <p:spPr>
                <a:xfrm>
                  <a:off x="8037073" y="1397411"/>
                  <a:ext cx="915933" cy="639372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L" sz="1050" dirty="0"/>
                    <a:t>Foto</a:t>
                  </a:r>
                </a:p>
              </p:txBody>
            </p:sp>
            <p:sp>
              <p:nvSpPr>
                <p:cNvPr id="83" name="Rectángulo 82">
                  <a:extLst>
                    <a:ext uri="{FF2B5EF4-FFF2-40B4-BE49-F238E27FC236}">
                      <a16:creationId xmlns:a16="http://schemas.microsoft.com/office/drawing/2014/main" id="{4BC772DE-A38F-CAA5-26F7-9A9FF5825634}"/>
                    </a:ext>
                  </a:extLst>
                </p:cNvPr>
                <p:cNvSpPr/>
                <p:nvPr/>
              </p:nvSpPr>
              <p:spPr>
                <a:xfrm>
                  <a:off x="8174270" y="2066777"/>
                  <a:ext cx="665648" cy="42452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L" sz="1050" dirty="0">
                      <a:solidFill>
                        <a:schemeClr val="tx1"/>
                      </a:solidFill>
                    </a:rPr>
                    <a:t>Texto</a:t>
                  </a:r>
                </a:p>
              </p:txBody>
            </p:sp>
            <p:sp>
              <p:nvSpPr>
                <p:cNvPr id="84" name="Rectángulo 83">
                  <a:extLst>
                    <a:ext uri="{FF2B5EF4-FFF2-40B4-BE49-F238E27FC236}">
                      <a16:creationId xmlns:a16="http://schemas.microsoft.com/office/drawing/2014/main" id="{983955F4-36DE-6062-2E65-1604E84AB2AB}"/>
                    </a:ext>
                  </a:extLst>
                </p:cNvPr>
                <p:cNvSpPr/>
                <p:nvPr/>
              </p:nvSpPr>
              <p:spPr>
                <a:xfrm>
                  <a:off x="8037073" y="1397411"/>
                  <a:ext cx="915933" cy="112388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sz="1600"/>
                </a:p>
              </p:txBody>
            </p:sp>
            <p:sp>
              <p:nvSpPr>
                <p:cNvPr id="85" name="Rectángulo 84">
                  <a:extLst>
                    <a:ext uri="{FF2B5EF4-FFF2-40B4-BE49-F238E27FC236}">
                      <a16:creationId xmlns:a16="http://schemas.microsoft.com/office/drawing/2014/main" id="{33D7DC1A-708F-7626-5D41-EFCF6D34F7EA}"/>
                    </a:ext>
                  </a:extLst>
                </p:cNvPr>
                <p:cNvSpPr/>
                <p:nvPr/>
              </p:nvSpPr>
              <p:spPr>
                <a:xfrm>
                  <a:off x="7021585" y="1388603"/>
                  <a:ext cx="915933" cy="639372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L" sz="1050" dirty="0"/>
                    <a:t>Foto</a:t>
                  </a:r>
                </a:p>
              </p:txBody>
            </p:sp>
            <p:sp>
              <p:nvSpPr>
                <p:cNvPr id="86" name="Rectángulo 85">
                  <a:extLst>
                    <a:ext uri="{FF2B5EF4-FFF2-40B4-BE49-F238E27FC236}">
                      <a16:creationId xmlns:a16="http://schemas.microsoft.com/office/drawing/2014/main" id="{DEBD46D4-26C8-D276-BBAE-CBEDA22C3411}"/>
                    </a:ext>
                  </a:extLst>
                </p:cNvPr>
                <p:cNvSpPr/>
                <p:nvPr/>
              </p:nvSpPr>
              <p:spPr>
                <a:xfrm>
                  <a:off x="7158782" y="2057969"/>
                  <a:ext cx="665648" cy="42452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L" sz="1050" dirty="0">
                      <a:solidFill>
                        <a:schemeClr val="tx1"/>
                      </a:solidFill>
                    </a:rPr>
                    <a:t>Texto</a:t>
                  </a:r>
                </a:p>
              </p:txBody>
            </p:sp>
            <p:sp>
              <p:nvSpPr>
                <p:cNvPr id="87" name="Rectángulo 86">
                  <a:extLst>
                    <a:ext uri="{FF2B5EF4-FFF2-40B4-BE49-F238E27FC236}">
                      <a16:creationId xmlns:a16="http://schemas.microsoft.com/office/drawing/2014/main" id="{36563A75-D96D-111A-0BBF-1CC8D59957A0}"/>
                    </a:ext>
                  </a:extLst>
                </p:cNvPr>
                <p:cNvSpPr/>
                <p:nvPr/>
              </p:nvSpPr>
              <p:spPr>
                <a:xfrm>
                  <a:off x="7021585" y="1388603"/>
                  <a:ext cx="915933" cy="112388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sz="1600"/>
                </a:p>
              </p:txBody>
            </p:sp>
          </p:grpSp>
        </p:grp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4BD01DB5-3759-60B4-2147-237583D8AACD}"/>
              </a:ext>
            </a:extLst>
          </p:cNvPr>
          <p:cNvGrpSpPr/>
          <p:nvPr/>
        </p:nvGrpSpPr>
        <p:grpSpPr>
          <a:xfrm>
            <a:off x="10466800" y="1396407"/>
            <a:ext cx="1334678" cy="4819833"/>
            <a:chOff x="10235311" y="1371241"/>
            <a:chExt cx="1334678" cy="4819833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D6052B59-8E59-3358-DEAF-FAED4B4D7752}"/>
                </a:ext>
              </a:extLst>
            </p:cNvPr>
            <p:cNvSpPr/>
            <p:nvPr/>
          </p:nvSpPr>
          <p:spPr>
            <a:xfrm>
              <a:off x="10235311" y="1371241"/>
              <a:ext cx="1334678" cy="481983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7C08C761-99A8-F695-8A10-1D856B843D7B}"/>
                </a:ext>
              </a:extLst>
            </p:cNvPr>
            <p:cNvSpPr/>
            <p:nvPr/>
          </p:nvSpPr>
          <p:spPr>
            <a:xfrm>
              <a:off x="10554908" y="1403397"/>
              <a:ext cx="536895" cy="20169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dirty="0">
                  <a:solidFill>
                    <a:schemeClr val="tx1"/>
                  </a:solidFill>
                </a:rPr>
                <a:t>Titulo</a:t>
              </a:r>
            </a:p>
          </p:txBody>
        </p:sp>
        <p:pic>
          <p:nvPicPr>
            <p:cNvPr id="89" name="Imagen 88">
              <a:extLst>
                <a:ext uri="{FF2B5EF4-FFF2-40B4-BE49-F238E27FC236}">
                  <a16:creationId xmlns:a16="http://schemas.microsoft.com/office/drawing/2014/main" id="{3CCD4FBD-5F1A-ABE3-7240-93CBD287C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44742" y="1635945"/>
              <a:ext cx="1103034" cy="1456638"/>
            </a:xfrm>
            <a:prstGeom prst="rect">
              <a:avLst/>
            </a:prstGeom>
          </p:spPr>
        </p:pic>
        <p:pic>
          <p:nvPicPr>
            <p:cNvPr id="90" name="Imagen 89">
              <a:extLst>
                <a:ext uri="{FF2B5EF4-FFF2-40B4-BE49-F238E27FC236}">
                  <a16:creationId xmlns:a16="http://schemas.microsoft.com/office/drawing/2014/main" id="{69D9D43B-F20D-A64B-3E80-804B5E4F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4619" y="3088104"/>
              <a:ext cx="1103034" cy="1456638"/>
            </a:xfrm>
            <a:prstGeom prst="rect">
              <a:avLst/>
            </a:prstGeom>
          </p:spPr>
        </p:pic>
        <p:pic>
          <p:nvPicPr>
            <p:cNvPr id="91" name="Imagen 90">
              <a:extLst>
                <a:ext uri="{FF2B5EF4-FFF2-40B4-BE49-F238E27FC236}">
                  <a16:creationId xmlns:a16="http://schemas.microsoft.com/office/drawing/2014/main" id="{2795E541-0BE3-B2E9-E0F9-77C020C6D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4619" y="4539949"/>
              <a:ext cx="1103034" cy="1456638"/>
            </a:xfrm>
            <a:prstGeom prst="rect">
              <a:avLst/>
            </a:prstGeom>
          </p:spPr>
        </p:pic>
      </p:grpSp>
      <p:sp>
        <p:nvSpPr>
          <p:cNvPr id="96" name="Flecha: a la derecha 95">
            <a:extLst>
              <a:ext uri="{FF2B5EF4-FFF2-40B4-BE49-F238E27FC236}">
                <a16:creationId xmlns:a16="http://schemas.microsoft.com/office/drawing/2014/main" id="{A005C241-1081-5D29-2DDA-EBDFEBB7428C}"/>
              </a:ext>
            </a:extLst>
          </p:cNvPr>
          <p:cNvSpPr/>
          <p:nvPr/>
        </p:nvSpPr>
        <p:spPr>
          <a:xfrm>
            <a:off x="6301693" y="4070164"/>
            <a:ext cx="1136373" cy="49495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Reducción 1</a:t>
            </a:r>
          </a:p>
        </p:txBody>
      </p:sp>
      <p:sp>
        <p:nvSpPr>
          <p:cNvPr id="97" name="Flecha: a la derecha 96">
            <a:extLst>
              <a:ext uri="{FF2B5EF4-FFF2-40B4-BE49-F238E27FC236}">
                <a16:creationId xmlns:a16="http://schemas.microsoft.com/office/drawing/2014/main" id="{C1AEF2C6-D79C-4023-7415-6BDFA2497446}"/>
              </a:ext>
            </a:extLst>
          </p:cNvPr>
          <p:cNvSpPr/>
          <p:nvPr/>
        </p:nvSpPr>
        <p:spPr>
          <a:xfrm>
            <a:off x="9489339" y="4070164"/>
            <a:ext cx="1136373" cy="49495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Reducción 2</a:t>
            </a:r>
          </a:p>
        </p:txBody>
      </p:sp>
    </p:spTree>
    <p:extLst>
      <p:ext uri="{BB962C8B-B14F-4D97-AF65-F5344CB8AC3E}">
        <p14:creationId xmlns:p14="http://schemas.microsoft.com/office/powerpoint/2010/main" val="189654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04EB4-C745-79EA-B4FE-1E1E2529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Registro de usuario</a:t>
            </a:r>
            <a:br>
              <a:rPr lang="es-CL" dirty="0"/>
            </a:b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Grid con 2 columnas, la segunda columna divida en 2 filas</a:t>
            </a:r>
            <a:endParaRPr lang="es-CL" dirty="0"/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964BA43-59D6-5A24-BF71-F1A9866CA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40" y="2141797"/>
            <a:ext cx="6460037" cy="3122930"/>
          </a:xfrm>
          <a:prstGeom prst="rect">
            <a:avLst/>
          </a:prstGeom>
        </p:spPr>
      </p:pic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686EF15-58EF-0873-6700-1676D9528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540" y="2141798"/>
            <a:ext cx="2740660" cy="3122929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9DB2D4A-B3DA-3C09-6B33-B80D45E25C2B}"/>
              </a:ext>
            </a:extLst>
          </p:cNvPr>
          <p:cNvSpPr/>
          <p:nvPr/>
        </p:nvSpPr>
        <p:spPr>
          <a:xfrm>
            <a:off x="7150458" y="3558436"/>
            <a:ext cx="1136373" cy="49495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Reducción</a:t>
            </a:r>
          </a:p>
        </p:txBody>
      </p:sp>
    </p:spTree>
    <p:extLst>
      <p:ext uri="{BB962C8B-B14F-4D97-AF65-F5344CB8AC3E}">
        <p14:creationId xmlns:p14="http://schemas.microsoft.com/office/powerpoint/2010/main" val="76903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3597F-BC7F-DBBB-FD68-B52B4010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Footer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380063A0-391C-8D5B-9557-F61A2F461AF6}"/>
              </a:ext>
            </a:extLst>
          </p:cNvPr>
          <p:cNvSpPr/>
          <p:nvPr/>
        </p:nvSpPr>
        <p:spPr>
          <a:xfrm>
            <a:off x="7058180" y="2336882"/>
            <a:ext cx="1136373" cy="49495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Reducción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C85B163-FF1E-3118-B205-5939BB38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80" y="1431833"/>
            <a:ext cx="6819900" cy="23050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49EDDB6-5FD0-DE07-737A-B7281C06E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351" y="1431833"/>
            <a:ext cx="3267345" cy="39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81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125</Words>
  <Application>Microsoft Office PowerPoint</Application>
  <PresentationFormat>Panorámica</PresentationFormat>
  <Paragraphs>56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Prototipo Landing Page Dekko</vt:lpstr>
      <vt:lpstr>Esquema general</vt:lpstr>
      <vt:lpstr>Jumbotron Bootstrap  1 fila con 2 columnas, al reducirse queda 1 columna con 2 filas </vt:lpstr>
      <vt:lpstr>Catalogo Bootstrap 2 filas con 3 columnas, al reducirse queda 2 columnas con 3 filas,  para finalmente quedar en 1 columna con 6 filas</vt:lpstr>
      <vt:lpstr>Registro de usuario Grid con 2 columnas, la segunda columna divida en 2 filas</vt:lpstr>
      <vt:lpstr>Footer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Prototipo Landing Page Dekko</dc:title>
  <dc:creator>Alquimia 7-Jaffa</dc:creator>
  <cp:lastModifiedBy>Alquimia 7-Jaffa</cp:lastModifiedBy>
  <cp:revision>3</cp:revision>
  <dcterms:created xsi:type="dcterms:W3CDTF">2022-10-16T14:52:39Z</dcterms:created>
  <dcterms:modified xsi:type="dcterms:W3CDTF">2022-10-16T15:58:18Z</dcterms:modified>
</cp:coreProperties>
</file>