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layfair Display Medium"/>
      <p:regular r:id="rId15"/>
      <p:bold r:id="rId16"/>
      <p:italic r:id="rId17"/>
      <p:boldItalic r:id="rId18"/>
    </p:embeddedFont>
    <p:embeddedFont>
      <p:font typeface="Playfair Displ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Old Standard TT"/>
      <p:regular r:id="rId27"/>
      <p:bold r:id="rId28"/>
      <p:italic r:id="rId29"/>
    </p:embeddedFont>
    <p:embeddedFont>
      <p:font typeface="Roboto Mon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.fntdata"/><Relationship Id="rId22" Type="http://schemas.openxmlformats.org/officeDocument/2006/relationships/font" Target="fonts/PlayfairDisplay-boldItalic.fntdata"/><Relationship Id="rId21" Type="http://schemas.openxmlformats.org/officeDocument/2006/relationships/font" Target="fonts/PlayfairDispl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OldStandardTT-bold.fntdata"/><Relationship Id="rId27" Type="http://schemas.openxmlformats.org/officeDocument/2006/relationships/font" Target="fonts/OldStandardT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ldStandardT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bold.fntdata"/><Relationship Id="rId30" Type="http://schemas.openxmlformats.org/officeDocument/2006/relationships/font" Target="fonts/RobotoMono-regular.fntdata"/><Relationship Id="rId11" Type="http://schemas.openxmlformats.org/officeDocument/2006/relationships/slide" Target="slides/slide6.xml"/><Relationship Id="rId33" Type="http://schemas.openxmlformats.org/officeDocument/2006/relationships/font" Target="fonts/RobotoMon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Mon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PlayfairDisplayMedium-regular.fntdata"/><Relationship Id="rId14" Type="http://schemas.openxmlformats.org/officeDocument/2006/relationships/slide" Target="slides/slide9.xml"/><Relationship Id="rId17" Type="http://schemas.openxmlformats.org/officeDocument/2006/relationships/font" Target="fonts/PlayfairDisplayMedium-italic.fntdata"/><Relationship Id="rId16" Type="http://schemas.openxmlformats.org/officeDocument/2006/relationships/font" Target="fonts/PlayfairDisplayMedium-bold.fntdata"/><Relationship Id="rId19" Type="http://schemas.openxmlformats.org/officeDocument/2006/relationships/font" Target="fonts/PlayfairDisplay-regular.fntdata"/><Relationship Id="rId18" Type="http://schemas.openxmlformats.org/officeDocument/2006/relationships/font" Target="fonts/PlayfairDisplayMedium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98d6ceb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98d6ceb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98d6ceb4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98d6ceb4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598d6ceb4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598d6ceb4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598d6ceb40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598d6ceb40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98d6ceb40_0_9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98d6ceb40_0_9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98d6ceb40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98d6ceb40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598d6ceb40_0_10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598d6ceb40_0_10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598d6ceb40_0_10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598d6ceb40_0_10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598d6ceb40_0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598d6ceb40_0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only">
  <p:cSld name="BLANK_1_1_1_1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276075" y="457200"/>
            <a:ext cx="57132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76075" y="4815950"/>
            <a:ext cx="20100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656458" y="4815950"/>
            <a:ext cx="336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ft image with right text">
  <p:cSld name="BLANK_1_1_1_1_1_1_1_1_1_1_1_1_1_1_1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"/>
          <p:cNvSpPr/>
          <p:nvPr>
            <p:ph idx="2" type="pic"/>
          </p:nvPr>
        </p:nvSpPr>
        <p:spPr>
          <a:xfrm>
            <a:off x="0" y="0"/>
            <a:ext cx="43488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1"/>
          <p:cNvSpPr txBox="1"/>
          <p:nvPr>
            <p:ph idx="1" type="subTitle"/>
          </p:nvPr>
        </p:nvSpPr>
        <p:spPr>
          <a:xfrm>
            <a:off x="276075" y="4815950"/>
            <a:ext cx="20100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9pPr>
          </a:lstStyle>
          <a:p/>
        </p:txBody>
      </p:sp>
      <p:sp>
        <p:nvSpPr>
          <p:cNvPr id="115" name="Google Shape;115;p11"/>
          <p:cNvSpPr txBox="1"/>
          <p:nvPr>
            <p:ph type="title"/>
          </p:nvPr>
        </p:nvSpPr>
        <p:spPr>
          <a:xfrm>
            <a:off x="4618950" y="457200"/>
            <a:ext cx="4251600" cy="7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16" name="Google Shape;116;p11"/>
          <p:cNvSpPr txBox="1"/>
          <p:nvPr>
            <p:ph idx="12" type="sldNum"/>
          </p:nvPr>
        </p:nvSpPr>
        <p:spPr>
          <a:xfrm>
            <a:off x="8656458" y="4815950"/>
            <a:ext cx="336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11"/>
          <p:cNvSpPr txBox="1"/>
          <p:nvPr>
            <p:ph idx="3" type="subTitle"/>
          </p:nvPr>
        </p:nvSpPr>
        <p:spPr>
          <a:xfrm>
            <a:off x="4618950" y="2823908"/>
            <a:ext cx="4251600" cy="41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18" name="Google Shape;118;p11"/>
          <p:cNvSpPr txBox="1"/>
          <p:nvPr>
            <p:ph idx="4" type="body"/>
          </p:nvPr>
        </p:nvSpPr>
        <p:spPr>
          <a:xfrm>
            <a:off x="4618950" y="3457500"/>
            <a:ext cx="4251600" cy="90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right image">
  <p:cSld name="BLANK_1_1_1_1_1_1_1_1_1_1_1_1_1_1_1_1_2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"/>
          <p:cNvSpPr/>
          <p:nvPr>
            <p:ph idx="2" type="pic"/>
          </p:nvPr>
        </p:nvSpPr>
        <p:spPr>
          <a:xfrm>
            <a:off x="6877724" y="0"/>
            <a:ext cx="2266200" cy="3405000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Google Shape;121;p12"/>
          <p:cNvSpPr txBox="1"/>
          <p:nvPr>
            <p:ph type="title"/>
          </p:nvPr>
        </p:nvSpPr>
        <p:spPr>
          <a:xfrm>
            <a:off x="276075" y="457200"/>
            <a:ext cx="8594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22" name="Google Shape;122;p12"/>
          <p:cNvSpPr txBox="1"/>
          <p:nvPr>
            <p:ph idx="1" type="subTitle"/>
          </p:nvPr>
        </p:nvSpPr>
        <p:spPr>
          <a:xfrm>
            <a:off x="276075" y="4815950"/>
            <a:ext cx="20100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9pPr>
          </a:lstStyle>
          <a:p/>
        </p:txBody>
      </p:sp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656458" y="4815950"/>
            <a:ext cx="336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xt steps">
  <p:cSld name="CUSTOM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13"/>
          <p:cNvSpPr txBox="1"/>
          <p:nvPr>
            <p:ph type="title"/>
          </p:nvPr>
        </p:nvSpPr>
        <p:spPr>
          <a:xfrm>
            <a:off x="276075" y="457200"/>
            <a:ext cx="8594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27" name="Google Shape;127;p13"/>
          <p:cNvSpPr txBox="1"/>
          <p:nvPr>
            <p:ph idx="1" type="subTitle"/>
          </p:nvPr>
        </p:nvSpPr>
        <p:spPr>
          <a:xfrm>
            <a:off x="1114250" y="1879000"/>
            <a:ext cx="918600" cy="41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28" name="Google Shape;128;p13"/>
          <p:cNvSpPr txBox="1"/>
          <p:nvPr>
            <p:ph idx="2" type="subTitle"/>
          </p:nvPr>
        </p:nvSpPr>
        <p:spPr>
          <a:xfrm>
            <a:off x="2135350" y="1879000"/>
            <a:ext cx="2933400" cy="41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29" name="Google Shape;129;p13"/>
          <p:cNvSpPr txBox="1"/>
          <p:nvPr>
            <p:ph idx="3" type="subTitle"/>
          </p:nvPr>
        </p:nvSpPr>
        <p:spPr>
          <a:xfrm>
            <a:off x="5787475" y="1912900"/>
            <a:ext cx="3072600" cy="41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130" name="Google Shape;130;p13"/>
          <p:cNvSpPr txBox="1"/>
          <p:nvPr>
            <p:ph idx="4" type="subTitle"/>
          </p:nvPr>
        </p:nvSpPr>
        <p:spPr>
          <a:xfrm>
            <a:off x="1114250" y="2816800"/>
            <a:ext cx="918600" cy="41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1" name="Google Shape;131;p13"/>
          <p:cNvSpPr txBox="1"/>
          <p:nvPr>
            <p:ph idx="5" type="subTitle"/>
          </p:nvPr>
        </p:nvSpPr>
        <p:spPr>
          <a:xfrm>
            <a:off x="2135350" y="2816800"/>
            <a:ext cx="2933400" cy="41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6" type="subTitle"/>
          </p:nvPr>
        </p:nvSpPr>
        <p:spPr>
          <a:xfrm>
            <a:off x="5787475" y="2850700"/>
            <a:ext cx="3072600" cy="41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133" name="Google Shape;133;p13"/>
          <p:cNvSpPr txBox="1"/>
          <p:nvPr>
            <p:ph idx="7" type="subTitle"/>
          </p:nvPr>
        </p:nvSpPr>
        <p:spPr>
          <a:xfrm>
            <a:off x="1114250" y="3754600"/>
            <a:ext cx="918600" cy="41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4" name="Google Shape;134;p13"/>
          <p:cNvSpPr txBox="1"/>
          <p:nvPr>
            <p:ph idx="8" type="subTitle"/>
          </p:nvPr>
        </p:nvSpPr>
        <p:spPr>
          <a:xfrm>
            <a:off x="2135350" y="3754600"/>
            <a:ext cx="2933400" cy="41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5" name="Google Shape;135;p13"/>
          <p:cNvSpPr txBox="1"/>
          <p:nvPr>
            <p:ph idx="9" type="subTitle"/>
          </p:nvPr>
        </p:nvSpPr>
        <p:spPr>
          <a:xfrm>
            <a:off x="5787475" y="3788500"/>
            <a:ext cx="3072600" cy="41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display 1">
  <p:cSld name="CUSTOM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/>
          <p:nvPr/>
        </p:nvSpPr>
        <p:spPr>
          <a:xfrm>
            <a:off x="8656458" y="4815950"/>
            <a:ext cx="336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latin typeface="Lato"/>
                <a:ea typeface="Lato"/>
                <a:cs typeface="Lato"/>
                <a:sym typeface="Lato"/>
              </a:rPr>
              <a:t>‹#›</a:t>
            </a:fld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14"/>
          <p:cNvSpPr txBox="1"/>
          <p:nvPr>
            <p:ph type="title"/>
          </p:nvPr>
        </p:nvSpPr>
        <p:spPr>
          <a:xfrm>
            <a:off x="837250" y="457200"/>
            <a:ext cx="68856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9" name="Google Shape;139;p14"/>
          <p:cNvSpPr txBox="1"/>
          <p:nvPr>
            <p:ph idx="1" type="subTitle"/>
          </p:nvPr>
        </p:nvSpPr>
        <p:spPr>
          <a:xfrm>
            <a:off x="276075" y="1194000"/>
            <a:ext cx="1990200" cy="53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9pPr>
          </a:lstStyle>
          <a:p/>
        </p:txBody>
      </p:sp>
      <p:sp>
        <p:nvSpPr>
          <p:cNvPr id="140" name="Google Shape;140;p14"/>
          <p:cNvSpPr txBox="1"/>
          <p:nvPr>
            <p:ph idx="2" type="subTitle"/>
          </p:nvPr>
        </p:nvSpPr>
        <p:spPr>
          <a:xfrm>
            <a:off x="3074775" y="1194000"/>
            <a:ext cx="4164900" cy="22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9pPr>
          </a:lstStyle>
          <a:p/>
        </p:txBody>
      </p:sp>
      <p:sp>
        <p:nvSpPr>
          <p:cNvPr id="141" name="Google Shape;141;p14"/>
          <p:cNvSpPr txBox="1"/>
          <p:nvPr>
            <p:ph idx="3" type="body"/>
          </p:nvPr>
        </p:nvSpPr>
        <p:spPr>
          <a:xfrm>
            <a:off x="3074775" y="1873600"/>
            <a:ext cx="1513500" cy="1152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9pPr>
          </a:lstStyle>
          <a:p/>
        </p:txBody>
      </p:sp>
      <p:sp>
        <p:nvSpPr>
          <p:cNvPr id="142" name="Google Shape;142;p14"/>
          <p:cNvSpPr txBox="1"/>
          <p:nvPr>
            <p:ph idx="4" type="subTitle"/>
          </p:nvPr>
        </p:nvSpPr>
        <p:spPr>
          <a:xfrm>
            <a:off x="3074775" y="1637950"/>
            <a:ext cx="1513500" cy="14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3" name="Google Shape;143;p14"/>
          <p:cNvSpPr txBox="1"/>
          <p:nvPr>
            <p:ph idx="5" type="body"/>
          </p:nvPr>
        </p:nvSpPr>
        <p:spPr>
          <a:xfrm>
            <a:off x="4882875" y="1873600"/>
            <a:ext cx="1513500" cy="1152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9pPr>
          </a:lstStyle>
          <a:p/>
        </p:txBody>
      </p:sp>
      <p:sp>
        <p:nvSpPr>
          <p:cNvPr id="144" name="Google Shape;144;p14"/>
          <p:cNvSpPr txBox="1"/>
          <p:nvPr>
            <p:ph idx="6" type="subTitle"/>
          </p:nvPr>
        </p:nvSpPr>
        <p:spPr>
          <a:xfrm>
            <a:off x="4882875" y="1637950"/>
            <a:ext cx="1513500" cy="14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5" name="Google Shape;145;p14"/>
          <p:cNvSpPr txBox="1"/>
          <p:nvPr>
            <p:ph idx="7" type="body"/>
          </p:nvPr>
        </p:nvSpPr>
        <p:spPr>
          <a:xfrm>
            <a:off x="6690975" y="1873600"/>
            <a:ext cx="1513500" cy="1152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9pPr>
          </a:lstStyle>
          <a:p/>
        </p:txBody>
      </p:sp>
      <p:sp>
        <p:nvSpPr>
          <p:cNvPr id="146" name="Google Shape;146;p14"/>
          <p:cNvSpPr txBox="1"/>
          <p:nvPr>
            <p:ph idx="8" type="subTitle"/>
          </p:nvPr>
        </p:nvSpPr>
        <p:spPr>
          <a:xfrm>
            <a:off x="6690975" y="1637950"/>
            <a:ext cx="1513500" cy="14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7" name="Google Shape;147;p14"/>
          <p:cNvSpPr txBox="1"/>
          <p:nvPr>
            <p:ph idx="9" type="subTitle"/>
          </p:nvPr>
        </p:nvSpPr>
        <p:spPr>
          <a:xfrm>
            <a:off x="276075" y="520738"/>
            <a:ext cx="336000" cy="22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8" name="Google Shape;148;p14"/>
          <p:cNvSpPr/>
          <p:nvPr>
            <p:ph idx="13" type="pic"/>
          </p:nvPr>
        </p:nvSpPr>
        <p:spPr>
          <a:xfrm>
            <a:off x="-74" y="3991500"/>
            <a:ext cx="2266200" cy="1152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display 2">
  <p:cSld name="CUSTOM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/>
        </p:nvSpPr>
        <p:spPr>
          <a:xfrm>
            <a:off x="8656458" y="4815950"/>
            <a:ext cx="336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latin typeface="Lato"/>
                <a:ea typeface="Lato"/>
                <a:cs typeface="Lato"/>
                <a:sym typeface="Lato"/>
              </a:rPr>
              <a:t>‹#›</a:t>
            </a:fld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15"/>
          <p:cNvSpPr txBox="1"/>
          <p:nvPr>
            <p:ph type="title"/>
          </p:nvPr>
        </p:nvSpPr>
        <p:spPr>
          <a:xfrm>
            <a:off x="837250" y="457200"/>
            <a:ext cx="68856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52" name="Google Shape;152;p15"/>
          <p:cNvSpPr txBox="1"/>
          <p:nvPr>
            <p:ph idx="1" type="subTitle"/>
          </p:nvPr>
        </p:nvSpPr>
        <p:spPr>
          <a:xfrm>
            <a:off x="276075" y="1194000"/>
            <a:ext cx="4992600" cy="53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9pPr>
          </a:lstStyle>
          <a:p/>
        </p:txBody>
      </p:sp>
      <p:sp>
        <p:nvSpPr>
          <p:cNvPr id="153" name="Google Shape;153;p15"/>
          <p:cNvSpPr txBox="1"/>
          <p:nvPr>
            <p:ph idx="2" type="subTitle"/>
          </p:nvPr>
        </p:nvSpPr>
        <p:spPr>
          <a:xfrm>
            <a:off x="276075" y="520738"/>
            <a:ext cx="336000" cy="22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54" name="Google Shape;154;p15"/>
          <p:cNvSpPr txBox="1"/>
          <p:nvPr>
            <p:ph idx="3" type="subTitle"/>
          </p:nvPr>
        </p:nvSpPr>
        <p:spPr>
          <a:xfrm>
            <a:off x="276075" y="4815950"/>
            <a:ext cx="20100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9pPr>
          </a:lstStyle>
          <a:p/>
        </p:txBody>
      </p:sp>
      <p:sp>
        <p:nvSpPr>
          <p:cNvPr id="155" name="Google Shape;155;p15"/>
          <p:cNvSpPr txBox="1"/>
          <p:nvPr>
            <p:ph idx="4" type="body"/>
          </p:nvPr>
        </p:nvSpPr>
        <p:spPr>
          <a:xfrm>
            <a:off x="276075" y="4018238"/>
            <a:ext cx="2463300" cy="688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9pPr>
          </a:lstStyle>
          <a:p/>
        </p:txBody>
      </p:sp>
      <p:sp>
        <p:nvSpPr>
          <p:cNvPr id="156" name="Google Shape;156;p15"/>
          <p:cNvSpPr txBox="1"/>
          <p:nvPr>
            <p:ph idx="5" type="subTitle"/>
          </p:nvPr>
        </p:nvSpPr>
        <p:spPr>
          <a:xfrm>
            <a:off x="276075" y="3759625"/>
            <a:ext cx="2463300" cy="14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57" name="Google Shape;157;p15"/>
          <p:cNvSpPr txBox="1"/>
          <p:nvPr>
            <p:ph idx="6" type="body"/>
          </p:nvPr>
        </p:nvSpPr>
        <p:spPr>
          <a:xfrm>
            <a:off x="3074775" y="4018238"/>
            <a:ext cx="2463300" cy="688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9pPr>
          </a:lstStyle>
          <a:p/>
        </p:txBody>
      </p:sp>
      <p:sp>
        <p:nvSpPr>
          <p:cNvPr id="158" name="Google Shape;158;p15"/>
          <p:cNvSpPr txBox="1"/>
          <p:nvPr>
            <p:ph idx="7" type="subTitle"/>
          </p:nvPr>
        </p:nvSpPr>
        <p:spPr>
          <a:xfrm>
            <a:off x="3074775" y="3759625"/>
            <a:ext cx="2463300" cy="14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59" name="Google Shape;159;p15"/>
          <p:cNvSpPr txBox="1"/>
          <p:nvPr>
            <p:ph idx="8" type="body"/>
          </p:nvPr>
        </p:nvSpPr>
        <p:spPr>
          <a:xfrm>
            <a:off x="5873475" y="4018238"/>
            <a:ext cx="2463300" cy="688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9pPr>
          </a:lstStyle>
          <a:p/>
        </p:txBody>
      </p:sp>
      <p:sp>
        <p:nvSpPr>
          <p:cNvPr id="160" name="Google Shape;160;p15"/>
          <p:cNvSpPr txBox="1"/>
          <p:nvPr>
            <p:ph idx="9" type="subTitle"/>
          </p:nvPr>
        </p:nvSpPr>
        <p:spPr>
          <a:xfrm>
            <a:off x="5873475" y="3759625"/>
            <a:ext cx="2463300" cy="14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61" name="Google Shape;161;p15"/>
          <p:cNvSpPr/>
          <p:nvPr>
            <p:ph idx="13" type="pic"/>
          </p:nvPr>
        </p:nvSpPr>
        <p:spPr>
          <a:xfrm>
            <a:off x="276075" y="2076900"/>
            <a:ext cx="2463300" cy="15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15"/>
          <p:cNvSpPr/>
          <p:nvPr>
            <p:ph idx="14" type="pic"/>
          </p:nvPr>
        </p:nvSpPr>
        <p:spPr>
          <a:xfrm>
            <a:off x="3074775" y="2076900"/>
            <a:ext cx="2463300" cy="15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15"/>
          <p:cNvSpPr/>
          <p:nvPr>
            <p:ph idx="15" type="pic"/>
          </p:nvPr>
        </p:nvSpPr>
        <p:spPr>
          <a:xfrm>
            <a:off x="5873475" y="2073688"/>
            <a:ext cx="2463300" cy="1570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display 3">
  <p:cSld name="CUSTOM_1_1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 txBox="1"/>
          <p:nvPr/>
        </p:nvSpPr>
        <p:spPr>
          <a:xfrm>
            <a:off x="8656458" y="4815950"/>
            <a:ext cx="336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latin typeface="Lato"/>
                <a:ea typeface="Lato"/>
                <a:cs typeface="Lato"/>
                <a:sym typeface="Lato"/>
              </a:rPr>
              <a:t>‹#›</a:t>
            </a:fld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16"/>
          <p:cNvSpPr txBox="1"/>
          <p:nvPr>
            <p:ph type="title"/>
          </p:nvPr>
        </p:nvSpPr>
        <p:spPr>
          <a:xfrm>
            <a:off x="837250" y="457200"/>
            <a:ext cx="68856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67" name="Google Shape;167;p16"/>
          <p:cNvSpPr txBox="1"/>
          <p:nvPr>
            <p:ph idx="1" type="subTitle"/>
          </p:nvPr>
        </p:nvSpPr>
        <p:spPr>
          <a:xfrm>
            <a:off x="276075" y="520738"/>
            <a:ext cx="336000" cy="22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68" name="Google Shape;168;p16"/>
          <p:cNvSpPr txBox="1"/>
          <p:nvPr>
            <p:ph idx="2" type="subTitle"/>
          </p:nvPr>
        </p:nvSpPr>
        <p:spPr>
          <a:xfrm>
            <a:off x="276075" y="4815950"/>
            <a:ext cx="20100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71" name="Google Shape;171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80" name="Google Shape;180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text boxes">
  <p:cSld name="BLANK_1_1_1_1_8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276075" y="457200"/>
            <a:ext cx="57132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76075" y="4815950"/>
            <a:ext cx="20100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656458" y="4815950"/>
            <a:ext cx="336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3"/>
          <p:cNvSpPr txBox="1"/>
          <p:nvPr>
            <p:ph idx="2" type="subTitle"/>
          </p:nvPr>
        </p:nvSpPr>
        <p:spPr>
          <a:xfrm>
            <a:off x="407100" y="1488125"/>
            <a:ext cx="13590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3" type="subTitle"/>
          </p:nvPr>
        </p:nvSpPr>
        <p:spPr>
          <a:xfrm>
            <a:off x="2710550" y="1488125"/>
            <a:ext cx="13590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4" type="subTitle"/>
          </p:nvPr>
        </p:nvSpPr>
        <p:spPr>
          <a:xfrm>
            <a:off x="5014000" y="1488125"/>
            <a:ext cx="13590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5" type="subTitle"/>
          </p:nvPr>
        </p:nvSpPr>
        <p:spPr>
          <a:xfrm>
            <a:off x="7317450" y="1488125"/>
            <a:ext cx="13590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6" type="body"/>
          </p:nvPr>
        </p:nvSpPr>
        <p:spPr>
          <a:xfrm>
            <a:off x="407100" y="1895400"/>
            <a:ext cx="1422300" cy="75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9pPr>
          </a:lstStyle>
          <a:p/>
        </p:txBody>
      </p:sp>
      <p:sp>
        <p:nvSpPr>
          <p:cNvPr id="21" name="Google Shape;21;p3"/>
          <p:cNvSpPr txBox="1"/>
          <p:nvPr>
            <p:ph idx="7" type="body"/>
          </p:nvPr>
        </p:nvSpPr>
        <p:spPr>
          <a:xfrm>
            <a:off x="2710550" y="1895400"/>
            <a:ext cx="1422300" cy="75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9pPr>
          </a:lstStyle>
          <a:p/>
        </p:txBody>
      </p:sp>
      <p:sp>
        <p:nvSpPr>
          <p:cNvPr id="22" name="Google Shape;22;p3"/>
          <p:cNvSpPr txBox="1"/>
          <p:nvPr>
            <p:ph idx="8" type="body"/>
          </p:nvPr>
        </p:nvSpPr>
        <p:spPr>
          <a:xfrm>
            <a:off x="5014000" y="1895400"/>
            <a:ext cx="1422300" cy="75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9pPr>
          </a:lstStyle>
          <a:p/>
        </p:txBody>
      </p:sp>
      <p:sp>
        <p:nvSpPr>
          <p:cNvPr id="23" name="Google Shape;23;p3"/>
          <p:cNvSpPr txBox="1"/>
          <p:nvPr>
            <p:ph idx="9" type="body"/>
          </p:nvPr>
        </p:nvSpPr>
        <p:spPr>
          <a:xfrm>
            <a:off x="7317450" y="1895400"/>
            <a:ext cx="1422300" cy="75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85" name="Google Shape;185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190" name="Google Shape;190;p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1" name="Google Shape;191;p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196" name="Google Shape;196;p2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28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01" name="Google Shape;201;p28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02" name="Google Shape;202;p28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03" name="Google Shape;203;p28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04" name="Google Shape;204;p28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05" name="Google Shape;205;p28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8" name="Google Shape;208;p29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9" name="Google Shape;209;p29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212" name="Google Shape;212;p30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13" name="Google Shape;213;p30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14" name="Google Shape;214;p30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5" name="Google Shape;215;p30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text boxes with small statement">
  <p:cSld name="BLANK_1_1_1_1_6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idx="1" type="body"/>
          </p:nvPr>
        </p:nvSpPr>
        <p:spPr>
          <a:xfrm>
            <a:off x="5503325" y="524750"/>
            <a:ext cx="3356100" cy="87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■"/>
              <a:defRPr sz="1800"/>
            </a:lvl9pPr>
          </a:lstStyle>
          <a:p/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276075" y="457200"/>
            <a:ext cx="50001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2" type="subTitle"/>
          </p:nvPr>
        </p:nvSpPr>
        <p:spPr>
          <a:xfrm>
            <a:off x="276075" y="4815950"/>
            <a:ext cx="20100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56458" y="4815950"/>
            <a:ext cx="336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4"/>
          <p:cNvSpPr txBox="1"/>
          <p:nvPr>
            <p:ph idx="3" type="subTitle"/>
          </p:nvPr>
        </p:nvSpPr>
        <p:spPr>
          <a:xfrm>
            <a:off x="279528" y="2903871"/>
            <a:ext cx="1970100" cy="3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4" type="subTitle"/>
          </p:nvPr>
        </p:nvSpPr>
        <p:spPr>
          <a:xfrm>
            <a:off x="2489940" y="2903871"/>
            <a:ext cx="1970100" cy="3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5" type="subTitle"/>
          </p:nvPr>
        </p:nvSpPr>
        <p:spPr>
          <a:xfrm>
            <a:off x="4695138" y="2903871"/>
            <a:ext cx="1970100" cy="3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6" type="subTitle"/>
          </p:nvPr>
        </p:nvSpPr>
        <p:spPr>
          <a:xfrm>
            <a:off x="6900335" y="2903871"/>
            <a:ext cx="1970100" cy="3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7" type="body"/>
          </p:nvPr>
        </p:nvSpPr>
        <p:spPr>
          <a:xfrm>
            <a:off x="274950" y="3206259"/>
            <a:ext cx="1970100" cy="1005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9pPr>
          </a:lstStyle>
          <a:p/>
        </p:txBody>
      </p:sp>
      <p:sp>
        <p:nvSpPr>
          <p:cNvPr id="34" name="Google Shape;34;p4"/>
          <p:cNvSpPr txBox="1"/>
          <p:nvPr>
            <p:ph idx="8" type="body"/>
          </p:nvPr>
        </p:nvSpPr>
        <p:spPr>
          <a:xfrm>
            <a:off x="2489940" y="3206259"/>
            <a:ext cx="1970100" cy="1005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9pPr>
          </a:lstStyle>
          <a:p/>
        </p:txBody>
      </p:sp>
      <p:sp>
        <p:nvSpPr>
          <p:cNvPr id="35" name="Google Shape;35;p4"/>
          <p:cNvSpPr txBox="1"/>
          <p:nvPr>
            <p:ph idx="9" type="body"/>
          </p:nvPr>
        </p:nvSpPr>
        <p:spPr>
          <a:xfrm>
            <a:off x="4704930" y="3206259"/>
            <a:ext cx="1970100" cy="1005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9pPr>
          </a:lstStyle>
          <a:p/>
        </p:txBody>
      </p:sp>
      <p:sp>
        <p:nvSpPr>
          <p:cNvPr id="36" name="Google Shape;36;p4"/>
          <p:cNvSpPr txBox="1"/>
          <p:nvPr>
            <p:ph idx="13" type="body"/>
          </p:nvPr>
        </p:nvSpPr>
        <p:spPr>
          <a:xfrm>
            <a:off x="6900335" y="3206259"/>
            <a:ext cx="1970100" cy="1005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9pPr>
          </a:lstStyle>
          <a:p/>
        </p:txBody>
      </p:sp>
      <p:sp>
        <p:nvSpPr>
          <p:cNvPr id="37" name="Google Shape;37;p4"/>
          <p:cNvSpPr txBox="1"/>
          <p:nvPr>
            <p:ph idx="14" type="subTitle"/>
          </p:nvPr>
        </p:nvSpPr>
        <p:spPr>
          <a:xfrm>
            <a:off x="279525" y="2672823"/>
            <a:ext cx="382500" cy="1476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5" type="subTitle"/>
          </p:nvPr>
        </p:nvSpPr>
        <p:spPr>
          <a:xfrm>
            <a:off x="2489950" y="2672823"/>
            <a:ext cx="382500" cy="1476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6" type="subTitle"/>
          </p:nvPr>
        </p:nvSpPr>
        <p:spPr>
          <a:xfrm>
            <a:off x="4700375" y="2672823"/>
            <a:ext cx="382500" cy="1476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7" type="subTitle"/>
          </p:nvPr>
        </p:nvSpPr>
        <p:spPr>
          <a:xfrm>
            <a:off x="6910800" y="2672823"/>
            <a:ext cx="382500" cy="1476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18" name="Google Shape;218;p31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19" name="Google Shape;219;p31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220" name="Google Shape;220;p31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1" name="Google Shape;221;p31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2" name="Google Shape;222;p31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3" name="Google Shape;223;p31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6" name="Google Shape;226;p32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7" name="Google Shape;227;p32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8" name="Google Shape;228;p32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9" name="Google Shape;229;p32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230" name="Google Shape;230;p32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1" name="Google Shape;231;p32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2" name="Google Shape;232;p32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3" name="Google Shape;233;p32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6" name="Google Shape;236;p33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39" name="Google Shape;239;p34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240" name="Google Shape;240;p34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34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42" name="Google Shape;24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3" name="Google Shape;243;p34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4" name="Google Shape;244;p34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47" name="Google Shape;247;p35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248" name="Google Shape;248;p35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249" name="Google Shape;249;p35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50" name="Google Shape;250;p35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251" name="Google Shape;251;p35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52" name="Google Shape;25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3" name="Google Shape;253;p35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54" name="Google Shape;254;p35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55" name="Google Shape;255;p35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6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7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60" name="Google Shape;260;p37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61" name="Google Shape;261;p37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62" name="Google Shape;262;p37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63" name="Google Shape;263;p37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64" name="Google Shape;264;p37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65" name="Google Shape;265;p37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6" name="Google Shape;266;p37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67" name="Google Shape;267;p37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68" name="Google Shape;268;p37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right image and 2 text boxes">
  <p:cSld name="BLANK_1_1_1_1_5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type="title"/>
          </p:nvPr>
        </p:nvSpPr>
        <p:spPr>
          <a:xfrm>
            <a:off x="276075" y="457200"/>
            <a:ext cx="64329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656458" y="4815950"/>
            <a:ext cx="336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5"/>
          <p:cNvSpPr/>
          <p:nvPr>
            <p:ph idx="2" type="pic"/>
          </p:nvPr>
        </p:nvSpPr>
        <p:spPr>
          <a:xfrm>
            <a:off x="6802800" y="0"/>
            <a:ext cx="2341200" cy="11898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5"/>
          <p:cNvSpPr txBox="1"/>
          <p:nvPr>
            <p:ph idx="1" type="subTitle"/>
          </p:nvPr>
        </p:nvSpPr>
        <p:spPr>
          <a:xfrm>
            <a:off x="4682775" y="2717425"/>
            <a:ext cx="2026200" cy="31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3" type="subTitle"/>
          </p:nvPr>
        </p:nvSpPr>
        <p:spPr>
          <a:xfrm>
            <a:off x="6843453" y="2717425"/>
            <a:ext cx="2030100" cy="31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4" type="subTitle"/>
          </p:nvPr>
        </p:nvSpPr>
        <p:spPr>
          <a:xfrm>
            <a:off x="276075" y="4815950"/>
            <a:ext cx="20100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5" type="body"/>
          </p:nvPr>
        </p:nvSpPr>
        <p:spPr>
          <a:xfrm>
            <a:off x="4682775" y="3042765"/>
            <a:ext cx="2026200" cy="1232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9pPr>
          </a:lstStyle>
          <a:p/>
        </p:txBody>
      </p:sp>
      <p:sp>
        <p:nvSpPr>
          <p:cNvPr id="49" name="Google Shape;49;p5"/>
          <p:cNvSpPr txBox="1"/>
          <p:nvPr>
            <p:ph idx="6" type="body"/>
          </p:nvPr>
        </p:nvSpPr>
        <p:spPr>
          <a:xfrm>
            <a:off x="6843455" y="3042765"/>
            <a:ext cx="2030100" cy="1232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peakers info">
  <p:cSld name="BLANK_1_1_1_1_3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/>
          <p:nvPr/>
        </p:nvSpPr>
        <p:spPr>
          <a:xfrm>
            <a:off x="5461825" y="850"/>
            <a:ext cx="3682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" name="Google Shape;52;p6"/>
          <p:cNvSpPr txBox="1"/>
          <p:nvPr>
            <p:ph idx="1" type="subTitle"/>
          </p:nvPr>
        </p:nvSpPr>
        <p:spPr>
          <a:xfrm>
            <a:off x="1987875" y="1422801"/>
            <a:ext cx="1578300" cy="44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53" name="Google Shape;53;p6"/>
          <p:cNvSpPr txBox="1"/>
          <p:nvPr>
            <p:ph idx="2" type="subTitle"/>
          </p:nvPr>
        </p:nvSpPr>
        <p:spPr>
          <a:xfrm>
            <a:off x="1987875" y="1849116"/>
            <a:ext cx="1547700" cy="322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54" name="Google Shape;54;p6"/>
          <p:cNvSpPr/>
          <p:nvPr>
            <p:ph idx="3" type="pic"/>
          </p:nvPr>
        </p:nvSpPr>
        <p:spPr>
          <a:xfrm>
            <a:off x="-50" y="1424175"/>
            <a:ext cx="1838100" cy="3267000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6"/>
          <p:cNvSpPr/>
          <p:nvPr>
            <p:ph idx="4" type="pic"/>
          </p:nvPr>
        </p:nvSpPr>
        <p:spPr>
          <a:xfrm>
            <a:off x="4527160" y="1424175"/>
            <a:ext cx="1838100" cy="326700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6"/>
          <p:cNvSpPr txBox="1"/>
          <p:nvPr>
            <p:ph idx="5" type="subTitle"/>
          </p:nvPr>
        </p:nvSpPr>
        <p:spPr>
          <a:xfrm>
            <a:off x="6525486" y="1422801"/>
            <a:ext cx="1578300" cy="44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57" name="Google Shape;57;p6"/>
          <p:cNvSpPr txBox="1"/>
          <p:nvPr>
            <p:ph idx="6" type="subTitle"/>
          </p:nvPr>
        </p:nvSpPr>
        <p:spPr>
          <a:xfrm>
            <a:off x="6525486" y="1849116"/>
            <a:ext cx="1547700" cy="322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58" name="Google Shape;58;p6"/>
          <p:cNvSpPr txBox="1"/>
          <p:nvPr>
            <p:ph type="title"/>
          </p:nvPr>
        </p:nvSpPr>
        <p:spPr>
          <a:xfrm>
            <a:off x="276075" y="457200"/>
            <a:ext cx="4248900" cy="7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59" name="Google Shape;59;p6"/>
          <p:cNvSpPr txBox="1"/>
          <p:nvPr>
            <p:ph idx="7" type="subTitle"/>
          </p:nvPr>
        </p:nvSpPr>
        <p:spPr>
          <a:xfrm>
            <a:off x="276075" y="4815950"/>
            <a:ext cx="20100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12" type="sldNum"/>
          </p:nvPr>
        </p:nvSpPr>
        <p:spPr>
          <a:xfrm>
            <a:off x="8656458" y="4815950"/>
            <a:ext cx="336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6"/>
          <p:cNvSpPr txBox="1"/>
          <p:nvPr>
            <p:ph idx="8" type="body"/>
          </p:nvPr>
        </p:nvSpPr>
        <p:spPr>
          <a:xfrm>
            <a:off x="1987875" y="3545425"/>
            <a:ext cx="1755000" cy="821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●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○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■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●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○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■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●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○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■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62" name="Google Shape;62;p6"/>
          <p:cNvSpPr txBox="1"/>
          <p:nvPr>
            <p:ph idx="9" type="body"/>
          </p:nvPr>
        </p:nvSpPr>
        <p:spPr>
          <a:xfrm>
            <a:off x="6536675" y="3545425"/>
            <a:ext cx="1699800" cy="821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●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○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■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●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○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■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●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○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■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eakers">
  <p:cSld name="BLANK_1_1_1_1_2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/>
          <p:nvPr>
            <p:ph idx="2" type="pic"/>
          </p:nvPr>
        </p:nvSpPr>
        <p:spPr>
          <a:xfrm>
            <a:off x="4138225" y="517875"/>
            <a:ext cx="1152300" cy="12036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7"/>
          <p:cNvSpPr/>
          <p:nvPr>
            <p:ph idx="3" type="pic"/>
          </p:nvPr>
        </p:nvSpPr>
        <p:spPr>
          <a:xfrm>
            <a:off x="4138225" y="1957188"/>
            <a:ext cx="1152300" cy="12036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7"/>
          <p:cNvSpPr/>
          <p:nvPr>
            <p:ph idx="4" type="pic"/>
          </p:nvPr>
        </p:nvSpPr>
        <p:spPr>
          <a:xfrm>
            <a:off x="4138213" y="3403813"/>
            <a:ext cx="1152300" cy="12036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7"/>
          <p:cNvSpPr/>
          <p:nvPr>
            <p:ph idx="5" type="pic"/>
          </p:nvPr>
        </p:nvSpPr>
        <p:spPr>
          <a:xfrm>
            <a:off x="6573252" y="517875"/>
            <a:ext cx="1152300" cy="12036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7"/>
          <p:cNvSpPr/>
          <p:nvPr>
            <p:ph idx="6" type="pic"/>
          </p:nvPr>
        </p:nvSpPr>
        <p:spPr>
          <a:xfrm>
            <a:off x="6573252" y="1957188"/>
            <a:ext cx="1152300" cy="12036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7"/>
          <p:cNvSpPr/>
          <p:nvPr>
            <p:ph idx="7" type="pic"/>
          </p:nvPr>
        </p:nvSpPr>
        <p:spPr>
          <a:xfrm>
            <a:off x="6573252" y="3403813"/>
            <a:ext cx="1152300" cy="12036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7"/>
          <p:cNvSpPr txBox="1"/>
          <p:nvPr>
            <p:ph idx="1" type="subTitle"/>
          </p:nvPr>
        </p:nvSpPr>
        <p:spPr>
          <a:xfrm>
            <a:off x="5406561" y="3413650"/>
            <a:ext cx="10191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1" name="Google Shape;71;p7"/>
          <p:cNvSpPr txBox="1"/>
          <p:nvPr>
            <p:ph idx="8" type="subTitle"/>
          </p:nvPr>
        </p:nvSpPr>
        <p:spPr>
          <a:xfrm>
            <a:off x="5406561" y="1951475"/>
            <a:ext cx="10191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2" name="Google Shape;72;p7"/>
          <p:cNvSpPr txBox="1"/>
          <p:nvPr>
            <p:ph idx="9" type="subTitle"/>
          </p:nvPr>
        </p:nvSpPr>
        <p:spPr>
          <a:xfrm>
            <a:off x="5406561" y="518225"/>
            <a:ext cx="10191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3" name="Google Shape;73;p7"/>
          <p:cNvSpPr txBox="1"/>
          <p:nvPr>
            <p:ph idx="13" type="subTitle"/>
          </p:nvPr>
        </p:nvSpPr>
        <p:spPr>
          <a:xfrm>
            <a:off x="7840736" y="3413650"/>
            <a:ext cx="10191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4" name="Google Shape;74;p7"/>
          <p:cNvSpPr txBox="1"/>
          <p:nvPr>
            <p:ph idx="14" type="subTitle"/>
          </p:nvPr>
        </p:nvSpPr>
        <p:spPr>
          <a:xfrm>
            <a:off x="7840736" y="1951475"/>
            <a:ext cx="10191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5" name="Google Shape;75;p7"/>
          <p:cNvSpPr txBox="1"/>
          <p:nvPr>
            <p:ph idx="15" type="subTitle"/>
          </p:nvPr>
        </p:nvSpPr>
        <p:spPr>
          <a:xfrm>
            <a:off x="7840736" y="518225"/>
            <a:ext cx="10191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6" name="Google Shape;76;p7"/>
          <p:cNvSpPr txBox="1"/>
          <p:nvPr>
            <p:ph idx="16" type="subTitle"/>
          </p:nvPr>
        </p:nvSpPr>
        <p:spPr>
          <a:xfrm>
            <a:off x="5406550" y="1480150"/>
            <a:ext cx="1019100" cy="241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77" name="Google Shape;77;p7"/>
          <p:cNvSpPr txBox="1"/>
          <p:nvPr>
            <p:ph idx="17" type="subTitle"/>
          </p:nvPr>
        </p:nvSpPr>
        <p:spPr>
          <a:xfrm>
            <a:off x="7840725" y="1480150"/>
            <a:ext cx="1019100" cy="241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78" name="Google Shape;78;p7"/>
          <p:cNvSpPr txBox="1"/>
          <p:nvPr>
            <p:ph idx="18" type="subTitle"/>
          </p:nvPr>
        </p:nvSpPr>
        <p:spPr>
          <a:xfrm>
            <a:off x="5406550" y="2923778"/>
            <a:ext cx="1019100" cy="241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79" name="Google Shape;79;p7"/>
          <p:cNvSpPr txBox="1"/>
          <p:nvPr>
            <p:ph idx="19" type="subTitle"/>
          </p:nvPr>
        </p:nvSpPr>
        <p:spPr>
          <a:xfrm>
            <a:off x="7840725" y="2923778"/>
            <a:ext cx="1019100" cy="241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80" name="Google Shape;80;p7"/>
          <p:cNvSpPr txBox="1"/>
          <p:nvPr>
            <p:ph idx="20" type="subTitle"/>
          </p:nvPr>
        </p:nvSpPr>
        <p:spPr>
          <a:xfrm>
            <a:off x="5406550" y="4367403"/>
            <a:ext cx="1019100" cy="241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81" name="Google Shape;81;p7"/>
          <p:cNvSpPr txBox="1"/>
          <p:nvPr>
            <p:ph idx="21" type="subTitle"/>
          </p:nvPr>
        </p:nvSpPr>
        <p:spPr>
          <a:xfrm>
            <a:off x="7840725" y="4367403"/>
            <a:ext cx="1019100" cy="241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82" name="Google Shape;82;p7"/>
          <p:cNvSpPr txBox="1"/>
          <p:nvPr>
            <p:ph type="title"/>
          </p:nvPr>
        </p:nvSpPr>
        <p:spPr>
          <a:xfrm>
            <a:off x="276075" y="457200"/>
            <a:ext cx="38001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3" name="Google Shape;83;p7"/>
          <p:cNvSpPr txBox="1"/>
          <p:nvPr>
            <p:ph idx="22" type="subTitle"/>
          </p:nvPr>
        </p:nvSpPr>
        <p:spPr>
          <a:xfrm>
            <a:off x="276075" y="4815950"/>
            <a:ext cx="20100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9pPr>
          </a:lstStyle>
          <a:p/>
        </p:txBody>
      </p:sp>
      <p:sp>
        <p:nvSpPr>
          <p:cNvPr id="84" name="Google Shape;84;p7"/>
          <p:cNvSpPr txBox="1"/>
          <p:nvPr>
            <p:ph idx="12" type="sldNum"/>
          </p:nvPr>
        </p:nvSpPr>
        <p:spPr>
          <a:xfrm>
            <a:off x="8656458" y="4815950"/>
            <a:ext cx="336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main point">
  <p:cSld name="BLANK_1_1_1_1_1_1_2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"/>
          <p:cNvSpPr txBox="1"/>
          <p:nvPr>
            <p:ph type="title"/>
          </p:nvPr>
        </p:nvSpPr>
        <p:spPr>
          <a:xfrm>
            <a:off x="276075" y="457200"/>
            <a:ext cx="8594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7" name="Google Shape;87;p8"/>
          <p:cNvSpPr txBox="1"/>
          <p:nvPr>
            <p:ph idx="1" type="subTitle"/>
          </p:nvPr>
        </p:nvSpPr>
        <p:spPr>
          <a:xfrm>
            <a:off x="276075" y="4815950"/>
            <a:ext cx="20100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9pPr>
          </a:lstStyle>
          <a:p/>
        </p:txBody>
      </p:sp>
      <p:sp>
        <p:nvSpPr>
          <p:cNvPr id="88" name="Google Shape;88;p8"/>
          <p:cNvSpPr txBox="1"/>
          <p:nvPr>
            <p:ph idx="12" type="sldNum"/>
          </p:nvPr>
        </p:nvSpPr>
        <p:spPr>
          <a:xfrm>
            <a:off x="8656458" y="4815950"/>
            <a:ext cx="336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8"/>
          <p:cNvSpPr txBox="1"/>
          <p:nvPr>
            <p:ph idx="2" type="body"/>
          </p:nvPr>
        </p:nvSpPr>
        <p:spPr>
          <a:xfrm>
            <a:off x="276075" y="1763425"/>
            <a:ext cx="4342800" cy="711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statement with picture">
  <p:cSld name="BLANK_1_1_1_1_1_1_1_2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 txBox="1"/>
          <p:nvPr>
            <p:ph type="title"/>
          </p:nvPr>
        </p:nvSpPr>
        <p:spPr>
          <a:xfrm>
            <a:off x="1182150" y="1765350"/>
            <a:ext cx="6779700" cy="176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2" name="Google Shape;92;p9"/>
          <p:cNvSpPr txBox="1"/>
          <p:nvPr>
            <p:ph idx="2" type="title"/>
          </p:nvPr>
        </p:nvSpPr>
        <p:spPr>
          <a:xfrm>
            <a:off x="1182150" y="4058050"/>
            <a:ext cx="67797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3" name="Google Shape;93;p9"/>
          <p:cNvSpPr txBox="1"/>
          <p:nvPr>
            <p:ph idx="1" type="subTitle"/>
          </p:nvPr>
        </p:nvSpPr>
        <p:spPr>
          <a:xfrm>
            <a:off x="276075" y="4815950"/>
            <a:ext cx="20100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9pPr>
          </a:lstStyle>
          <a:p/>
        </p:txBody>
      </p:sp>
      <p:sp>
        <p:nvSpPr>
          <p:cNvPr id="94" name="Google Shape;94;p9"/>
          <p:cNvSpPr txBox="1"/>
          <p:nvPr>
            <p:ph idx="12" type="sldNum"/>
          </p:nvPr>
        </p:nvSpPr>
        <p:spPr>
          <a:xfrm>
            <a:off x="8656458" y="4815950"/>
            <a:ext cx="336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9"/>
          <p:cNvSpPr/>
          <p:nvPr>
            <p:ph idx="3" type="pic"/>
          </p:nvPr>
        </p:nvSpPr>
        <p:spPr>
          <a:xfrm>
            <a:off x="0" y="0"/>
            <a:ext cx="9144000" cy="1079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Alt 1">
  <p:cSld name="BLANK_1_1_1_1_1_1_1_1_1_1_1">
    <p:bg>
      <p:bgPr>
        <a:solidFill>
          <a:schemeClr val="dk2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/>
          <p:nvPr>
            <p:ph type="title"/>
          </p:nvPr>
        </p:nvSpPr>
        <p:spPr>
          <a:xfrm>
            <a:off x="270983" y="1985025"/>
            <a:ext cx="3342900" cy="273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98" name="Google Shape;98;p10"/>
          <p:cNvSpPr txBox="1"/>
          <p:nvPr>
            <p:ph idx="2" type="title"/>
          </p:nvPr>
        </p:nvSpPr>
        <p:spPr>
          <a:xfrm>
            <a:off x="270983" y="2922825"/>
            <a:ext cx="33429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99" name="Google Shape;99;p10"/>
          <p:cNvSpPr txBox="1"/>
          <p:nvPr>
            <p:ph idx="3" type="title"/>
          </p:nvPr>
        </p:nvSpPr>
        <p:spPr>
          <a:xfrm>
            <a:off x="270983" y="3860625"/>
            <a:ext cx="33429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00" name="Google Shape;100;p10"/>
          <p:cNvSpPr txBox="1"/>
          <p:nvPr>
            <p:ph idx="4" type="title"/>
          </p:nvPr>
        </p:nvSpPr>
        <p:spPr>
          <a:xfrm>
            <a:off x="4858317" y="1985025"/>
            <a:ext cx="33429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01" name="Google Shape;101;p10"/>
          <p:cNvSpPr txBox="1"/>
          <p:nvPr>
            <p:ph idx="5" type="title"/>
          </p:nvPr>
        </p:nvSpPr>
        <p:spPr>
          <a:xfrm>
            <a:off x="4858317" y="2922825"/>
            <a:ext cx="33429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02" name="Google Shape;102;p10"/>
          <p:cNvSpPr txBox="1"/>
          <p:nvPr>
            <p:ph idx="6" type="title"/>
          </p:nvPr>
        </p:nvSpPr>
        <p:spPr>
          <a:xfrm>
            <a:off x="4858317" y="3860625"/>
            <a:ext cx="33429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03" name="Google Shape;103;p10"/>
          <p:cNvSpPr txBox="1"/>
          <p:nvPr>
            <p:ph idx="7" type="title"/>
          </p:nvPr>
        </p:nvSpPr>
        <p:spPr>
          <a:xfrm>
            <a:off x="276075" y="457200"/>
            <a:ext cx="8594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04" name="Google Shape;104;p10"/>
          <p:cNvSpPr txBox="1"/>
          <p:nvPr>
            <p:ph idx="1" type="subTitle"/>
          </p:nvPr>
        </p:nvSpPr>
        <p:spPr>
          <a:xfrm>
            <a:off x="276075" y="4815950"/>
            <a:ext cx="20100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9pPr>
          </a:lstStyle>
          <a:p/>
        </p:txBody>
      </p:sp>
      <p:sp>
        <p:nvSpPr>
          <p:cNvPr id="105" name="Google Shape;105;p10"/>
          <p:cNvSpPr txBox="1"/>
          <p:nvPr>
            <p:ph idx="12" type="sldNum"/>
          </p:nvPr>
        </p:nvSpPr>
        <p:spPr>
          <a:xfrm>
            <a:off x="8656458" y="4815950"/>
            <a:ext cx="336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0"/>
          <p:cNvSpPr txBox="1"/>
          <p:nvPr>
            <p:ph idx="8" type="subTitle"/>
          </p:nvPr>
        </p:nvSpPr>
        <p:spPr>
          <a:xfrm>
            <a:off x="271825" y="1797400"/>
            <a:ext cx="1809900" cy="13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9pPr>
          </a:lstStyle>
          <a:p/>
        </p:txBody>
      </p:sp>
      <p:sp>
        <p:nvSpPr>
          <p:cNvPr id="107" name="Google Shape;107;p10"/>
          <p:cNvSpPr txBox="1"/>
          <p:nvPr>
            <p:ph idx="9" type="subTitle"/>
          </p:nvPr>
        </p:nvSpPr>
        <p:spPr>
          <a:xfrm>
            <a:off x="4858700" y="1797400"/>
            <a:ext cx="1809900" cy="13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9pPr>
          </a:lstStyle>
          <a:p/>
        </p:txBody>
      </p:sp>
      <p:sp>
        <p:nvSpPr>
          <p:cNvPr id="108" name="Google Shape;108;p10"/>
          <p:cNvSpPr txBox="1"/>
          <p:nvPr>
            <p:ph idx="13" type="subTitle"/>
          </p:nvPr>
        </p:nvSpPr>
        <p:spPr>
          <a:xfrm>
            <a:off x="271825" y="2735200"/>
            <a:ext cx="1809900" cy="13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9pPr>
          </a:lstStyle>
          <a:p/>
        </p:txBody>
      </p:sp>
      <p:sp>
        <p:nvSpPr>
          <p:cNvPr id="109" name="Google Shape;109;p10"/>
          <p:cNvSpPr txBox="1"/>
          <p:nvPr>
            <p:ph idx="14" type="subTitle"/>
          </p:nvPr>
        </p:nvSpPr>
        <p:spPr>
          <a:xfrm>
            <a:off x="271825" y="3673000"/>
            <a:ext cx="1809900" cy="13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9pPr>
          </a:lstStyle>
          <a:p/>
        </p:txBody>
      </p:sp>
      <p:sp>
        <p:nvSpPr>
          <p:cNvPr id="110" name="Google Shape;110;p10"/>
          <p:cNvSpPr txBox="1"/>
          <p:nvPr>
            <p:ph idx="15" type="subTitle"/>
          </p:nvPr>
        </p:nvSpPr>
        <p:spPr>
          <a:xfrm>
            <a:off x="4858700" y="2735200"/>
            <a:ext cx="1809900" cy="13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9pPr>
          </a:lstStyle>
          <a:p/>
        </p:txBody>
      </p:sp>
      <p:sp>
        <p:nvSpPr>
          <p:cNvPr id="111" name="Google Shape;111;p10"/>
          <p:cNvSpPr txBox="1"/>
          <p:nvPr>
            <p:ph idx="16" type="subTitle"/>
          </p:nvPr>
        </p:nvSpPr>
        <p:spPr>
          <a:xfrm>
            <a:off x="4858700" y="3673000"/>
            <a:ext cx="1809900" cy="13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283950" y="3166425"/>
            <a:ext cx="6424800" cy="15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■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■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■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278750" y="513900"/>
            <a:ext cx="58020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616">
          <p15:clr>
            <a:srgbClr val="E46962"/>
          </p15:clr>
        </p15:guide>
        <p15:guide id="2" pos="144">
          <p15:clr>
            <a:srgbClr val="E46962"/>
          </p15:clr>
        </p15:guide>
        <p15:guide id="3" orient="horz" pos="144">
          <p15:clr>
            <a:srgbClr val="E46962"/>
          </p15:clr>
        </p15:guide>
        <p15:guide id="4" orient="horz" pos="3094">
          <p15:clr>
            <a:srgbClr val="E46962"/>
          </p15:clr>
        </p15:guide>
        <p15:guide id="5" pos="2850">
          <p15:clr>
            <a:srgbClr val="E46962"/>
          </p15:clr>
        </p15:guide>
        <p15:guide id="6" pos="2910">
          <p15:clr>
            <a:srgbClr val="E46962"/>
          </p15:clr>
        </p15:guide>
        <p15:guide id="7" pos="1468">
          <p15:clr>
            <a:srgbClr val="E46962"/>
          </p15:clr>
        </p15:guide>
        <p15:guide id="8" pos="1527">
          <p15:clr>
            <a:srgbClr val="E46962"/>
          </p15:clr>
        </p15:guide>
        <p15:guide id="9" pos="4226">
          <p15:clr>
            <a:srgbClr val="E46962"/>
          </p15:clr>
        </p15:guide>
        <p15:guide id="10" pos="4285">
          <p15:clr>
            <a:srgbClr val="E46962"/>
          </p15:clr>
        </p15:guide>
        <p15:guide id="11" pos="3773">
          <p15:clr>
            <a:srgbClr val="E46962"/>
          </p15:clr>
        </p15:guide>
        <p15:guide id="12" pos="3830">
          <p15:clr>
            <a:srgbClr val="E46962"/>
          </p15:clr>
        </p15:guide>
        <p15:guide id="13" pos="1930">
          <p15:clr>
            <a:srgbClr val="E46962"/>
          </p15:clr>
        </p15:guide>
        <p15:guide id="14" pos="1987">
          <p15:clr>
            <a:srgbClr val="E46962"/>
          </p15:clr>
        </p15:guide>
        <p15:guide id="15" orient="horz" pos="288">
          <p15:clr>
            <a:srgbClr val="E46962"/>
          </p15:clr>
        </p15:guide>
        <p15:guide id="16" orient="horz" pos="2950">
          <p15:clr>
            <a:srgbClr val="E46962"/>
          </p15:clr>
        </p15:guide>
        <p15:guide id="17" orient="horz" pos="1135">
          <p15:clr>
            <a:srgbClr val="E46962"/>
          </p15:clr>
        </p15:guide>
        <p15:guide id="18" orient="horz" pos="1194">
          <p15:clr>
            <a:srgbClr val="E46962"/>
          </p15:clr>
        </p15:guide>
        <p15:guide id="19" orient="horz" pos="2043">
          <p15:clr>
            <a:srgbClr val="E46962"/>
          </p15:clr>
        </p15:guide>
        <p15:guide id="20" orient="horz" pos="2103">
          <p15:clr>
            <a:srgbClr val="E46962"/>
          </p15:clr>
        </p15:guide>
        <p15:guide id="21" pos="174">
          <p15:clr>
            <a:srgbClr val="E46962"/>
          </p15:clr>
        </p15:guide>
        <p15:guide id="22" pos="5588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8"/>
          <p:cNvSpPr txBox="1"/>
          <p:nvPr/>
        </p:nvSpPr>
        <p:spPr>
          <a:xfrm>
            <a:off x="283961" y="3730625"/>
            <a:ext cx="2045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Syed Jaffar Raza Kazmi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4" name="Google Shape;274;p38"/>
          <p:cNvSpPr txBox="1"/>
          <p:nvPr/>
        </p:nvSpPr>
        <p:spPr>
          <a:xfrm>
            <a:off x="283961" y="4450025"/>
            <a:ext cx="2045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Riphah International University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5" name="Google Shape;275;p38"/>
          <p:cNvSpPr txBox="1"/>
          <p:nvPr/>
        </p:nvSpPr>
        <p:spPr>
          <a:xfrm>
            <a:off x="283953" y="4090319"/>
            <a:ext cx="2045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57375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76" name="Google Shape;276;p38"/>
          <p:cNvCxnSpPr/>
          <p:nvPr/>
        </p:nvCxnSpPr>
        <p:spPr>
          <a:xfrm rot="10800000">
            <a:off x="283800" y="3964328"/>
            <a:ext cx="6425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" name="Google Shape;277;p38"/>
          <p:cNvCxnSpPr/>
          <p:nvPr/>
        </p:nvCxnSpPr>
        <p:spPr>
          <a:xfrm rot="10800000">
            <a:off x="283800" y="4324039"/>
            <a:ext cx="6425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" name="Google Shape;278;p38"/>
          <p:cNvCxnSpPr/>
          <p:nvPr/>
        </p:nvCxnSpPr>
        <p:spPr>
          <a:xfrm rot="10800000">
            <a:off x="283800" y="4683725"/>
            <a:ext cx="6425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Google Shape;279;p38"/>
          <p:cNvCxnSpPr/>
          <p:nvPr/>
        </p:nvCxnSpPr>
        <p:spPr>
          <a:xfrm rot="10800000">
            <a:off x="750" y="361488"/>
            <a:ext cx="9102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38"/>
          <p:cNvCxnSpPr/>
          <p:nvPr/>
        </p:nvCxnSpPr>
        <p:spPr>
          <a:xfrm rot="10800000">
            <a:off x="283800" y="3604625"/>
            <a:ext cx="6425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An architectural detail of a modern building." id="281" name="Google Shape;281;p3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61984" r="8587" t="0"/>
          <a:stretch/>
        </p:blipFill>
        <p:spPr>
          <a:xfrm>
            <a:off x="6877050" y="0"/>
            <a:ext cx="22710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8"/>
          <p:cNvSpPr txBox="1"/>
          <p:nvPr>
            <p:ph idx="4294967295" type="title"/>
          </p:nvPr>
        </p:nvSpPr>
        <p:spPr>
          <a:xfrm>
            <a:off x="278750" y="513900"/>
            <a:ext cx="5802000" cy="1569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Monkey Search Algorithm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7" name="Google Shape;287;p39"/>
          <p:cNvCxnSpPr/>
          <p:nvPr/>
        </p:nvCxnSpPr>
        <p:spPr>
          <a:xfrm rot="10800000">
            <a:off x="270887" y="1700775"/>
            <a:ext cx="40092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39"/>
          <p:cNvCxnSpPr/>
          <p:nvPr/>
        </p:nvCxnSpPr>
        <p:spPr>
          <a:xfrm rot="10800000">
            <a:off x="270887" y="2638575"/>
            <a:ext cx="40092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39"/>
          <p:cNvCxnSpPr/>
          <p:nvPr/>
        </p:nvCxnSpPr>
        <p:spPr>
          <a:xfrm rot="10800000">
            <a:off x="270887" y="3576375"/>
            <a:ext cx="40092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39"/>
          <p:cNvCxnSpPr/>
          <p:nvPr/>
        </p:nvCxnSpPr>
        <p:spPr>
          <a:xfrm rot="10800000">
            <a:off x="4858665" y="1700775"/>
            <a:ext cx="40083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39"/>
          <p:cNvCxnSpPr/>
          <p:nvPr/>
        </p:nvCxnSpPr>
        <p:spPr>
          <a:xfrm rot="10800000">
            <a:off x="4858220" y="2638575"/>
            <a:ext cx="40092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39"/>
          <p:cNvCxnSpPr/>
          <p:nvPr/>
        </p:nvCxnSpPr>
        <p:spPr>
          <a:xfrm rot="10800000">
            <a:off x="4858220" y="3576375"/>
            <a:ext cx="40092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3" name="Google Shape;293;p39"/>
          <p:cNvSpPr txBox="1"/>
          <p:nvPr>
            <p:ph idx="7" type="title"/>
          </p:nvPr>
        </p:nvSpPr>
        <p:spPr>
          <a:xfrm>
            <a:off x="276075" y="457200"/>
            <a:ext cx="8594400" cy="38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294" name="Google Shape;294;p39"/>
          <p:cNvSpPr txBox="1"/>
          <p:nvPr>
            <p:ph type="title"/>
          </p:nvPr>
        </p:nvSpPr>
        <p:spPr>
          <a:xfrm>
            <a:off x="270983" y="1985025"/>
            <a:ext cx="3342900" cy="249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Metaheuristic Algorithms</a:t>
            </a:r>
            <a:endParaRPr/>
          </a:p>
        </p:txBody>
      </p:sp>
      <p:sp>
        <p:nvSpPr>
          <p:cNvPr id="295" name="Google Shape;295;p39"/>
          <p:cNvSpPr txBox="1"/>
          <p:nvPr>
            <p:ph idx="2" type="title"/>
          </p:nvPr>
        </p:nvSpPr>
        <p:spPr>
          <a:xfrm>
            <a:off x="270983" y="2922825"/>
            <a:ext cx="3342900" cy="249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Monkey Search Algorithm-Intro</a:t>
            </a:r>
            <a:endParaRPr/>
          </a:p>
        </p:txBody>
      </p:sp>
      <p:sp>
        <p:nvSpPr>
          <p:cNvPr id="296" name="Google Shape;296;p39"/>
          <p:cNvSpPr txBox="1"/>
          <p:nvPr>
            <p:ph idx="3" type="title"/>
          </p:nvPr>
        </p:nvSpPr>
        <p:spPr>
          <a:xfrm>
            <a:off x="270983" y="3860625"/>
            <a:ext cx="3342900" cy="249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Monkey Search Algorithm-Flow</a:t>
            </a:r>
            <a:endParaRPr/>
          </a:p>
        </p:txBody>
      </p:sp>
      <p:sp>
        <p:nvSpPr>
          <p:cNvPr id="297" name="Google Shape;297;p39"/>
          <p:cNvSpPr txBox="1"/>
          <p:nvPr>
            <p:ph idx="4" type="title"/>
          </p:nvPr>
        </p:nvSpPr>
        <p:spPr>
          <a:xfrm>
            <a:off x="4858317" y="1985025"/>
            <a:ext cx="3342900" cy="249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Sphere Function</a:t>
            </a:r>
            <a:endParaRPr/>
          </a:p>
        </p:txBody>
      </p:sp>
      <p:sp>
        <p:nvSpPr>
          <p:cNvPr id="298" name="Google Shape;298;p39"/>
          <p:cNvSpPr txBox="1"/>
          <p:nvPr>
            <p:ph idx="5" type="title"/>
          </p:nvPr>
        </p:nvSpPr>
        <p:spPr>
          <a:xfrm>
            <a:off x="4858317" y="2922825"/>
            <a:ext cx="3342900" cy="249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Time Complexity</a:t>
            </a:r>
            <a:endParaRPr/>
          </a:p>
        </p:txBody>
      </p:sp>
      <p:sp>
        <p:nvSpPr>
          <p:cNvPr id="299" name="Google Shape;299;p39"/>
          <p:cNvSpPr txBox="1"/>
          <p:nvPr>
            <p:ph idx="6" type="title"/>
          </p:nvPr>
        </p:nvSpPr>
        <p:spPr>
          <a:xfrm>
            <a:off x="4858317" y="3860625"/>
            <a:ext cx="3342900" cy="249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Space Complexity</a:t>
            </a:r>
            <a:endParaRPr/>
          </a:p>
        </p:txBody>
      </p:sp>
      <p:sp>
        <p:nvSpPr>
          <p:cNvPr id="300" name="Google Shape;300;p39"/>
          <p:cNvSpPr txBox="1"/>
          <p:nvPr>
            <p:ph idx="1" type="subTitle"/>
          </p:nvPr>
        </p:nvSpPr>
        <p:spPr>
          <a:xfrm>
            <a:off x="276075" y="4815950"/>
            <a:ext cx="20100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Riphah International University</a:t>
            </a:r>
            <a:endParaRPr/>
          </a:p>
        </p:txBody>
      </p:sp>
      <p:sp>
        <p:nvSpPr>
          <p:cNvPr id="301" name="Google Shape;301;p39"/>
          <p:cNvSpPr txBox="1"/>
          <p:nvPr>
            <p:ph idx="12" type="sldNum"/>
          </p:nvPr>
        </p:nvSpPr>
        <p:spPr>
          <a:xfrm>
            <a:off x="8656458" y="4815950"/>
            <a:ext cx="336000" cy="1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2" name="Google Shape;302;p39"/>
          <p:cNvSpPr txBox="1"/>
          <p:nvPr>
            <p:ph idx="8" type="subTitle"/>
          </p:nvPr>
        </p:nvSpPr>
        <p:spPr>
          <a:xfrm>
            <a:off x="271825" y="1797400"/>
            <a:ext cx="1809900" cy="13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03" name="Google Shape;303;p39"/>
          <p:cNvSpPr txBox="1"/>
          <p:nvPr>
            <p:ph idx="9" type="subTitle"/>
          </p:nvPr>
        </p:nvSpPr>
        <p:spPr>
          <a:xfrm>
            <a:off x="4858700" y="1797400"/>
            <a:ext cx="1809900" cy="13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04" name="Google Shape;304;p39"/>
          <p:cNvSpPr txBox="1"/>
          <p:nvPr>
            <p:ph idx="13" type="subTitle"/>
          </p:nvPr>
        </p:nvSpPr>
        <p:spPr>
          <a:xfrm>
            <a:off x="271825" y="2735200"/>
            <a:ext cx="1809900" cy="13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05" name="Google Shape;305;p39"/>
          <p:cNvSpPr txBox="1"/>
          <p:nvPr>
            <p:ph idx="14" type="subTitle"/>
          </p:nvPr>
        </p:nvSpPr>
        <p:spPr>
          <a:xfrm>
            <a:off x="271825" y="3673000"/>
            <a:ext cx="1809900" cy="13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06" name="Google Shape;306;p39"/>
          <p:cNvSpPr txBox="1"/>
          <p:nvPr>
            <p:ph idx="15" type="subTitle"/>
          </p:nvPr>
        </p:nvSpPr>
        <p:spPr>
          <a:xfrm>
            <a:off x="4858700" y="2735200"/>
            <a:ext cx="1809900" cy="13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07" name="Google Shape;307;p39"/>
          <p:cNvSpPr txBox="1"/>
          <p:nvPr>
            <p:ph idx="16" type="subTitle"/>
          </p:nvPr>
        </p:nvSpPr>
        <p:spPr>
          <a:xfrm>
            <a:off x="4858700" y="3673000"/>
            <a:ext cx="1809900" cy="13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0"/>
          <p:cNvSpPr txBox="1"/>
          <p:nvPr>
            <p:ph type="title"/>
          </p:nvPr>
        </p:nvSpPr>
        <p:spPr>
          <a:xfrm>
            <a:off x="276075" y="457200"/>
            <a:ext cx="6432900" cy="366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Metaheuristic Algorithms</a:t>
            </a:r>
            <a:endParaRPr/>
          </a:p>
        </p:txBody>
      </p:sp>
      <p:pic>
        <p:nvPicPr>
          <p:cNvPr id="313" name="Google Shape;313;p40"/>
          <p:cNvPicPr preferRelativeResize="0"/>
          <p:nvPr/>
        </p:nvPicPr>
        <p:blipFill rotWithShape="1">
          <a:blip r:embed="rId3">
            <a:alphaModFix/>
          </a:blip>
          <a:srcRect b="33043" l="0" r="0" t="33047"/>
          <a:stretch/>
        </p:blipFill>
        <p:spPr>
          <a:xfrm>
            <a:off x="6877850" y="0"/>
            <a:ext cx="2266146" cy="1152051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0"/>
          <p:cNvSpPr txBox="1"/>
          <p:nvPr>
            <p:ph idx="12" type="sldNum"/>
          </p:nvPr>
        </p:nvSpPr>
        <p:spPr>
          <a:xfrm>
            <a:off x="8656458" y="4815950"/>
            <a:ext cx="336000" cy="1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5" name="Google Shape;315;p40"/>
          <p:cNvSpPr txBox="1"/>
          <p:nvPr>
            <p:ph idx="4" type="subTitle"/>
          </p:nvPr>
        </p:nvSpPr>
        <p:spPr>
          <a:xfrm>
            <a:off x="276075" y="4892150"/>
            <a:ext cx="20100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Riphah International University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An architectural detail of a modern building." id="316" name="Google Shape;316;p40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33062" l="0" r="0" t="33065"/>
          <a:stretch/>
        </p:blipFill>
        <p:spPr>
          <a:xfrm>
            <a:off x="6802800" y="0"/>
            <a:ext cx="2341200" cy="1189801"/>
          </a:xfrm>
          <a:prstGeom prst="rect">
            <a:avLst/>
          </a:prstGeom>
        </p:spPr>
      </p:pic>
      <p:sp>
        <p:nvSpPr>
          <p:cNvPr id="317" name="Google Shape;317;p40"/>
          <p:cNvSpPr txBox="1"/>
          <p:nvPr/>
        </p:nvSpPr>
        <p:spPr>
          <a:xfrm>
            <a:off x="2548450" y="1431200"/>
            <a:ext cx="63201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Proceeding to a solution by trial and error or by rules that are only loosely defined: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8" name="Google Shape;318;p40"/>
          <p:cNvSpPr txBox="1"/>
          <p:nvPr/>
        </p:nvSpPr>
        <p:spPr>
          <a:xfrm>
            <a:off x="509125" y="1430050"/>
            <a:ext cx="12933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Heuristic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9" name="Google Shape;319;p40"/>
          <p:cNvSpPr txBox="1"/>
          <p:nvPr/>
        </p:nvSpPr>
        <p:spPr>
          <a:xfrm>
            <a:off x="2548450" y="2173325"/>
            <a:ext cx="61080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Provide "good enough" solutions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0" name="Google Shape;320;p40"/>
          <p:cNvSpPr txBox="1"/>
          <p:nvPr/>
        </p:nvSpPr>
        <p:spPr>
          <a:xfrm>
            <a:off x="2532400" y="2845063"/>
            <a:ext cx="61401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Many are based on natural phenomena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1" name="Google Shape;321;p40"/>
          <p:cNvSpPr txBox="1"/>
          <p:nvPr/>
        </p:nvSpPr>
        <p:spPr>
          <a:xfrm>
            <a:off x="2548450" y="3464038"/>
            <a:ext cx="62019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Use randomness as part of their search strategy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2" name="Google Shape;322;p40"/>
          <p:cNvSpPr txBox="1"/>
          <p:nvPr/>
        </p:nvSpPr>
        <p:spPr>
          <a:xfrm>
            <a:off x="2548450" y="4011850"/>
            <a:ext cx="47349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Search broadly while also refining promising solutions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3" name="Google Shape;323;p40"/>
          <p:cNvSpPr txBox="1"/>
          <p:nvPr/>
        </p:nvSpPr>
        <p:spPr>
          <a:xfrm>
            <a:off x="509125" y="2209625"/>
            <a:ext cx="19044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Approximation</a:t>
            </a:r>
            <a:endParaRPr b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4" name="Google Shape;324;p40"/>
          <p:cNvSpPr txBox="1"/>
          <p:nvPr/>
        </p:nvSpPr>
        <p:spPr>
          <a:xfrm>
            <a:off x="499050" y="2879875"/>
            <a:ext cx="21282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Nature-inspired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5" name="Google Shape;325;p40"/>
          <p:cNvSpPr txBox="1"/>
          <p:nvPr/>
        </p:nvSpPr>
        <p:spPr>
          <a:xfrm>
            <a:off x="509125" y="3482513"/>
            <a:ext cx="19044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Stochastic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6" name="Google Shape;326;p40"/>
          <p:cNvSpPr txBox="1"/>
          <p:nvPr/>
        </p:nvSpPr>
        <p:spPr>
          <a:xfrm>
            <a:off x="499050" y="4011838"/>
            <a:ext cx="25542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Exploration &amp;&amp; Exploitation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1"/>
          <p:cNvSpPr/>
          <p:nvPr/>
        </p:nvSpPr>
        <p:spPr>
          <a:xfrm>
            <a:off x="0" y="457200"/>
            <a:ext cx="652500" cy="387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2" name="Google Shape;332;p41"/>
          <p:cNvSpPr txBox="1"/>
          <p:nvPr>
            <p:ph type="title"/>
          </p:nvPr>
        </p:nvSpPr>
        <p:spPr>
          <a:xfrm>
            <a:off x="837250" y="457200"/>
            <a:ext cx="6885600" cy="38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Monkey Search Algorithm-Introduction</a:t>
            </a:r>
            <a:endParaRPr/>
          </a:p>
        </p:txBody>
      </p:sp>
      <p:sp>
        <p:nvSpPr>
          <p:cNvPr id="333" name="Google Shape;333;p41"/>
          <p:cNvSpPr txBox="1"/>
          <p:nvPr>
            <p:ph idx="1" type="subTitle"/>
          </p:nvPr>
        </p:nvSpPr>
        <p:spPr>
          <a:xfrm>
            <a:off x="627750" y="1362850"/>
            <a:ext cx="7982400" cy="53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Monkey Search Algorithm (MS) is a stochastic metaheuristic optimization.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4" name="Google Shape;334;p41"/>
          <p:cNvSpPr txBox="1"/>
          <p:nvPr>
            <p:ph idx="9" type="subTitle"/>
          </p:nvPr>
        </p:nvSpPr>
        <p:spPr>
          <a:xfrm>
            <a:off x="276075" y="520738"/>
            <a:ext cx="336000" cy="22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35" name="Google Shape;335;p41"/>
          <p:cNvSpPr txBox="1"/>
          <p:nvPr/>
        </p:nvSpPr>
        <p:spPr>
          <a:xfrm>
            <a:off x="627750" y="1819200"/>
            <a:ext cx="6364200" cy="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Inspired by the food-seeking behavior of monkeys in the wild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6" name="Google Shape;336;p41"/>
          <p:cNvSpPr txBox="1"/>
          <p:nvPr/>
        </p:nvSpPr>
        <p:spPr>
          <a:xfrm>
            <a:off x="612075" y="2414600"/>
            <a:ext cx="62829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Models how monkeys: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Climb trees to look for food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Watch other monkeys and jump to their positions when beneficial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Somersault to new areas when current areas are exhausted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7" name="Google Shape;337;p41"/>
          <p:cNvSpPr txBox="1"/>
          <p:nvPr/>
        </p:nvSpPr>
        <p:spPr>
          <a:xfrm>
            <a:off x="363875" y="4755075"/>
            <a:ext cx="22422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Riphah International University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2"/>
          <p:cNvSpPr/>
          <p:nvPr/>
        </p:nvSpPr>
        <p:spPr>
          <a:xfrm>
            <a:off x="0" y="457200"/>
            <a:ext cx="652500" cy="387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3" name="Google Shape;343;p42"/>
          <p:cNvSpPr txBox="1"/>
          <p:nvPr>
            <p:ph type="title"/>
          </p:nvPr>
        </p:nvSpPr>
        <p:spPr>
          <a:xfrm>
            <a:off x="837250" y="457200"/>
            <a:ext cx="6885600" cy="38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Monkey Search Algorithm-Flow </a:t>
            </a:r>
            <a:endParaRPr/>
          </a:p>
        </p:txBody>
      </p:sp>
      <p:sp>
        <p:nvSpPr>
          <p:cNvPr id="344" name="Google Shape;344;p42"/>
          <p:cNvSpPr txBox="1"/>
          <p:nvPr>
            <p:ph idx="9" type="subTitle"/>
          </p:nvPr>
        </p:nvSpPr>
        <p:spPr>
          <a:xfrm>
            <a:off x="276075" y="520738"/>
            <a:ext cx="336000" cy="22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45" name="Google Shape;345;p42"/>
          <p:cNvSpPr txBox="1"/>
          <p:nvPr/>
        </p:nvSpPr>
        <p:spPr>
          <a:xfrm>
            <a:off x="768425" y="1080000"/>
            <a:ext cx="73353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Initialize Monkey Population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↓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WHILE (termination criteria not met)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	↓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	FOR each monkey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    			→ Climb Process (local improvement)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    			→ Watch-Jump Process (knowledge sharing)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    			→ Somersault Process (exploration)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	END FOR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	↓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	Update Best Solution Found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END WHILE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↓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Return Best Solution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3"/>
          <p:cNvSpPr txBox="1"/>
          <p:nvPr/>
        </p:nvSpPr>
        <p:spPr>
          <a:xfrm>
            <a:off x="556027" y="1303675"/>
            <a:ext cx="4557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 is defined as the sum of the squares of its input variables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51" name="Google Shape;351;p43"/>
          <p:cNvCxnSpPr/>
          <p:nvPr/>
        </p:nvCxnSpPr>
        <p:spPr>
          <a:xfrm>
            <a:off x="284696" y="1492767"/>
            <a:ext cx="102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2" name="Google Shape;352;p43"/>
          <p:cNvSpPr txBox="1"/>
          <p:nvPr/>
        </p:nvSpPr>
        <p:spPr>
          <a:xfrm>
            <a:off x="555999" y="3581250"/>
            <a:ext cx="6525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Higher Dimension Spheres also possible in mathematics.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3" name="Google Shape;353;p43"/>
          <p:cNvSpPr txBox="1"/>
          <p:nvPr/>
        </p:nvSpPr>
        <p:spPr>
          <a:xfrm>
            <a:off x="556010" y="3017675"/>
            <a:ext cx="28074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2D = Circle        </a:t>
            </a: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b="1" lang="en" sz="1800"/>
              <a:t>x</a:t>
            </a:r>
            <a:r>
              <a:rPr b="1" baseline="30000" lang="en" sz="1800"/>
              <a:t>2</a:t>
            </a:r>
            <a:r>
              <a:rPr b="1" lang="en" sz="1800"/>
              <a:t> + y</a:t>
            </a:r>
            <a:r>
              <a:rPr b="1" baseline="30000" lang="en" sz="1800"/>
              <a:t>2</a:t>
            </a:r>
            <a:r>
              <a:rPr b="1" lang="en" sz="1800"/>
              <a:t> = r</a:t>
            </a:r>
            <a:r>
              <a:rPr b="1" baseline="30000" lang="en" sz="1800"/>
              <a:t>2</a:t>
            </a: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  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54" name="Google Shape;354;p43"/>
          <p:cNvCxnSpPr/>
          <p:nvPr/>
        </p:nvCxnSpPr>
        <p:spPr>
          <a:xfrm>
            <a:off x="284696" y="3133832"/>
            <a:ext cx="102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Google Shape;355;p43"/>
          <p:cNvCxnSpPr/>
          <p:nvPr/>
        </p:nvCxnSpPr>
        <p:spPr>
          <a:xfrm>
            <a:off x="284696" y="3755983"/>
            <a:ext cx="102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6" name="Google Shape;356;p43"/>
          <p:cNvSpPr txBox="1"/>
          <p:nvPr>
            <p:ph type="title"/>
          </p:nvPr>
        </p:nvSpPr>
        <p:spPr>
          <a:xfrm>
            <a:off x="276075" y="457200"/>
            <a:ext cx="8594400" cy="38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- Minimize a Sphere Function </a:t>
            </a:r>
            <a:endParaRPr/>
          </a:p>
        </p:txBody>
      </p:sp>
      <p:cxnSp>
        <p:nvCxnSpPr>
          <p:cNvPr id="357" name="Google Shape;357;p43"/>
          <p:cNvCxnSpPr/>
          <p:nvPr/>
        </p:nvCxnSpPr>
        <p:spPr>
          <a:xfrm>
            <a:off x="284696" y="4292233"/>
            <a:ext cx="102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8" name="Google Shape;358;p43"/>
          <p:cNvSpPr txBox="1"/>
          <p:nvPr/>
        </p:nvSpPr>
        <p:spPr>
          <a:xfrm>
            <a:off x="4386950" y="2995225"/>
            <a:ext cx="45579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3D = Imaginable Sphere        </a:t>
            </a:r>
            <a:r>
              <a:rPr b="1"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</a:t>
            </a:r>
            <a:r>
              <a:rPr b="1" lang="en" sz="1800"/>
              <a:t>x</a:t>
            </a:r>
            <a:r>
              <a:rPr b="1" baseline="30000" lang="en" sz="1800"/>
              <a:t>2</a:t>
            </a:r>
            <a:r>
              <a:rPr b="1" lang="en" sz="1800"/>
              <a:t> + y</a:t>
            </a:r>
            <a:r>
              <a:rPr b="1" baseline="30000" lang="en" sz="1800"/>
              <a:t>2</a:t>
            </a:r>
            <a:r>
              <a:rPr b="1" lang="en" sz="1800"/>
              <a:t> + z</a:t>
            </a:r>
            <a:r>
              <a:rPr b="1" baseline="30000" lang="en" sz="1800"/>
              <a:t>2</a:t>
            </a:r>
            <a:r>
              <a:rPr b="1" lang="en" sz="1800"/>
              <a:t>= r</a:t>
            </a:r>
            <a:r>
              <a:rPr b="1" baseline="30000" lang="en" sz="1800"/>
              <a:t>2</a:t>
            </a:r>
            <a:r>
              <a:rPr b="1" lang="en" sz="1800"/>
              <a:t>)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9" name="Google Shape;359;p43"/>
          <p:cNvSpPr txBox="1"/>
          <p:nvPr/>
        </p:nvSpPr>
        <p:spPr>
          <a:xfrm>
            <a:off x="555999" y="4160500"/>
            <a:ext cx="68199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A 4d Sphere Function will look like        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w</a:t>
            </a:r>
            <a:r>
              <a:rPr b="1" baseline="30000" lang="en" sz="1800">
                <a:latin typeface="Lato"/>
                <a:ea typeface="Lato"/>
                <a:cs typeface="Lato"/>
                <a:sym typeface="Lato"/>
              </a:rPr>
              <a:t>2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 + x</a:t>
            </a:r>
            <a:r>
              <a:rPr b="1" baseline="30000" lang="en" sz="1800">
                <a:latin typeface="Lato"/>
                <a:ea typeface="Lato"/>
                <a:cs typeface="Lato"/>
                <a:sym typeface="Lato"/>
              </a:rPr>
              <a:t>2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 + y</a:t>
            </a:r>
            <a:r>
              <a:rPr b="1" baseline="30000" lang="en" sz="1800">
                <a:latin typeface="Lato"/>
                <a:ea typeface="Lato"/>
                <a:cs typeface="Lato"/>
                <a:sym typeface="Lato"/>
              </a:rPr>
              <a:t>2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 + z</a:t>
            </a:r>
            <a:r>
              <a:rPr b="1" baseline="30000" lang="en" sz="1800">
                <a:latin typeface="Lato"/>
                <a:ea typeface="Lato"/>
                <a:cs typeface="Lato"/>
                <a:sym typeface="Lato"/>
              </a:rPr>
              <a:t>2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= r</a:t>
            </a:r>
            <a:r>
              <a:rPr b="1" baseline="30000" lang="en" sz="1800">
                <a:latin typeface="Lato"/>
                <a:ea typeface="Lato"/>
                <a:cs typeface="Lato"/>
                <a:sym typeface="Lato"/>
              </a:rPr>
              <a:t>2</a:t>
            </a:r>
            <a:endParaRPr b="1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0" name="Google Shape;360;p43"/>
          <p:cNvSpPr txBox="1"/>
          <p:nvPr>
            <p:ph idx="1" type="subTitle"/>
          </p:nvPr>
        </p:nvSpPr>
        <p:spPr>
          <a:xfrm>
            <a:off x="276075" y="4892150"/>
            <a:ext cx="20100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Riphah International University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43"/>
          <p:cNvSpPr txBox="1"/>
          <p:nvPr>
            <p:ph idx="12" type="sldNum"/>
          </p:nvPr>
        </p:nvSpPr>
        <p:spPr>
          <a:xfrm>
            <a:off x="8656458" y="4815950"/>
            <a:ext cx="336000" cy="1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2" name="Google Shape;362;p43"/>
          <p:cNvSpPr txBox="1"/>
          <p:nvPr/>
        </p:nvSpPr>
        <p:spPr>
          <a:xfrm>
            <a:off x="1111325" y="1962025"/>
            <a:ext cx="479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f(x) = ∑(xᵢ²)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for i = 1 to n 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3" name="Google Shape;363;p43"/>
          <p:cNvSpPr txBox="1"/>
          <p:nvPr/>
        </p:nvSpPr>
        <p:spPr>
          <a:xfrm>
            <a:off x="556025" y="2419350"/>
            <a:ext cx="5301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where n is the number of dimensions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4"/>
          <p:cNvSpPr txBox="1"/>
          <p:nvPr>
            <p:ph type="title"/>
          </p:nvPr>
        </p:nvSpPr>
        <p:spPr>
          <a:xfrm>
            <a:off x="276075" y="457200"/>
            <a:ext cx="5713200" cy="38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Complexity</a:t>
            </a:r>
            <a:endParaRPr/>
          </a:p>
        </p:txBody>
      </p:sp>
      <p:sp>
        <p:nvSpPr>
          <p:cNvPr id="369" name="Google Shape;369;p44"/>
          <p:cNvSpPr txBox="1"/>
          <p:nvPr>
            <p:ph idx="4" type="subTitle"/>
          </p:nvPr>
        </p:nvSpPr>
        <p:spPr>
          <a:xfrm>
            <a:off x="442000" y="1107125"/>
            <a:ext cx="22035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Initialization = O(p*n)</a:t>
            </a:r>
            <a:endParaRPr sz="1600"/>
          </a:p>
        </p:txBody>
      </p:sp>
      <p:sp>
        <p:nvSpPr>
          <p:cNvPr id="370" name="Google Shape;370;p44"/>
          <p:cNvSpPr txBox="1"/>
          <p:nvPr>
            <p:ph idx="6" type="body"/>
          </p:nvPr>
        </p:nvSpPr>
        <p:spPr>
          <a:xfrm>
            <a:off x="5931900" y="0"/>
            <a:ext cx="3212100" cy="132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number of </a:t>
            </a: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dimensions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population size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(number of monkeys)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k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 iterations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44"/>
          <p:cNvSpPr txBox="1"/>
          <p:nvPr>
            <p:ph idx="8" type="body"/>
          </p:nvPr>
        </p:nvSpPr>
        <p:spPr>
          <a:xfrm>
            <a:off x="442000" y="1514400"/>
            <a:ext cx="6501300" cy="2901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Main Loop (runs k times)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72" name="Google Shape;372;p44"/>
          <p:cNvSpPr txBox="1"/>
          <p:nvPr/>
        </p:nvSpPr>
        <p:spPr>
          <a:xfrm>
            <a:off x="668750" y="1986600"/>
            <a:ext cx="2930700" cy="855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Climb Process(n dimensions)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For 1 monkey   : </a:t>
            </a: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O(n)</a:t>
            </a:r>
            <a:endParaRPr sz="1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For p monkeys : </a:t>
            </a: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O(n * p)</a:t>
            </a:r>
            <a:endParaRPr sz="1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3" name="Google Shape;373;p44"/>
          <p:cNvSpPr txBox="1"/>
          <p:nvPr/>
        </p:nvSpPr>
        <p:spPr>
          <a:xfrm>
            <a:off x="3797200" y="1986600"/>
            <a:ext cx="2930700" cy="855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Watch-Jump Process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or 1 monkey   : </a:t>
            </a: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O(n)</a:t>
            </a:r>
            <a:endParaRPr sz="1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For p monkeys : </a:t>
            </a: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O(n * p)</a:t>
            </a:r>
            <a:endParaRPr b="1" sz="1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4" name="Google Shape;374;p44"/>
          <p:cNvSpPr txBox="1"/>
          <p:nvPr/>
        </p:nvSpPr>
        <p:spPr>
          <a:xfrm>
            <a:off x="3797200" y="2891525"/>
            <a:ext cx="2930700" cy="855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Somersault Process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Center of gravity: </a:t>
            </a: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O(p * n)</a:t>
            </a:r>
            <a:endParaRPr sz="1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Update positions: </a:t>
            </a: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O(p * n)</a:t>
            </a:r>
            <a:endParaRPr sz="1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75" name="Google Shape;375;p44"/>
          <p:cNvSpPr txBox="1"/>
          <p:nvPr/>
        </p:nvSpPr>
        <p:spPr>
          <a:xfrm>
            <a:off x="668750" y="2891525"/>
            <a:ext cx="2930700" cy="855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Update Best Monkey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Sort population: </a:t>
            </a: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O(p log p)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6" name="Google Shape;376;p44"/>
          <p:cNvSpPr txBox="1"/>
          <p:nvPr/>
        </p:nvSpPr>
        <p:spPr>
          <a:xfrm>
            <a:off x="1504700" y="3914475"/>
            <a:ext cx="42486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Per iteration total: </a:t>
            </a:r>
            <a:r>
              <a:rPr b="1"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O(p * n + p log p)</a:t>
            </a:r>
            <a:br>
              <a:rPr b="1"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7" name="Google Shape;377;p44"/>
          <p:cNvSpPr txBox="1"/>
          <p:nvPr/>
        </p:nvSpPr>
        <p:spPr>
          <a:xfrm>
            <a:off x="442000" y="4607575"/>
            <a:ext cx="50064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Overall time complexity: </a:t>
            </a:r>
            <a:r>
              <a:rPr b="1"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O(k * p * n)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8" name="Google Shape;378;p44"/>
          <p:cNvSpPr txBox="1"/>
          <p:nvPr/>
        </p:nvSpPr>
        <p:spPr>
          <a:xfrm>
            <a:off x="181975" y="4892750"/>
            <a:ext cx="1622700" cy="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Riphah International University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9" name="Google Shape;379;p44"/>
          <p:cNvSpPr txBox="1"/>
          <p:nvPr/>
        </p:nvSpPr>
        <p:spPr>
          <a:xfrm>
            <a:off x="8742975" y="4705900"/>
            <a:ext cx="236100" cy="2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7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5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Temporary arrays in operations</a:t>
            </a:r>
            <a:endParaRPr/>
          </a:p>
        </p:txBody>
      </p:sp>
      <p:sp>
        <p:nvSpPr>
          <p:cNvPr id="385" name="Google Shape;385;p45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Monkeys</a:t>
            </a:r>
            <a:endParaRPr/>
          </a:p>
        </p:txBody>
      </p:sp>
      <p:sp>
        <p:nvSpPr>
          <p:cNvPr id="386" name="Google Shape;386;p45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Monkey</a:t>
            </a:r>
            <a:endParaRPr/>
          </a:p>
        </p:txBody>
      </p:sp>
      <p:sp>
        <p:nvSpPr>
          <p:cNvPr id="387" name="Google Shape;387;p45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space complexity</a:t>
            </a:r>
            <a:endParaRPr/>
          </a:p>
        </p:txBody>
      </p:sp>
      <p:sp>
        <p:nvSpPr>
          <p:cNvPr id="388" name="Google Shape;388;p45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A clone of a monkey: </a:t>
            </a:r>
            <a:r>
              <a:rPr lang="en" sz="1600">
                <a:solidFill>
                  <a:srgbClr val="188038"/>
                </a:solidFill>
              </a:rPr>
              <a:t>O(n)</a:t>
            </a:r>
            <a:endParaRPr sz="1600"/>
          </a:p>
        </p:txBody>
      </p:sp>
      <p:sp>
        <p:nvSpPr>
          <p:cNvPr id="389" name="Google Shape;389;p45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88038"/>
                </a:solidFill>
              </a:rPr>
              <a:t>O(p * n)</a:t>
            </a:r>
            <a:endParaRPr sz="1600">
              <a:solidFill>
                <a:srgbClr val="188038"/>
              </a:solidFill>
            </a:endParaRPr>
          </a:p>
        </p:txBody>
      </p:sp>
      <p:sp>
        <p:nvSpPr>
          <p:cNvPr id="390" name="Google Shape;390;p45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Each monkey has a position array of size </a:t>
            </a:r>
            <a:r>
              <a:rPr lang="en" sz="1600">
                <a:solidFill>
                  <a:srgbClr val="188038"/>
                </a:solidFill>
              </a:rPr>
              <a:t>n</a:t>
            </a:r>
            <a:r>
              <a:rPr lang="en" sz="1600">
                <a:solidFill>
                  <a:srgbClr val="000000"/>
                </a:solidFill>
              </a:rPr>
              <a:t>: </a:t>
            </a:r>
            <a:r>
              <a:rPr lang="en" sz="1600">
                <a:solidFill>
                  <a:srgbClr val="188038"/>
                </a:solidFill>
              </a:rPr>
              <a:t>O(n)</a:t>
            </a:r>
            <a:endParaRPr sz="1600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For </a:t>
            </a:r>
            <a:r>
              <a:rPr lang="en" sz="1600">
                <a:solidFill>
                  <a:srgbClr val="188038"/>
                </a:solidFill>
              </a:rPr>
              <a:t>p</a:t>
            </a:r>
            <a:r>
              <a:rPr lang="en" sz="1600">
                <a:solidFill>
                  <a:srgbClr val="000000"/>
                </a:solidFill>
              </a:rPr>
              <a:t> monkeys: </a:t>
            </a:r>
            <a:r>
              <a:rPr lang="en" sz="1600">
                <a:solidFill>
                  <a:srgbClr val="188038"/>
                </a:solidFill>
              </a:rPr>
              <a:t>O(p * n)</a:t>
            </a:r>
            <a:endParaRPr sz="1600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45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Climb, watch-jump, and somersault each create </a:t>
            </a:r>
            <a:r>
              <a:rPr lang="en" sz="1600">
                <a:solidFill>
                  <a:srgbClr val="188038"/>
                </a:solidFill>
              </a:rPr>
              <a:t>newPosition[]</a:t>
            </a:r>
            <a:r>
              <a:rPr lang="en" sz="1600">
                <a:solidFill>
                  <a:srgbClr val="000000"/>
                </a:solidFill>
              </a:rPr>
              <a:t>: up to </a:t>
            </a:r>
            <a:r>
              <a:rPr lang="en" sz="1600">
                <a:solidFill>
                  <a:srgbClr val="188038"/>
                </a:solidFill>
              </a:rPr>
              <a:t>O(n)</a:t>
            </a:r>
            <a:r>
              <a:rPr lang="en" sz="1600">
                <a:solidFill>
                  <a:srgbClr val="000000"/>
                </a:solidFill>
              </a:rPr>
              <a:t> at a time (not per monkey, reused)</a:t>
            </a:r>
            <a:endParaRPr sz="1600"/>
          </a:p>
        </p:txBody>
      </p:sp>
      <p:sp>
        <p:nvSpPr>
          <p:cNvPr id="392" name="Google Shape;392;p45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Space Complexity</a:t>
            </a:r>
            <a:endParaRPr/>
          </a:p>
        </p:txBody>
      </p:sp>
      <p:sp>
        <p:nvSpPr>
          <p:cNvPr id="393" name="Google Shape;393;p45"/>
          <p:cNvSpPr txBox="1"/>
          <p:nvPr/>
        </p:nvSpPr>
        <p:spPr>
          <a:xfrm>
            <a:off x="191800" y="4728050"/>
            <a:ext cx="1780200" cy="1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Riphah International University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4" name="Google Shape;394;p45"/>
          <p:cNvSpPr txBox="1"/>
          <p:nvPr/>
        </p:nvSpPr>
        <p:spPr>
          <a:xfrm>
            <a:off x="8703625" y="4868125"/>
            <a:ext cx="275400" cy="1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8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6"/>
          <p:cNvSpPr txBox="1"/>
          <p:nvPr>
            <p:ph type="title"/>
          </p:nvPr>
        </p:nvSpPr>
        <p:spPr>
          <a:xfrm>
            <a:off x="1182150" y="1765350"/>
            <a:ext cx="6779700" cy="176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away!</a:t>
            </a:r>
            <a:endParaRPr/>
          </a:p>
        </p:txBody>
      </p:sp>
      <p:sp>
        <p:nvSpPr>
          <p:cNvPr id="400" name="Google Shape;400;p46"/>
          <p:cNvSpPr txBox="1"/>
          <p:nvPr>
            <p:ph idx="2" type="title"/>
          </p:nvPr>
        </p:nvSpPr>
        <p:spPr>
          <a:xfrm>
            <a:off x="1182150" y="4058050"/>
            <a:ext cx="6779700" cy="39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Let's discuss any doubts or concerns.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something comes up later, contact 57375@students.riphah.edu.pk</a:t>
            </a:r>
            <a:endParaRPr/>
          </a:p>
        </p:txBody>
      </p:sp>
      <p:pic>
        <p:nvPicPr>
          <p:cNvPr descr="A modern glass building under a sunny blue sky. " id="401" name="Google Shape;401;p46"/>
          <p:cNvPicPr preferRelativeResize="0"/>
          <p:nvPr/>
        </p:nvPicPr>
        <p:blipFill rotWithShape="1">
          <a:blip r:embed="rId3">
            <a:alphaModFix/>
          </a:blip>
          <a:srcRect b="36562" l="0" r="0" t="46565"/>
          <a:stretch/>
        </p:blipFill>
        <p:spPr>
          <a:xfrm>
            <a:off x="9127" y="0"/>
            <a:ext cx="9143997" cy="1028275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46"/>
          <p:cNvSpPr txBox="1"/>
          <p:nvPr>
            <p:ph idx="12" type="sldNum"/>
          </p:nvPr>
        </p:nvSpPr>
        <p:spPr>
          <a:xfrm>
            <a:off x="8656458" y="4815950"/>
            <a:ext cx="336000" cy="1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3" name="Google Shape;403;p46"/>
          <p:cNvSpPr txBox="1"/>
          <p:nvPr>
            <p:ph idx="1" type="subTitle"/>
          </p:nvPr>
        </p:nvSpPr>
        <p:spPr>
          <a:xfrm>
            <a:off x="276075" y="4815950"/>
            <a:ext cx="20100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Riphah International University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4" name="Google Shape;404;p46"/>
          <p:cNvCxnSpPr/>
          <p:nvPr/>
        </p:nvCxnSpPr>
        <p:spPr>
          <a:xfrm rot="10800000">
            <a:off x="283720" y="4607525"/>
            <a:ext cx="85773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ject Kickoff Presentation">
  <a:themeElements>
    <a:clrScheme name="Simple Light">
      <a:dk1>
        <a:srgbClr val="FBFBFB"/>
      </a:dk1>
      <a:lt1>
        <a:srgbClr val="1C2026"/>
      </a:lt1>
      <a:dk2>
        <a:srgbClr val="F5F5F5"/>
      </a:dk2>
      <a:lt2>
        <a:srgbClr val="1C2026"/>
      </a:lt2>
      <a:accent1>
        <a:srgbClr val="E9E9E9"/>
      </a:accent1>
      <a:accent2>
        <a:srgbClr val="7A7A7A"/>
      </a:accent2>
      <a:accent3>
        <a:srgbClr val="C2C2C2"/>
      </a:accent3>
      <a:accent4>
        <a:srgbClr val="434343"/>
      </a:accent4>
      <a:accent5>
        <a:srgbClr val="666666"/>
      </a:accent5>
      <a:accent6>
        <a:srgbClr val="999999"/>
      </a:accent6>
      <a:hlink>
        <a:srgbClr val="B7B7B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