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 Medium"/>
      <p:regular r:id="rId15"/>
      <p:bold r:id="rId16"/>
      <p:italic r:id="rId17"/>
      <p:boldItalic r:id="rId18"/>
    </p:embeddedFon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Old Standard TT"/>
      <p:regular r:id="rId27"/>
      <p:bold r:id="rId28"/>
      <p: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layfairDisplayMedium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Medium-italic.fntdata"/><Relationship Id="rId16" Type="http://schemas.openxmlformats.org/officeDocument/2006/relationships/font" Target="fonts/PlayfairDisplayMedium-bold.fntdata"/><Relationship Id="rId19" Type="http://schemas.openxmlformats.org/officeDocument/2006/relationships/font" Target="fonts/PlayfairDisplay-regular.fntdata"/><Relationship Id="rId18" Type="http://schemas.openxmlformats.org/officeDocument/2006/relationships/font" Target="fonts/PlayfairDisplay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98d6ceb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98d6ceb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98d6ceb4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98d6ceb4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98d6ceb4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98d6ceb4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98d6ceb40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98d6ceb40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98d6ceb40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98d6ceb40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98d6ceb40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98d6ceb40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98d6ceb40_0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98d6ceb40_0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98d6ceb40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598d6ceb40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98d6ceb40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98d6ceb40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276075" y="457200"/>
            <a:ext cx="5713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image with right text">
  <p:cSld name="BLANK_1_1_1_1_1_1_1_1_1_1_1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/>
          <p:nvPr>
            <p:ph idx="2" type="pic"/>
          </p:nvPr>
        </p:nvSpPr>
        <p:spPr>
          <a:xfrm>
            <a:off x="0" y="0"/>
            <a:ext cx="4348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1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type="title"/>
          </p:nvPr>
        </p:nvSpPr>
        <p:spPr>
          <a:xfrm>
            <a:off x="4618950" y="457200"/>
            <a:ext cx="42516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1"/>
          <p:cNvSpPr txBox="1"/>
          <p:nvPr>
            <p:ph idx="3" type="subTitle"/>
          </p:nvPr>
        </p:nvSpPr>
        <p:spPr>
          <a:xfrm>
            <a:off x="4618950" y="2823908"/>
            <a:ext cx="4251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8" name="Google Shape;118;p11"/>
          <p:cNvSpPr txBox="1"/>
          <p:nvPr>
            <p:ph idx="4" type="body"/>
          </p:nvPr>
        </p:nvSpPr>
        <p:spPr>
          <a:xfrm>
            <a:off x="4618950" y="3457500"/>
            <a:ext cx="4251600" cy="90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ight image">
  <p:cSld name="BLANK_1_1_1_1_1_1_1_1_1_1_1_1_1_1_1_1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>
            <p:ph idx="2" type="pic"/>
          </p:nvPr>
        </p:nvSpPr>
        <p:spPr>
          <a:xfrm>
            <a:off x="6877724" y="0"/>
            <a:ext cx="2266200" cy="3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12"/>
          <p:cNvSpPr txBox="1"/>
          <p:nvPr>
            <p:ph type="title"/>
          </p:nvPr>
        </p:nvSpPr>
        <p:spPr>
          <a:xfrm>
            <a:off x="276075" y="457200"/>
            <a:ext cx="8594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>
            <p:ph type="title"/>
          </p:nvPr>
        </p:nvSpPr>
        <p:spPr>
          <a:xfrm>
            <a:off x="276075" y="457200"/>
            <a:ext cx="8594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" type="subTitle"/>
          </p:nvPr>
        </p:nvSpPr>
        <p:spPr>
          <a:xfrm>
            <a:off x="1114250" y="1879000"/>
            <a:ext cx="918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2" type="subTitle"/>
          </p:nvPr>
        </p:nvSpPr>
        <p:spPr>
          <a:xfrm>
            <a:off x="2135350" y="1879000"/>
            <a:ext cx="29334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3" type="subTitle"/>
          </p:nvPr>
        </p:nvSpPr>
        <p:spPr>
          <a:xfrm>
            <a:off x="5787475" y="1912900"/>
            <a:ext cx="3072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4" type="subTitle"/>
          </p:nvPr>
        </p:nvSpPr>
        <p:spPr>
          <a:xfrm>
            <a:off x="1114250" y="2816800"/>
            <a:ext cx="918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5" type="subTitle"/>
          </p:nvPr>
        </p:nvSpPr>
        <p:spPr>
          <a:xfrm>
            <a:off x="2135350" y="2816800"/>
            <a:ext cx="29334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6" type="subTitle"/>
          </p:nvPr>
        </p:nvSpPr>
        <p:spPr>
          <a:xfrm>
            <a:off x="5787475" y="2850700"/>
            <a:ext cx="3072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7" type="subTitle"/>
          </p:nvPr>
        </p:nvSpPr>
        <p:spPr>
          <a:xfrm>
            <a:off x="1114250" y="3754600"/>
            <a:ext cx="918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8" type="subTitle"/>
          </p:nvPr>
        </p:nvSpPr>
        <p:spPr>
          <a:xfrm>
            <a:off x="2135350" y="3754600"/>
            <a:ext cx="29334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9" type="subTitle"/>
          </p:nvPr>
        </p:nvSpPr>
        <p:spPr>
          <a:xfrm>
            <a:off x="5787475" y="3788500"/>
            <a:ext cx="3072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display 1">
  <p:cSld name="CUSTOM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/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Lato"/>
                <a:ea typeface="Lato"/>
                <a:cs typeface="Lato"/>
                <a:sym typeface="Lato"/>
              </a:rPr>
              <a:t>‹#›</a:t>
            </a:fld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4"/>
          <p:cNvSpPr txBox="1"/>
          <p:nvPr>
            <p:ph type="title"/>
          </p:nvPr>
        </p:nvSpPr>
        <p:spPr>
          <a:xfrm>
            <a:off x="837250" y="457200"/>
            <a:ext cx="6885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" type="subTitle"/>
          </p:nvPr>
        </p:nvSpPr>
        <p:spPr>
          <a:xfrm>
            <a:off x="276075" y="1194000"/>
            <a:ext cx="1990200" cy="5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2" type="subTitle"/>
          </p:nvPr>
        </p:nvSpPr>
        <p:spPr>
          <a:xfrm>
            <a:off x="3074775" y="1194000"/>
            <a:ext cx="4164900" cy="22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141" name="Google Shape;141;p14"/>
          <p:cNvSpPr txBox="1"/>
          <p:nvPr>
            <p:ph idx="3" type="body"/>
          </p:nvPr>
        </p:nvSpPr>
        <p:spPr>
          <a:xfrm>
            <a:off x="3074775" y="1873600"/>
            <a:ext cx="1513500" cy="11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42" name="Google Shape;142;p14"/>
          <p:cNvSpPr txBox="1"/>
          <p:nvPr>
            <p:ph idx="4" type="subTitle"/>
          </p:nvPr>
        </p:nvSpPr>
        <p:spPr>
          <a:xfrm>
            <a:off x="3074775" y="1637950"/>
            <a:ext cx="15135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3" name="Google Shape;143;p14"/>
          <p:cNvSpPr txBox="1"/>
          <p:nvPr>
            <p:ph idx="5" type="body"/>
          </p:nvPr>
        </p:nvSpPr>
        <p:spPr>
          <a:xfrm>
            <a:off x="4882875" y="1873600"/>
            <a:ext cx="1513500" cy="11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44" name="Google Shape;144;p14"/>
          <p:cNvSpPr txBox="1"/>
          <p:nvPr>
            <p:ph idx="6" type="subTitle"/>
          </p:nvPr>
        </p:nvSpPr>
        <p:spPr>
          <a:xfrm>
            <a:off x="4882875" y="1637950"/>
            <a:ext cx="15135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14"/>
          <p:cNvSpPr txBox="1"/>
          <p:nvPr>
            <p:ph idx="7" type="body"/>
          </p:nvPr>
        </p:nvSpPr>
        <p:spPr>
          <a:xfrm>
            <a:off x="6690975" y="1873600"/>
            <a:ext cx="1513500" cy="11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46" name="Google Shape;146;p14"/>
          <p:cNvSpPr txBox="1"/>
          <p:nvPr>
            <p:ph idx="8" type="subTitle"/>
          </p:nvPr>
        </p:nvSpPr>
        <p:spPr>
          <a:xfrm>
            <a:off x="6690975" y="1637950"/>
            <a:ext cx="15135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14"/>
          <p:cNvSpPr txBox="1"/>
          <p:nvPr>
            <p:ph idx="9" type="subTitle"/>
          </p:nvPr>
        </p:nvSpPr>
        <p:spPr>
          <a:xfrm>
            <a:off x="276075" y="520738"/>
            <a:ext cx="336000" cy="2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8" name="Google Shape;148;p14"/>
          <p:cNvSpPr/>
          <p:nvPr>
            <p:ph idx="13" type="pic"/>
          </p:nvPr>
        </p:nvSpPr>
        <p:spPr>
          <a:xfrm>
            <a:off x="-74" y="3991500"/>
            <a:ext cx="2266200" cy="115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display 2">
  <p:cSld name="CUSTOM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Lato"/>
                <a:ea typeface="Lato"/>
                <a:cs typeface="Lato"/>
                <a:sym typeface="Lato"/>
              </a:rPr>
              <a:t>‹#›</a:t>
            </a:fld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>
            <p:ph type="title"/>
          </p:nvPr>
        </p:nvSpPr>
        <p:spPr>
          <a:xfrm>
            <a:off x="837250" y="457200"/>
            <a:ext cx="6885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1" type="subTitle"/>
          </p:nvPr>
        </p:nvSpPr>
        <p:spPr>
          <a:xfrm>
            <a:off x="276075" y="1194000"/>
            <a:ext cx="4992600" cy="5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153" name="Google Shape;153;p15"/>
          <p:cNvSpPr txBox="1"/>
          <p:nvPr>
            <p:ph idx="2" type="subTitle"/>
          </p:nvPr>
        </p:nvSpPr>
        <p:spPr>
          <a:xfrm>
            <a:off x="276075" y="520738"/>
            <a:ext cx="336000" cy="2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3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4" type="body"/>
          </p:nvPr>
        </p:nvSpPr>
        <p:spPr>
          <a:xfrm>
            <a:off x="276075" y="4018238"/>
            <a:ext cx="2463300" cy="6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56" name="Google Shape;156;p15"/>
          <p:cNvSpPr txBox="1"/>
          <p:nvPr>
            <p:ph idx="5" type="subTitle"/>
          </p:nvPr>
        </p:nvSpPr>
        <p:spPr>
          <a:xfrm>
            <a:off x="276075" y="3759625"/>
            <a:ext cx="24633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7" name="Google Shape;157;p15"/>
          <p:cNvSpPr txBox="1"/>
          <p:nvPr>
            <p:ph idx="6" type="body"/>
          </p:nvPr>
        </p:nvSpPr>
        <p:spPr>
          <a:xfrm>
            <a:off x="3074775" y="4018238"/>
            <a:ext cx="2463300" cy="6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58" name="Google Shape;158;p15"/>
          <p:cNvSpPr txBox="1"/>
          <p:nvPr>
            <p:ph idx="7" type="subTitle"/>
          </p:nvPr>
        </p:nvSpPr>
        <p:spPr>
          <a:xfrm>
            <a:off x="3074775" y="3759625"/>
            <a:ext cx="24633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9" name="Google Shape;159;p15"/>
          <p:cNvSpPr txBox="1"/>
          <p:nvPr>
            <p:ph idx="8" type="body"/>
          </p:nvPr>
        </p:nvSpPr>
        <p:spPr>
          <a:xfrm>
            <a:off x="5873475" y="4018238"/>
            <a:ext cx="2463300" cy="6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60" name="Google Shape;160;p15"/>
          <p:cNvSpPr txBox="1"/>
          <p:nvPr>
            <p:ph idx="9" type="subTitle"/>
          </p:nvPr>
        </p:nvSpPr>
        <p:spPr>
          <a:xfrm>
            <a:off x="5873475" y="3759625"/>
            <a:ext cx="24633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1" name="Google Shape;161;p15"/>
          <p:cNvSpPr/>
          <p:nvPr>
            <p:ph idx="13" type="pic"/>
          </p:nvPr>
        </p:nvSpPr>
        <p:spPr>
          <a:xfrm>
            <a:off x="276075" y="2076900"/>
            <a:ext cx="2463300" cy="15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5"/>
          <p:cNvSpPr/>
          <p:nvPr>
            <p:ph idx="14" type="pic"/>
          </p:nvPr>
        </p:nvSpPr>
        <p:spPr>
          <a:xfrm>
            <a:off x="3074775" y="2076900"/>
            <a:ext cx="2463300" cy="15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5"/>
          <p:cNvSpPr/>
          <p:nvPr>
            <p:ph idx="15" type="pic"/>
          </p:nvPr>
        </p:nvSpPr>
        <p:spPr>
          <a:xfrm>
            <a:off x="5873475" y="2073688"/>
            <a:ext cx="2463300" cy="157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display 3">
  <p:cSld name="CUSTOM_1_1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/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Lato"/>
                <a:ea typeface="Lato"/>
                <a:cs typeface="Lato"/>
                <a:sym typeface="Lato"/>
              </a:rPr>
              <a:t>‹#›</a:t>
            </a:fld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6"/>
          <p:cNvSpPr txBox="1"/>
          <p:nvPr>
            <p:ph type="title"/>
          </p:nvPr>
        </p:nvSpPr>
        <p:spPr>
          <a:xfrm>
            <a:off x="837250" y="457200"/>
            <a:ext cx="6885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7" name="Google Shape;167;p16"/>
          <p:cNvSpPr txBox="1"/>
          <p:nvPr>
            <p:ph idx="1" type="subTitle"/>
          </p:nvPr>
        </p:nvSpPr>
        <p:spPr>
          <a:xfrm>
            <a:off x="276075" y="520738"/>
            <a:ext cx="336000" cy="2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8" name="Google Shape;168;p16"/>
          <p:cNvSpPr txBox="1"/>
          <p:nvPr>
            <p:ph idx="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71" name="Google Shape;17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boxes">
  <p:cSld name="BLANK_1_1_1_1_8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276075" y="457200"/>
            <a:ext cx="5713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2" type="subTitle"/>
          </p:nvPr>
        </p:nvSpPr>
        <p:spPr>
          <a:xfrm>
            <a:off x="407100" y="1488125"/>
            <a:ext cx="13590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2710550" y="1488125"/>
            <a:ext cx="13590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subTitle"/>
          </p:nvPr>
        </p:nvSpPr>
        <p:spPr>
          <a:xfrm>
            <a:off x="5014000" y="1488125"/>
            <a:ext cx="13590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5" type="subTitle"/>
          </p:nvPr>
        </p:nvSpPr>
        <p:spPr>
          <a:xfrm>
            <a:off x="7317450" y="1488125"/>
            <a:ext cx="13590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6" type="body"/>
          </p:nvPr>
        </p:nvSpPr>
        <p:spPr>
          <a:xfrm>
            <a:off x="407100" y="1895400"/>
            <a:ext cx="1422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21" name="Google Shape;21;p3"/>
          <p:cNvSpPr txBox="1"/>
          <p:nvPr>
            <p:ph idx="7" type="body"/>
          </p:nvPr>
        </p:nvSpPr>
        <p:spPr>
          <a:xfrm>
            <a:off x="2710550" y="1895400"/>
            <a:ext cx="1422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22" name="Google Shape;22;p3"/>
          <p:cNvSpPr txBox="1"/>
          <p:nvPr>
            <p:ph idx="8" type="body"/>
          </p:nvPr>
        </p:nvSpPr>
        <p:spPr>
          <a:xfrm>
            <a:off x="5014000" y="1895400"/>
            <a:ext cx="1422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23" name="Google Shape;23;p3"/>
          <p:cNvSpPr txBox="1"/>
          <p:nvPr>
            <p:ph idx="9" type="body"/>
          </p:nvPr>
        </p:nvSpPr>
        <p:spPr>
          <a:xfrm>
            <a:off x="7317450" y="1895400"/>
            <a:ext cx="1422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190" name="Google Shape;190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1" name="Google Shape;201;p28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2" name="Google Shape;202;p28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3" name="Google Shape;203;p28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4" name="Google Shape;204;p28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5" name="Google Shape;205;p28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9" name="Google Shape;209;p29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3" name="Google Shape;213;p30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4" name="Google Shape;214;p30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5" name="Google Shape;215;p30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boxes with small statement">
  <p:cSld name="BLANK_1_1_1_1_6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503325" y="524750"/>
            <a:ext cx="3356100" cy="8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■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276075" y="457200"/>
            <a:ext cx="5000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 txBox="1"/>
          <p:nvPr>
            <p:ph idx="3" type="subTitle"/>
          </p:nvPr>
        </p:nvSpPr>
        <p:spPr>
          <a:xfrm>
            <a:off x="279528" y="2903871"/>
            <a:ext cx="1970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4" type="subTitle"/>
          </p:nvPr>
        </p:nvSpPr>
        <p:spPr>
          <a:xfrm>
            <a:off x="2489940" y="2903871"/>
            <a:ext cx="1970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5" type="subTitle"/>
          </p:nvPr>
        </p:nvSpPr>
        <p:spPr>
          <a:xfrm>
            <a:off x="4695138" y="2903871"/>
            <a:ext cx="1970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6" type="subTitle"/>
          </p:nvPr>
        </p:nvSpPr>
        <p:spPr>
          <a:xfrm>
            <a:off x="6900335" y="2903871"/>
            <a:ext cx="1970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7" type="body"/>
          </p:nvPr>
        </p:nvSpPr>
        <p:spPr>
          <a:xfrm>
            <a:off x="274950" y="3206259"/>
            <a:ext cx="1970100" cy="10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34" name="Google Shape;34;p4"/>
          <p:cNvSpPr txBox="1"/>
          <p:nvPr>
            <p:ph idx="8" type="body"/>
          </p:nvPr>
        </p:nvSpPr>
        <p:spPr>
          <a:xfrm>
            <a:off x="2489940" y="3206259"/>
            <a:ext cx="1970100" cy="10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35" name="Google Shape;35;p4"/>
          <p:cNvSpPr txBox="1"/>
          <p:nvPr>
            <p:ph idx="9" type="body"/>
          </p:nvPr>
        </p:nvSpPr>
        <p:spPr>
          <a:xfrm>
            <a:off x="4704930" y="3206259"/>
            <a:ext cx="1970100" cy="10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36" name="Google Shape;36;p4"/>
          <p:cNvSpPr txBox="1"/>
          <p:nvPr>
            <p:ph idx="13" type="body"/>
          </p:nvPr>
        </p:nvSpPr>
        <p:spPr>
          <a:xfrm>
            <a:off x="6900335" y="3206259"/>
            <a:ext cx="1970100" cy="10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37" name="Google Shape;37;p4"/>
          <p:cNvSpPr txBox="1"/>
          <p:nvPr>
            <p:ph idx="14" type="subTitle"/>
          </p:nvPr>
        </p:nvSpPr>
        <p:spPr>
          <a:xfrm>
            <a:off x="279525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5" type="subTitle"/>
          </p:nvPr>
        </p:nvSpPr>
        <p:spPr>
          <a:xfrm>
            <a:off x="2489950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6" type="subTitle"/>
          </p:nvPr>
        </p:nvSpPr>
        <p:spPr>
          <a:xfrm>
            <a:off x="4700375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7" type="subTitle"/>
          </p:nvPr>
        </p:nvSpPr>
        <p:spPr>
          <a:xfrm>
            <a:off x="6910800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8" name="Google Shape;218;p31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9" name="Google Shape;219;p3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20" name="Google Shape;220;p31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1" name="Google Shape;221;p31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2" name="Google Shape;222;p31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3" name="Google Shape;223;p31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9" name="Google Shape;229;p32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30" name="Google Shape;230;p32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1" name="Google Shape;231;p32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2" name="Google Shape;232;p32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3" name="Google Shape;233;p32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6" name="Google Shape;236;p33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9" name="Google Shape;239;p34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34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4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2" name="Google Shape;24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3" name="Google Shape;243;p34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4" name="Google Shape;244;p34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7" name="Google Shape;247;p35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35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35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0" name="Google Shape;250;p35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35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2" name="Google Shape;25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35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4" name="Google Shape;254;p35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5" name="Google Shape;255;p35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37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37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37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37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37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Google Shape;265;p37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6" name="Google Shape;266;p37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7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37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right image and 2 text boxes">
  <p:cSld name="BLANK_1_1_1_1_5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276075" y="457200"/>
            <a:ext cx="6432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5"/>
          <p:cNvSpPr/>
          <p:nvPr>
            <p:ph idx="2" type="pic"/>
          </p:nvPr>
        </p:nvSpPr>
        <p:spPr>
          <a:xfrm>
            <a:off x="6802800" y="0"/>
            <a:ext cx="2341200" cy="1189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4682775" y="2717425"/>
            <a:ext cx="2026200" cy="3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3" type="subTitle"/>
          </p:nvPr>
        </p:nvSpPr>
        <p:spPr>
          <a:xfrm>
            <a:off x="6843453" y="2717425"/>
            <a:ext cx="2030100" cy="3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4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5" type="body"/>
          </p:nvPr>
        </p:nvSpPr>
        <p:spPr>
          <a:xfrm>
            <a:off x="4682775" y="3042765"/>
            <a:ext cx="2026200" cy="12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49" name="Google Shape;49;p5"/>
          <p:cNvSpPr txBox="1"/>
          <p:nvPr>
            <p:ph idx="6" type="body"/>
          </p:nvPr>
        </p:nvSpPr>
        <p:spPr>
          <a:xfrm>
            <a:off x="6843455" y="3042765"/>
            <a:ext cx="2030100" cy="12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peakers info">
  <p:cSld name="BLANK_1_1_1_1_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5461825" y="850"/>
            <a:ext cx="368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6"/>
          <p:cNvSpPr txBox="1"/>
          <p:nvPr>
            <p:ph idx="1" type="subTitle"/>
          </p:nvPr>
        </p:nvSpPr>
        <p:spPr>
          <a:xfrm>
            <a:off x="1987875" y="1422801"/>
            <a:ext cx="1578300" cy="4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2" type="subTitle"/>
          </p:nvPr>
        </p:nvSpPr>
        <p:spPr>
          <a:xfrm>
            <a:off x="1987875" y="1849116"/>
            <a:ext cx="1547700" cy="322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4" name="Google Shape;54;p6"/>
          <p:cNvSpPr/>
          <p:nvPr>
            <p:ph idx="3" type="pic"/>
          </p:nvPr>
        </p:nvSpPr>
        <p:spPr>
          <a:xfrm>
            <a:off x="-50" y="1424175"/>
            <a:ext cx="1838100" cy="32670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6"/>
          <p:cNvSpPr/>
          <p:nvPr>
            <p:ph idx="4" type="pic"/>
          </p:nvPr>
        </p:nvSpPr>
        <p:spPr>
          <a:xfrm>
            <a:off x="4527160" y="1424175"/>
            <a:ext cx="1838100" cy="32670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6"/>
          <p:cNvSpPr txBox="1"/>
          <p:nvPr>
            <p:ph idx="5" type="subTitle"/>
          </p:nvPr>
        </p:nvSpPr>
        <p:spPr>
          <a:xfrm>
            <a:off x="6525486" y="1422801"/>
            <a:ext cx="1578300" cy="4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6" type="subTitle"/>
          </p:nvPr>
        </p:nvSpPr>
        <p:spPr>
          <a:xfrm>
            <a:off x="6525486" y="1849116"/>
            <a:ext cx="1547700" cy="322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type="title"/>
          </p:nvPr>
        </p:nvSpPr>
        <p:spPr>
          <a:xfrm>
            <a:off x="276075" y="457200"/>
            <a:ext cx="42489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7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6"/>
          <p:cNvSpPr txBox="1"/>
          <p:nvPr>
            <p:ph idx="8" type="body"/>
          </p:nvPr>
        </p:nvSpPr>
        <p:spPr>
          <a:xfrm>
            <a:off x="1987875" y="3545425"/>
            <a:ext cx="1755000" cy="82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9" type="body"/>
          </p:nvPr>
        </p:nvSpPr>
        <p:spPr>
          <a:xfrm>
            <a:off x="6536675" y="3545425"/>
            <a:ext cx="1699800" cy="82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s">
  <p:cSld name="BLANK_1_1_1_1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/>
          <p:nvPr>
            <p:ph idx="2" type="pic"/>
          </p:nvPr>
        </p:nvSpPr>
        <p:spPr>
          <a:xfrm>
            <a:off x="4138225" y="517875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7"/>
          <p:cNvSpPr/>
          <p:nvPr>
            <p:ph idx="3" type="pic"/>
          </p:nvPr>
        </p:nvSpPr>
        <p:spPr>
          <a:xfrm>
            <a:off x="4138225" y="1957188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7"/>
          <p:cNvSpPr/>
          <p:nvPr>
            <p:ph idx="4" type="pic"/>
          </p:nvPr>
        </p:nvSpPr>
        <p:spPr>
          <a:xfrm>
            <a:off x="4138213" y="3403813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7"/>
          <p:cNvSpPr/>
          <p:nvPr>
            <p:ph idx="5" type="pic"/>
          </p:nvPr>
        </p:nvSpPr>
        <p:spPr>
          <a:xfrm>
            <a:off x="6573252" y="517875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"/>
          <p:cNvSpPr/>
          <p:nvPr>
            <p:ph idx="6" type="pic"/>
          </p:nvPr>
        </p:nvSpPr>
        <p:spPr>
          <a:xfrm>
            <a:off x="6573252" y="1957188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7"/>
          <p:cNvSpPr/>
          <p:nvPr>
            <p:ph idx="7" type="pic"/>
          </p:nvPr>
        </p:nvSpPr>
        <p:spPr>
          <a:xfrm>
            <a:off x="6573252" y="3403813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7"/>
          <p:cNvSpPr txBox="1"/>
          <p:nvPr>
            <p:ph idx="1" type="subTitle"/>
          </p:nvPr>
        </p:nvSpPr>
        <p:spPr>
          <a:xfrm>
            <a:off x="5406561" y="3413650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8" type="subTitle"/>
          </p:nvPr>
        </p:nvSpPr>
        <p:spPr>
          <a:xfrm>
            <a:off x="5406561" y="1951475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9" type="subTitle"/>
          </p:nvPr>
        </p:nvSpPr>
        <p:spPr>
          <a:xfrm>
            <a:off x="5406561" y="518225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13" type="subTitle"/>
          </p:nvPr>
        </p:nvSpPr>
        <p:spPr>
          <a:xfrm>
            <a:off x="7840736" y="3413650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14" type="subTitle"/>
          </p:nvPr>
        </p:nvSpPr>
        <p:spPr>
          <a:xfrm>
            <a:off x="7840736" y="1951475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5" name="Google Shape;75;p7"/>
          <p:cNvSpPr txBox="1"/>
          <p:nvPr>
            <p:ph idx="15" type="subTitle"/>
          </p:nvPr>
        </p:nvSpPr>
        <p:spPr>
          <a:xfrm>
            <a:off x="7840736" y="518225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16" type="subTitle"/>
          </p:nvPr>
        </p:nvSpPr>
        <p:spPr>
          <a:xfrm>
            <a:off x="5406550" y="1480150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77" name="Google Shape;77;p7"/>
          <p:cNvSpPr txBox="1"/>
          <p:nvPr>
            <p:ph idx="17" type="subTitle"/>
          </p:nvPr>
        </p:nvSpPr>
        <p:spPr>
          <a:xfrm>
            <a:off x="7840725" y="1480150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78" name="Google Shape;78;p7"/>
          <p:cNvSpPr txBox="1"/>
          <p:nvPr>
            <p:ph idx="18" type="subTitle"/>
          </p:nvPr>
        </p:nvSpPr>
        <p:spPr>
          <a:xfrm>
            <a:off x="5406550" y="2923778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79" name="Google Shape;79;p7"/>
          <p:cNvSpPr txBox="1"/>
          <p:nvPr>
            <p:ph idx="19" type="subTitle"/>
          </p:nvPr>
        </p:nvSpPr>
        <p:spPr>
          <a:xfrm>
            <a:off x="7840725" y="2923778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80" name="Google Shape;80;p7"/>
          <p:cNvSpPr txBox="1"/>
          <p:nvPr>
            <p:ph idx="20" type="subTitle"/>
          </p:nvPr>
        </p:nvSpPr>
        <p:spPr>
          <a:xfrm>
            <a:off x="5406550" y="4367403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81" name="Google Shape;81;p7"/>
          <p:cNvSpPr txBox="1"/>
          <p:nvPr>
            <p:ph idx="21" type="subTitle"/>
          </p:nvPr>
        </p:nvSpPr>
        <p:spPr>
          <a:xfrm>
            <a:off x="7840725" y="4367403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82" name="Google Shape;82;p7"/>
          <p:cNvSpPr txBox="1"/>
          <p:nvPr>
            <p:ph type="title"/>
          </p:nvPr>
        </p:nvSpPr>
        <p:spPr>
          <a:xfrm>
            <a:off x="276075" y="457200"/>
            <a:ext cx="3800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3" name="Google Shape;83;p7"/>
          <p:cNvSpPr txBox="1"/>
          <p:nvPr>
            <p:ph idx="2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BLANK_1_1_1_1_1_1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type="title"/>
          </p:nvPr>
        </p:nvSpPr>
        <p:spPr>
          <a:xfrm>
            <a:off x="276075" y="457200"/>
            <a:ext cx="8594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7" name="Google Shape;87;p8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8"/>
          <p:cNvSpPr txBox="1"/>
          <p:nvPr>
            <p:ph idx="2" type="body"/>
          </p:nvPr>
        </p:nvSpPr>
        <p:spPr>
          <a:xfrm>
            <a:off x="276075" y="1763425"/>
            <a:ext cx="4342800" cy="71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ement with picture">
  <p:cSld name="BLANK_1_1_1_1_1_1_1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>
            <p:ph type="title"/>
          </p:nvPr>
        </p:nvSpPr>
        <p:spPr>
          <a:xfrm>
            <a:off x="1182150" y="1765350"/>
            <a:ext cx="6779700" cy="17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2" type="title"/>
          </p:nvPr>
        </p:nvSpPr>
        <p:spPr>
          <a:xfrm>
            <a:off x="1182150" y="4058050"/>
            <a:ext cx="6779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9"/>
          <p:cNvSpPr/>
          <p:nvPr>
            <p:ph idx="3" type="pic"/>
          </p:nvPr>
        </p:nvSpPr>
        <p:spPr>
          <a:xfrm>
            <a:off x="0" y="0"/>
            <a:ext cx="9144000" cy="1079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70983" y="1985025"/>
            <a:ext cx="3342900" cy="27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8" name="Google Shape;98;p10"/>
          <p:cNvSpPr txBox="1"/>
          <p:nvPr>
            <p:ph idx="2" type="title"/>
          </p:nvPr>
        </p:nvSpPr>
        <p:spPr>
          <a:xfrm>
            <a:off x="270983" y="2922825"/>
            <a:ext cx="3342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3" type="title"/>
          </p:nvPr>
        </p:nvSpPr>
        <p:spPr>
          <a:xfrm>
            <a:off x="270983" y="3860625"/>
            <a:ext cx="3342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0" name="Google Shape;100;p10"/>
          <p:cNvSpPr txBox="1"/>
          <p:nvPr>
            <p:ph idx="4" type="title"/>
          </p:nvPr>
        </p:nvSpPr>
        <p:spPr>
          <a:xfrm>
            <a:off x="4858317" y="1985025"/>
            <a:ext cx="3342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1" name="Google Shape;101;p10"/>
          <p:cNvSpPr txBox="1"/>
          <p:nvPr>
            <p:ph idx="5" type="title"/>
          </p:nvPr>
        </p:nvSpPr>
        <p:spPr>
          <a:xfrm>
            <a:off x="4858317" y="2922825"/>
            <a:ext cx="3342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2" name="Google Shape;102;p10"/>
          <p:cNvSpPr txBox="1"/>
          <p:nvPr>
            <p:ph idx="6" type="title"/>
          </p:nvPr>
        </p:nvSpPr>
        <p:spPr>
          <a:xfrm>
            <a:off x="4858317" y="3860625"/>
            <a:ext cx="3342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7" type="title"/>
          </p:nvPr>
        </p:nvSpPr>
        <p:spPr>
          <a:xfrm>
            <a:off x="276075" y="457200"/>
            <a:ext cx="8594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0"/>
          <p:cNvSpPr txBox="1"/>
          <p:nvPr>
            <p:ph idx="8" type="subTitle"/>
          </p:nvPr>
        </p:nvSpPr>
        <p:spPr>
          <a:xfrm>
            <a:off x="271825" y="17974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07" name="Google Shape;107;p10"/>
          <p:cNvSpPr txBox="1"/>
          <p:nvPr>
            <p:ph idx="9" type="subTitle"/>
          </p:nvPr>
        </p:nvSpPr>
        <p:spPr>
          <a:xfrm>
            <a:off x="4858700" y="17974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08" name="Google Shape;108;p10"/>
          <p:cNvSpPr txBox="1"/>
          <p:nvPr>
            <p:ph idx="13" type="subTitle"/>
          </p:nvPr>
        </p:nvSpPr>
        <p:spPr>
          <a:xfrm>
            <a:off x="271825" y="27352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09" name="Google Shape;109;p10"/>
          <p:cNvSpPr txBox="1"/>
          <p:nvPr>
            <p:ph idx="14" type="subTitle"/>
          </p:nvPr>
        </p:nvSpPr>
        <p:spPr>
          <a:xfrm>
            <a:off x="271825" y="36730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10" name="Google Shape;110;p10"/>
          <p:cNvSpPr txBox="1"/>
          <p:nvPr>
            <p:ph idx="15" type="subTitle"/>
          </p:nvPr>
        </p:nvSpPr>
        <p:spPr>
          <a:xfrm>
            <a:off x="4858700" y="27352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11" name="Google Shape;111;p10"/>
          <p:cNvSpPr txBox="1"/>
          <p:nvPr>
            <p:ph idx="16" type="subTitle"/>
          </p:nvPr>
        </p:nvSpPr>
        <p:spPr>
          <a:xfrm>
            <a:off x="4858700" y="36730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3950" y="3166425"/>
            <a:ext cx="6424800" cy="15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78750" y="513900"/>
            <a:ext cx="58020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  <p15:guide id="21" pos="174">
          <p15:clr>
            <a:srgbClr val="E46962"/>
          </p15:clr>
        </p15:guide>
        <p15:guide id="22" pos="558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/>
        </p:nvSpPr>
        <p:spPr>
          <a:xfrm>
            <a:off x="283961" y="3730625"/>
            <a:ext cx="20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Syed Jaffar Raza Kazmi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283961" y="4450025"/>
            <a:ext cx="20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Riphah International University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283953" y="4090319"/>
            <a:ext cx="20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57375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6" name="Google Shape;276;p38"/>
          <p:cNvCxnSpPr/>
          <p:nvPr/>
        </p:nvCxnSpPr>
        <p:spPr>
          <a:xfrm rot="10800000">
            <a:off x="283800" y="3964328"/>
            <a:ext cx="6425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8"/>
          <p:cNvCxnSpPr/>
          <p:nvPr/>
        </p:nvCxnSpPr>
        <p:spPr>
          <a:xfrm rot="10800000">
            <a:off x="283800" y="4324039"/>
            <a:ext cx="6425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8"/>
          <p:cNvCxnSpPr/>
          <p:nvPr/>
        </p:nvCxnSpPr>
        <p:spPr>
          <a:xfrm rot="10800000">
            <a:off x="283800" y="4683725"/>
            <a:ext cx="6425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8"/>
          <p:cNvCxnSpPr/>
          <p:nvPr/>
        </p:nvCxnSpPr>
        <p:spPr>
          <a:xfrm rot="10800000">
            <a:off x="750" y="361488"/>
            <a:ext cx="9102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8"/>
          <p:cNvCxnSpPr/>
          <p:nvPr/>
        </p:nvCxnSpPr>
        <p:spPr>
          <a:xfrm rot="10800000">
            <a:off x="283800" y="3604625"/>
            <a:ext cx="6425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n architectural detail of a modern building." id="281" name="Google Shape;281;p3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1984" r="8587" t="0"/>
          <a:stretch/>
        </p:blipFill>
        <p:spPr>
          <a:xfrm>
            <a:off x="6877050" y="0"/>
            <a:ext cx="2271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>
            <p:ph idx="4294967295" type="title"/>
          </p:nvPr>
        </p:nvSpPr>
        <p:spPr>
          <a:xfrm>
            <a:off x="278750" y="513900"/>
            <a:ext cx="5802000" cy="15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Monkey Search Algorithm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Google Shape;287;p39"/>
          <p:cNvCxnSpPr/>
          <p:nvPr/>
        </p:nvCxnSpPr>
        <p:spPr>
          <a:xfrm rot="10800000">
            <a:off x="270887" y="1700775"/>
            <a:ext cx="4009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9"/>
          <p:cNvCxnSpPr/>
          <p:nvPr/>
        </p:nvCxnSpPr>
        <p:spPr>
          <a:xfrm rot="10800000">
            <a:off x="270887" y="2638575"/>
            <a:ext cx="4009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9"/>
          <p:cNvCxnSpPr/>
          <p:nvPr/>
        </p:nvCxnSpPr>
        <p:spPr>
          <a:xfrm rot="10800000">
            <a:off x="270887" y="3576375"/>
            <a:ext cx="4009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9"/>
          <p:cNvCxnSpPr/>
          <p:nvPr/>
        </p:nvCxnSpPr>
        <p:spPr>
          <a:xfrm rot="10800000">
            <a:off x="4858665" y="1700775"/>
            <a:ext cx="4008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9"/>
          <p:cNvCxnSpPr/>
          <p:nvPr/>
        </p:nvCxnSpPr>
        <p:spPr>
          <a:xfrm rot="10800000">
            <a:off x="4858220" y="2638575"/>
            <a:ext cx="4009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9"/>
          <p:cNvCxnSpPr/>
          <p:nvPr/>
        </p:nvCxnSpPr>
        <p:spPr>
          <a:xfrm rot="10800000">
            <a:off x="4858220" y="3576375"/>
            <a:ext cx="4009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39"/>
          <p:cNvSpPr txBox="1"/>
          <p:nvPr>
            <p:ph idx="7" type="title"/>
          </p:nvPr>
        </p:nvSpPr>
        <p:spPr>
          <a:xfrm>
            <a:off x="276075" y="457200"/>
            <a:ext cx="85944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94" name="Google Shape;294;p39"/>
          <p:cNvSpPr txBox="1"/>
          <p:nvPr>
            <p:ph type="title"/>
          </p:nvPr>
        </p:nvSpPr>
        <p:spPr>
          <a:xfrm>
            <a:off x="270983" y="1985025"/>
            <a:ext cx="3342900" cy="24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Metaheuristic Algorithms</a:t>
            </a:r>
            <a:endParaRPr/>
          </a:p>
        </p:txBody>
      </p:sp>
      <p:sp>
        <p:nvSpPr>
          <p:cNvPr id="295" name="Google Shape;295;p39"/>
          <p:cNvSpPr txBox="1"/>
          <p:nvPr>
            <p:ph idx="2" type="title"/>
          </p:nvPr>
        </p:nvSpPr>
        <p:spPr>
          <a:xfrm>
            <a:off x="270983" y="2922825"/>
            <a:ext cx="3342900" cy="24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Monkey Search Algorithm-Intro</a:t>
            </a:r>
            <a:endParaRPr/>
          </a:p>
        </p:txBody>
      </p:sp>
      <p:sp>
        <p:nvSpPr>
          <p:cNvPr id="296" name="Google Shape;296;p39"/>
          <p:cNvSpPr txBox="1"/>
          <p:nvPr>
            <p:ph idx="3" type="title"/>
          </p:nvPr>
        </p:nvSpPr>
        <p:spPr>
          <a:xfrm>
            <a:off x="270983" y="3860625"/>
            <a:ext cx="3342900" cy="24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Monkey Search Algorithm-Flow</a:t>
            </a:r>
            <a:endParaRPr/>
          </a:p>
        </p:txBody>
      </p:sp>
      <p:sp>
        <p:nvSpPr>
          <p:cNvPr id="297" name="Google Shape;297;p39"/>
          <p:cNvSpPr txBox="1"/>
          <p:nvPr>
            <p:ph idx="4" type="title"/>
          </p:nvPr>
        </p:nvSpPr>
        <p:spPr>
          <a:xfrm>
            <a:off x="4858317" y="1985025"/>
            <a:ext cx="3342900" cy="24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Sphere Function</a:t>
            </a:r>
            <a:endParaRPr/>
          </a:p>
        </p:txBody>
      </p:sp>
      <p:sp>
        <p:nvSpPr>
          <p:cNvPr id="298" name="Google Shape;298;p39"/>
          <p:cNvSpPr txBox="1"/>
          <p:nvPr>
            <p:ph idx="5" type="title"/>
          </p:nvPr>
        </p:nvSpPr>
        <p:spPr>
          <a:xfrm>
            <a:off x="4858317" y="2922825"/>
            <a:ext cx="3342900" cy="24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299" name="Google Shape;299;p39"/>
          <p:cNvSpPr txBox="1"/>
          <p:nvPr>
            <p:ph idx="6" type="title"/>
          </p:nvPr>
        </p:nvSpPr>
        <p:spPr>
          <a:xfrm>
            <a:off x="4858317" y="3860625"/>
            <a:ext cx="3342900" cy="24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Space Complexity</a:t>
            </a:r>
            <a:endParaRPr/>
          </a:p>
        </p:txBody>
      </p:sp>
      <p:sp>
        <p:nvSpPr>
          <p:cNvPr id="300" name="Google Shape;300;p39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Riphah International University</a:t>
            </a:r>
            <a:endParaRPr/>
          </a:p>
        </p:txBody>
      </p:sp>
      <p:sp>
        <p:nvSpPr>
          <p:cNvPr id="301" name="Google Shape;301;p39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39"/>
          <p:cNvSpPr txBox="1"/>
          <p:nvPr>
            <p:ph idx="8" type="subTitle"/>
          </p:nvPr>
        </p:nvSpPr>
        <p:spPr>
          <a:xfrm>
            <a:off x="271825" y="17974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3" name="Google Shape;303;p39"/>
          <p:cNvSpPr txBox="1"/>
          <p:nvPr>
            <p:ph idx="9" type="subTitle"/>
          </p:nvPr>
        </p:nvSpPr>
        <p:spPr>
          <a:xfrm>
            <a:off x="4858700" y="17974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4" name="Google Shape;304;p39"/>
          <p:cNvSpPr txBox="1"/>
          <p:nvPr>
            <p:ph idx="13" type="subTitle"/>
          </p:nvPr>
        </p:nvSpPr>
        <p:spPr>
          <a:xfrm>
            <a:off x="271825" y="27352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5" name="Google Shape;305;p39"/>
          <p:cNvSpPr txBox="1"/>
          <p:nvPr>
            <p:ph idx="14" type="subTitle"/>
          </p:nvPr>
        </p:nvSpPr>
        <p:spPr>
          <a:xfrm>
            <a:off x="271825" y="36730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6" name="Google Shape;306;p39"/>
          <p:cNvSpPr txBox="1"/>
          <p:nvPr>
            <p:ph idx="15" type="subTitle"/>
          </p:nvPr>
        </p:nvSpPr>
        <p:spPr>
          <a:xfrm>
            <a:off x="4858700" y="27352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07" name="Google Shape;307;p39"/>
          <p:cNvSpPr txBox="1"/>
          <p:nvPr>
            <p:ph idx="16" type="subTitle"/>
          </p:nvPr>
        </p:nvSpPr>
        <p:spPr>
          <a:xfrm>
            <a:off x="4858700" y="36730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276075" y="457200"/>
            <a:ext cx="6432900" cy="36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Metaheuristic Algorithms</a:t>
            </a:r>
            <a:endParaRPr/>
          </a:p>
        </p:txBody>
      </p:sp>
      <p:pic>
        <p:nvPicPr>
          <p:cNvPr id="313" name="Google Shape;313;p40"/>
          <p:cNvPicPr preferRelativeResize="0"/>
          <p:nvPr/>
        </p:nvPicPr>
        <p:blipFill rotWithShape="1">
          <a:blip r:embed="rId3">
            <a:alphaModFix/>
          </a:blip>
          <a:srcRect b="33043" l="0" r="0" t="33047"/>
          <a:stretch/>
        </p:blipFill>
        <p:spPr>
          <a:xfrm>
            <a:off x="6877850" y="0"/>
            <a:ext cx="2266146" cy="115205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0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0"/>
          <p:cNvSpPr txBox="1"/>
          <p:nvPr>
            <p:ph idx="4" type="subTitle"/>
          </p:nvPr>
        </p:nvSpPr>
        <p:spPr>
          <a:xfrm>
            <a:off x="276075" y="48921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Riphah International University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n architectural detail of a modern building." id="316" name="Google Shape;316;p40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33062" l="0" r="0" t="33065"/>
          <a:stretch/>
        </p:blipFill>
        <p:spPr>
          <a:xfrm>
            <a:off x="6802800" y="0"/>
            <a:ext cx="2341200" cy="1189801"/>
          </a:xfrm>
          <a:prstGeom prst="rect">
            <a:avLst/>
          </a:prstGeom>
        </p:spPr>
      </p:pic>
      <p:sp>
        <p:nvSpPr>
          <p:cNvPr id="317" name="Google Shape;317;p40"/>
          <p:cNvSpPr txBox="1"/>
          <p:nvPr/>
        </p:nvSpPr>
        <p:spPr>
          <a:xfrm>
            <a:off x="2548450" y="1431200"/>
            <a:ext cx="63201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Proceeding to a solution by trial and error or by rules that are only loosely defined: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40"/>
          <p:cNvSpPr txBox="1"/>
          <p:nvPr/>
        </p:nvSpPr>
        <p:spPr>
          <a:xfrm>
            <a:off x="509125" y="1430050"/>
            <a:ext cx="12933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Heuristic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40"/>
          <p:cNvSpPr txBox="1"/>
          <p:nvPr/>
        </p:nvSpPr>
        <p:spPr>
          <a:xfrm>
            <a:off x="2548450" y="2173325"/>
            <a:ext cx="61080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Provide "good enough" solutions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2532400" y="2845063"/>
            <a:ext cx="61401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Many are based on natural phenomena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40"/>
          <p:cNvSpPr txBox="1"/>
          <p:nvPr/>
        </p:nvSpPr>
        <p:spPr>
          <a:xfrm>
            <a:off x="2548450" y="3464038"/>
            <a:ext cx="62019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Use randomness as part of their search strategy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40"/>
          <p:cNvSpPr txBox="1"/>
          <p:nvPr/>
        </p:nvSpPr>
        <p:spPr>
          <a:xfrm>
            <a:off x="2548450" y="4011850"/>
            <a:ext cx="47349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Search broadly while also refining promising solutions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40"/>
          <p:cNvSpPr txBox="1"/>
          <p:nvPr/>
        </p:nvSpPr>
        <p:spPr>
          <a:xfrm>
            <a:off x="509125" y="2209625"/>
            <a:ext cx="19044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Approximation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40"/>
          <p:cNvSpPr txBox="1"/>
          <p:nvPr/>
        </p:nvSpPr>
        <p:spPr>
          <a:xfrm>
            <a:off x="499050" y="2879875"/>
            <a:ext cx="21282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Nature-inspired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" name="Google Shape;325;p40"/>
          <p:cNvSpPr txBox="1"/>
          <p:nvPr/>
        </p:nvSpPr>
        <p:spPr>
          <a:xfrm>
            <a:off x="509125" y="3482513"/>
            <a:ext cx="1904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Stochastic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40"/>
          <p:cNvSpPr txBox="1"/>
          <p:nvPr/>
        </p:nvSpPr>
        <p:spPr>
          <a:xfrm>
            <a:off x="499050" y="4011838"/>
            <a:ext cx="25542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Exploration &amp;&amp; Exploitation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/>
          <p:nvPr/>
        </p:nvSpPr>
        <p:spPr>
          <a:xfrm>
            <a:off x="0" y="457200"/>
            <a:ext cx="652500" cy="38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41"/>
          <p:cNvSpPr txBox="1"/>
          <p:nvPr>
            <p:ph type="title"/>
          </p:nvPr>
        </p:nvSpPr>
        <p:spPr>
          <a:xfrm>
            <a:off x="837250" y="457200"/>
            <a:ext cx="68856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Monkey Search Algorithm-Introduction</a:t>
            </a:r>
            <a:endParaRPr/>
          </a:p>
        </p:txBody>
      </p:sp>
      <p:sp>
        <p:nvSpPr>
          <p:cNvPr id="333" name="Google Shape;333;p41"/>
          <p:cNvSpPr txBox="1"/>
          <p:nvPr>
            <p:ph idx="1" type="subTitle"/>
          </p:nvPr>
        </p:nvSpPr>
        <p:spPr>
          <a:xfrm>
            <a:off x="627750" y="1362850"/>
            <a:ext cx="7982400" cy="5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Monkey Search Algorithm (MS) is a stochastic metaheuristic optimization.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41"/>
          <p:cNvSpPr txBox="1"/>
          <p:nvPr>
            <p:ph idx="9" type="subTitle"/>
          </p:nvPr>
        </p:nvSpPr>
        <p:spPr>
          <a:xfrm>
            <a:off x="276075" y="520738"/>
            <a:ext cx="336000" cy="2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5" name="Google Shape;335;p41"/>
          <p:cNvSpPr txBox="1"/>
          <p:nvPr/>
        </p:nvSpPr>
        <p:spPr>
          <a:xfrm>
            <a:off x="627750" y="1819200"/>
            <a:ext cx="63642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Inspired by the food-seeking behavior of monkeys in the wild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41"/>
          <p:cNvSpPr txBox="1"/>
          <p:nvPr/>
        </p:nvSpPr>
        <p:spPr>
          <a:xfrm>
            <a:off x="612075" y="2414600"/>
            <a:ext cx="62829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Models how monkeys: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Climb trees to look for food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Watch other monkeys and jump to their positions when beneficial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Somersault to new areas when current areas are exhausted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363875" y="4755075"/>
            <a:ext cx="2242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Riphah International University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/>
          <p:nvPr/>
        </p:nvSpPr>
        <p:spPr>
          <a:xfrm>
            <a:off x="0" y="457200"/>
            <a:ext cx="652500" cy="38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42"/>
          <p:cNvSpPr txBox="1"/>
          <p:nvPr>
            <p:ph type="title"/>
          </p:nvPr>
        </p:nvSpPr>
        <p:spPr>
          <a:xfrm>
            <a:off x="837250" y="457200"/>
            <a:ext cx="68856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Monkey Search Algorithm-Flow </a:t>
            </a:r>
            <a:endParaRPr/>
          </a:p>
        </p:txBody>
      </p:sp>
      <p:sp>
        <p:nvSpPr>
          <p:cNvPr id="344" name="Google Shape;344;p42"/>
          <p:cNvSpPr txBox="1"/>
          <p:nvPr>
            <p:ph idx="9" type="subTitle"/>
          </p:nvPr>
        </p:nvSpPr>
        <p:spPr>
          <a:xfrm>
            <a:off x="276075" y="520738"/>
            <a:ext cx="336000" cy="2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5" name="Google Shape;345;p42"/>
          <p:cNvSpPr txBox="1"/>
          <p:nvPr/>
        </p:nvSpPr>
        <p:spPr>
          <a:xfrm>
            <a:off x="837250" y="966900"/>
            <a:ext cx="39744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Initialize Monkey Population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↓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346;p42"/>
          <p:cNvSpPr txBox="1"/>
          <p:nvPr/>
        </p:nvSpPr>
        <p:spPr>
          <a:xfrm>
            <a:off x="837250" y="1583100"/>
            <a:ext cx="47409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WHILE (termination criteria not met)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	↓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42"/>
          <p:cNvSpPr txBox="1"/>
          <p:nvPr/>
        </p:nvSpPr>
        <p:spPr>
          <a:xfrm>
            <a:off x="1352250" y="2107650"/>
            <a:ext cx="3172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FOR each monkey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42"/>
          <p:cNvSpPr txBox="1"/>
          <p:nvPr/>
        </p:nvSpPr>
        <p:spPr>
          <a:xfrm>
            <a:off x="2261100" y="2343150"/>
            <a:ext cx="4402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→ Climb Process (local improvement)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42"/>
          <p:cNvSpPr txBox="1"/>
          <p:nvPr/>
        </p:nvSpPr>
        <p:spPr>
          <a:xfrm>
            <a:off x="2261100" y="2686650"/>
            <a:ext cx="49914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→ Watch-Jump Process (knowledge sharing)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42"/>
          <p:cNvSpPr txBox="1"/>
          <p:nvPr/>
        </p:nvSpPr>
        <p:spPr>
          <a:xfrm>
            <a:off x="2233650" y="3022950"/>
            <a:ext cx="445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→ Somersault Process (exploration)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42"/>
          <p:cNvSpPr txBox="1"/>
          <p:nvPr/>
        </p:nvSpPr>
        <p:spPr>
          <a:xfrm>
            <a:off x="1352250" y="3265650"/>
            <a:ext cx="13470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END FOR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	↓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42"/>
          <p:cNvSpPr txBox="1"/>
          <p:nvPr/>
        </p:nvSpPr>
        <p:spPr>
          <a:xfrm>
            <a:off x="837250" y="3746100"/>
            <a:ext cx="39744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Update Best Solution Found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42"/>
          <p:cNvSpPr txBox="1"/>
          <p:nvPr/>
        </p:nvSpPr>
        <p:spPr>
          <a:xfrm>
            <a:off x="837250" y="4134000"/>
            <a:ext cx="18927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END WHILE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↓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837250" y="4712400"/>
            <a:ext cx="22767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Return Best Solution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/>
        </p:nvSpPr>
        <p:spPr>
          <a:xfrm>
            <a:off x="556027" y="1303675"/>
            <a:ext cx="455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is defined as the sum of the squares of its input variables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0" name="Google Shape;360;p43"/>
          <p:cNvCxnSpPr/>
          <p:nvPr/>
        </p:nvCxnSpPr>
        <p:spPr>
          <a:xfrm>
            <a:off x="284696" y="1492767"/>
            <a:ext cx="10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43"/>
          <p:cNvSpPr txBox="1"/>
          <p:nvPr/>
        </p:nvSpPr>
        <p:spPr>
          <a:xfrm>
            <a:off x="555999" y="3581250"/>
            <a:ext cx="6525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Higher Dimension Spheres also possible in mathematics.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43"/>
          <p:cNvSpPr txBox="1"/>
          <p:nvPr/>
        </p:nvSpPr>
        <p:spPr>
          <a:xfrm>
            <a:off x="556010" y="3017675"/>
            <a:ext cx="2807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2D = Circle        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en" sz="1800"/>
              <a:t>x</a:t>
            </a:r>
            <a:r>
              <a:rPr b="1" baseline="30000" lang="en" sz="1800"/>
              <a:t>2</a:t>
            </a:r>
            <a:r>
              <a:rPr b="1" lang="en" sz="1800"/>
              <a:t> + y</a:t>
            </a:r>
            <a:r>
              <a:rPr b="1" baseline="30000" lang="en" sz="1800"/>
              <a:t>2</a:t>
            </a:r>
            <a:r>
              <a:rPr b="1" lang="en" sz="1800"/>
              <a:t> = r</a:t>
            </a:r>
            <a:r>
              <a:rPr b="1" baseline="30000" lang="en" sz="1800"/>
              <a:t>2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 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3" name="Google Shape;363;p43"/>
          <p:cNvCxnSpPr/>
          <p:nvPr/>
        </p:nvCxnSpPr>
        <p:spPr>
          <a:xfrm>
            <a:off x="284696" y="3133832"/>
            <a:ext cx="10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43"/>
          <p:cNvCxnSpPr/>
          <p:nvPr/>
        </p:nvCxnSpPr>
        <p:spPr>
          <a:xfrm>
            <a:off x="284696" y="3755983"/>
            <a:ext cx="10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43"/>
          <p:cNvSpPr txBox="1"/>
          <p:nvPr>
            <p:ph type="title"/>
          </p:nvPr>
        </p:nvSpPr>
        <p:spPr>
          <a:xfrm>
            <a:off x="276075" y="457200"/>
            <a:ext cx="85944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- Minimize a Sphere Function </a:t>
            </a:r>
            <a:endParaRPr/>
          </a:p>
        </p:txBody>
      </p:sp>
      <p:cxnSp>
        <p:nvCxnSpPr>
          <p:cNvPr id="366" name="Google Shape;366;p43"/>
          <p:cNvCxnSpPr/>
          <p:nvPr/>
        </p:nvCxnSpPr>
        <p:spPr>
          <a:xfrm>
            <a:off x="284696" y="4292233"/>
            <a:ext cx="10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43"/>
          <p:cNvSpPr txBox="1"/>
          <p:nvPr/>
        </p:nvSpPr>
        <p:spPr>
          <a:xfrm>
            <a:off x="4386950" y="2995225"/>
            <a:ext cx="455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3D = Imaginable Sphere        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en" sz="1800"/>
              <a:t>x</a:t>
            </a:r>
            <a:r>
              <a:rPr b="1" baseline="30000" lang="en" sz="1800"/>
              <a:t>2</a:t>
            </a:r>
            <a:r>
              <a:rPr b="1" lang="en" sz="1800"/>
              <a:t> + y</a:t>
            </a:r>
            <a:r>
              <a:rPr b="1" baseline="30000" lang="en" sz="1800"/>
              <a:t>2</a:t>
            </a:r>
            <a:r>
              <a:rPr b="1" lang="en" sz="1800"/>
              <a:t> + z</a:t>
            </a:r>
            <a:r>
              <a:rPr b="1" baseline="30000" lang="en" sz="1800"/>
              <a:t>2</a:t>
            </a:r>
            <a:r>
              <a:rPr b="1" lang="en" sz="1800"/>
              <a:t>= r</a:t>
            </a:r>
            <a:r>
              <a:rPr b="1" baseline="30000" lang="en" sz="1800"/>
              <a:t>2</a:t>
            </a:r>
            <a:r>
              <a:rPr b="1" lang="en" sz="1800"/>
              <a:t>)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43"/>
          <p:cNvSpPr txBox="1"/>
          <p:nvPr/>
        </p:nvSpPr>
        <p:spPr>
          <a:xfrm>
            <a:off x="555999" y="4160500"/>
            <a:ext cx="6819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 4d Sphere Function will look like        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30000" lang="en" sz="1800"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 + x</a:t>
            </a:r>
            <a:r>
              <a:rPr b="1" baseline="30000" lang="en" sz="1800"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 + y</a:t>
            </a:r>
            <a:r>
              <a:rPr b="1" baseline="30000" lang="en" sz="1800"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 + z</a:t>
            </a:r>
            <a:r>
              <a:rPr b="1" baseline="30000" lang="en" sz="1800">
                <a:latin typeface="Lato"/>
                <a:ea typeface="Lato"/>
                <a:cs typeface="Lato"/>
                <a:sym typeface="Lato"/>
              </a:rPr>
              <a:t>2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= r</a:t>
            </a:r>
            <a:r>
              <a:rPr b="1" baseline="30000" lang="en" sz="1800">
                <a:latin typeface="Lato"/>
                <a:ea typeface="Lato"/>
                <a:cs typeface="Lato"/>
                <a:sym typeface="Lato"/>
              </a:rPr>
              <a:t>2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43"/>
          <p:cNvSpPr txBox="1"/>
          <p:nvPr>
            <p:ph idx="1" type="subTitle"/>
          </p:nvPr>
        </p:nvSpPr>
        <p:spPr>
          <a:xfrm>
            <a:off x="276075" y="48921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Riphah International University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3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43"/>
          <p:cNvSpPr txBox="1"/>
          <p:nvPr/>
        </p:nvSpPr>
        <p:spPr>
          <a:xfrm>
            <a:off x="1111325" y="1962025"/>
            <a:ext cx="479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f(x) = ∑(xᵢ²)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for i = 1 to n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43"/>
          <p:cNvSpPr txBox="1"/>
          <p:nvPr/>
        </p:nvSpPr>
        <p:spPr>
          <a:xfrm>
            <a:off x="556025" y="2419350"/>
            <a:ext cx="5301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where n is the number of dimensions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4"/>
          <p:cNvSpPr txBox="1"/>
          <p:nvPr>
            <p:ph type="title"/>
          </p:nvPr>
        </p:nvSpPr>
        <p:spPr>
          <a:xfrm>
            <a:off x="276075" y="457200"/>
            <a:ext cx="57132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378" name="Google Shape;378;p44"/>
          <p:cNvSpPr txBox="1"/>
          <p:nvPr>
            <p:ph idx="4" type="subTitle"/>
          </p:nvPr>
        </p:nvSpPr>
        <p:spPr>
          <a:xfrm>
            <a:off x="442000" y="1107125"/>
            <a:ext cx="22035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Initialization = O(p*n)</a:t>
            </a:r>
            <a:endParaRPr sz="1600"/>
          </a:p>
        </p:txBody>
      </p:sp>
      <p:sp>
        <p:nvSpPr>
          <p:cNvPr id="379" name="Google Shape;379;p44"/>
          <p:cNvSpPr txBox="1"/>
          <p:nvPr>
            <p:ph idx="6" type="body"/>
          </p:nvPr>
        </p:nvSpPr>
        <p:spPr>
          <a:xfrm>
            <a:off x="5931900" y="0"/>
            <a:ext cx="3212100" cy="132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number of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dimensions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population size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(number of monkeys)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iterations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4"/>
          <p:cNvSpPr txBox="1"/>
          <p:nvPr>
            <p:ph idx="8" type="body"/>
          </p:nvPr>
        </p:nvSpPr>
        <p:spPr>
          <a:xfrm>
            <a:off x="442000" y="1514400"/>
            <a:ext cx="6501300" cy="290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Main Loop (runs k times)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81" name="Google Shape;381;p44"/>
          <p:cNvSpPr txBox="1"/>
          <p:nvPr/>
        </p:nvSpPr>
        <p:spPr>
          <a:xfrm>
            <a:off x="668750" y="1986600"/>
            <a:ext cx="2930700" cy="85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Climb Process(n dimensions)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1 monkey   :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O(n)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p monkeys :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O(n * p)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2" name="Google Shape;382;p44"/>
          <p:cNvSpPr txBox="1"/>
          <p:nvPr/>
        </p:nvSpPr>
        <p:spPr>
          <a:xfrm>
            <a:off x="3797200" y="1986600"/>
            <a:ext cx="2930700" cy="85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Watch-Jump Process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 1 monkey   :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O(n)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p monkeys :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O(n * p)</a:t>
            </a:r>
            <a:endParaRPr b="1"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3" name="Google Shape;383;p44"/>
          <p:cNvSpPr txBox="1"/>
          <p:nvPr/>
        </p:nvSpPr>
        <p:spPr>
          <a:xfrm>
            <a:off x="3797200" y="2891525"/>
            <a:ext cx="2930700" cy="85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Somersault Process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Center of gravity: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O(p * n)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Update positions: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O(p * n)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4" name="Google Shape;384;p44"/>
          <p:cNvSpPr txBox="1"/>
          <p:nvPr/>
        </p:nvSpPr>
        <p:spPr>
          <a:xfrm>
            <a:off x="668750" y="2891525"/>
            <a:ext cx="2930700" cy="85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Update Best Monkey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Sort population: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O(p log p)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44"/>
          <p:cNvSpPr txBox="1"/>
          <p:nvPr/>
        </p:nvSpPr>
        <p:spPr>
          <a:xfrm>
            <a:off x="1504700" y="3914475"/>
            <a:ext cx="4248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Per iteration total: </a:t>
            </a:r>
            <a:r>
              <a:rPr b="1"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O(p * n + p log p)</a:t>
            </a:r>
            <a:br>
              <a:rPr b="1"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44"/>
          <p:cNvSpPr txBox="1"/>
          <p:nvPr/>
        </p:nvSpPr>
        <p:spPr>
          <a:xfrm>
            <a:off x="442000" y="4607575"/>
            <a:ext cx="5006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Overall time complexity: </a:t>
            </a:r>
            <a:r>
              <a:rPr b="1"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O(k * p * n)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44"/>
          <p:cNvSpPr txBox="1"/>
          <p:nvPr/>
        </p:nvSpPr>
        <p:spPr>
          <a:xfrm>
            <a:off x="181975" y="4892750"/>
            <a:ext cx="1622700" cy="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Riphah International University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44"/>
          <p:cNvSpPr txBox="1"/>
          <p:nvPr/>
        </p:nvSpPr>
        <p:spPr>
          <a:xfrm>
            <a:off x="8742975" y="4705900"/>
            <a:ext cx="2361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Temporary arrays in operations</a:t>
            </a:r>
            <a:endParaRPr/>
          </a:p>
        </p:txBody>
      </p:sp>
      <p:sp>
        <p:nvSpPr>
          <p:cNvPr id="394" name="Google Shape;394;p4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Monkeys</a:t>
            </a:r>
            <a:endParaRPr/>
          </a:p>
        </p:txBody>
      </p:sp>
      <p:sp>
        <p:nvSpPr>
          <p:cNvPr id="395" name="Google Shape;395;p4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Monkey</a:t>
            </a:r>
            <a:endParaRPr/>
          </a:p>
        </p:txBody>
      </p:sp>
      <p:sp>
        <p:nvSpPr>
          <p:cNvPr id="396" name="Google Shape;396;p4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space complexity</a:t>
            </a:r>
            <a:endParaRPr/>
          </a:p>
        </p:txBody>
      </p:sp>
      <p:sp>
        <p:nvSpPr>
          <p:cNvPr id="397" name="Google Shape;397;p4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 clone of a monkey: </a:t>
            </a:r>
            <a:r>
              <a:rPr lang="en" sz="1600">
                <a:solidFill>
                  <a:srgbClr val="188038"/>
                </a:solidFill>
              </a:rPr>
              <a:t>O(n)</a:t>
            </a:r>
            <a:endParaRPr sz="1600"/>
          </a:p>
        </p:txBody>
      </p:sp>
      <p:sp>
        <p:nvSpPr>
          <p:cNvPr id="398" name="Google Shape;398;p4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88038"/>
                </a:solidFill>
              </a:rPr>
              <a:t>O(p * n)</a:t>
            </a:r>
            <a:endParaRPr sz="1600">
              <a:solidFill>
                <a:srgbClr val="188038"/>
              </a:solidFill>
            </a:endParaRPr>
          </a:p>
        </p:txBody>
      </p:sp>
      <p:sp>
        <p:nvSpPr>
          <p:cNvPr id="399" name="Google Shape;399;p4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Each monkey has a position array of size </a:t>
            </a:r>
            <a:r>
              <a:rPr lang="en" sz="1600">
                <a:solidFill>
                  <a:srgbClr val="188038"/>
                </a:solidFill>
              </a:rPr>
              <a:t>n</a:t>
            </a:r>
            <a:r>
              <a:rPr lang="en" sz="1600">
                <a:solidFill>
                  <a:srgbClr val="000000"/>
                </a:solidFill>
              </a:rPr>
              <a:t>: </a:t>
            </a:r>
            <a:r>
              <a:rPr lang="en" sz="1600">
                <a:solidFill>
                  <a:srgbClr val="188038"/>
                </a:solidFill>
              </a:rPr>
              <a:t>O(n)</a:t>
            </a:r>
            <a:endParaRPr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For </a:t>
            </a:r>
            <a:r>
              <a:rPr lang="en" sz="1600">
                <a:solidFill>
                  <a:srgbClr val="188038"/>
                </a:solidFill>
              </a:rPr>
              <a:t>p</a:t>
            </a:r>
            <a:r>
              <a:rPr lang="en" sz="1600">
                <a:solidFill>
                  <a:srgbClr val="000000"/>
                </a:solidFill>
              </a:rPr>
              <a:t> monkeys: </a:t>
            </a:r>
            <a:r>
              <a:rPr lang="en" sz="1600">
                <a:solidFill>
                  <a:srgbClr val="188038"/>
                </a:solidFill>
              </a:rPr>
              <a:t>O(p * n)</a:t>
            </a:r>
            <a:endParaRPr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Climb, watch-jump, and somersault each create </a:t>
            </a:r>
            <a:r>
              <a:rPr lang="en" sz="1600">
                <a:solidFill>
                  <a:srgbClr val="188038"/>
                </a:solidFill>
              </a:rPr>
              <a:t>newPosition[]</a:t>
            </a:r>
            <a:r>
              <a:rPr lang="en" sz="1600">
                <a:solidFill>
                  <a:srgbClr val="000000"/>
                </a:solidFill>
              </a:rPr>
              <a:t>: up to </a:t>
            </a:r>
            <a:r>
              <a:rPr lang="en" sz="1600">
                <a:solidFill>
                  <a:srgbClr val="188038"/>
                </a:solidFill>
              </a:rPr>
              <a:t>O(n)</a:t>
            </a:r>
            <a:r>
              <a:rPr lang="en" sz="1600">
                <a:solidFill>
                  <a:srgbClr val="000000"/>
                </a:solidFill>
              </a:rPr>
              <a:t> at a time (not per monkey, reused)</a:t>
            </a:r>
            <a:endParaRPr sz="1600"/>
          </a:p>
        </p:txBody>
      </p:sp>
      <p:sp>
        <p:nvSpPr>
          <p:cNvPr id="401" name="Google Shape;401;p4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Complexity</a:t>
            </a:r>
            <a:endParaRPr/>
          </a:p>
        </p:txBody>
      </p:sp>
      <p:sp>
        <p:nvSpPr>
          <p:cNvPr id="402" name="Google Shape;402;p45"/>
          <p:cNvSpPr txBox="1"/>
          <p:nvPr/>
        </p:nvSpPr>
        <p:spPr>
          <a:xfrm>
            <a:off x="191800" y="4728050"/>
            <a:ext cx="17802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Riphah International University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45"/>
          <p:cNvSpPr txBox="1"/>
          <p:nvPr/>
        </p:nvSpPr>
        <p:spPr>
          <a:xfrm>
            <a:off x="8703625" y="4868125"/>
            <a:ext cx="2754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 txBox="1"/>
          <p:nvPr>
            <p:ph type="title"/>
          </p:nvPr>
        </p:nvSpPr>
        <p:spPr>
          <a:xfrm>
            <a:off x="1182150" y="1765350"/>
            <a:ext cx="6779700" cy="17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away!</a:t>
            </a:r>
            <a:endParaRPr/>
          </a:p>
        </p:txBody>
      </p:sp>
      <p:sp>
        <p:nvSpPr>
          <p:cNvPr id="409" name="Google Shape;409;p46"/>
          <p:cNvSpPr txBox="1"/>
          <p:nvPr>
            <p:ph idx="2" type="title"/>
          </p:nvPr>
        </p:nvSpPr>
        <p:spPr>
          <a:xfrm>
            <a:off x="1182150" y="4058050"/>
            <a:ext cx="6779700" cy="3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discuss any doubts or concerns.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something comes up later, contact 57375@students.riphah.edu.pk</a:t>
            </a:r>
            <a:endParaRPr/>
          </a:p>
        </p:txBody>
      </p:sp>
      <p:pic>
        <p:nvPicPr>
          <p:cNvPr descr="A modern glass building under a sunny blue sky. " id="410" name="Google Shape;410;p46"/>
          <p:cNvPicPr preferRelativeResize="0"/>
          <p:nvPr/>
        </p:nvPicPr>
        <p:blipFill rotWithShape="1">
          <a:blip r:embed="rId3">
            <a:alphaModFix/>
          </a:blip>
          <a:srcRect b="36562" l="0" r="0" t="46565"/>
          <a:stretch/>
        </p:blipFill>
        <p:spPr>
          <a:xfrm>
            <a:off x="9127" y="0"/>
            <a:ext cx="9143997" cy="10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6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46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Riphah International University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3" name="Google Shape;413;p46"/>
          <p:cNvCxnSpPr/>
          <p:nvPr/>
        </p:nvCxnSpPr>
        <p:spPr>
          <a:xfrm rot="10800000">
            <a:off x="283720" y="4607525"/>
            <a:ext cx="8577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ject Kickoff Presentation">
  <a:themeElements>
    <a:clrScheme name="Simple Light">
      <a:dk1>
        <a:srgbClr val="FBFBFB"/>
      </a:dk1>
      <a:lt1>
        <a:srgbClr val="1C2026"/>
      </a:lt1>
      <a:dk2>
        <a:srgbClr val="F5F5F5"/>
      </a:dk2>
      <a:lt2>
        <a:srgbClr val="1C2026"/>
      </a:lt2>
      <a:accent1>
        <a:srgbClr val="E9E9E9"/>
      </a:accent1>
      <a:accent2>
        <a:srgbClr val="7A7A7A"/>
      </a:accent2>
      <a:accent3>
        <a:srgbClr val="C2C2C2"/>
      </a:accent3>
      <a:accent4>
        <a:srgbClr val="434343"/>
      </a:accent4>
      <a:accent5>
        <a:srgbClr val="666666"/>
      </a:accent5>
      <a:accent6>
        <a:srgbClr val="999999"/>
      </a:accent6>
      <a:hlink>
        <a:srgbClr val="B7B7B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