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0" r:id="rId2"/>
    <p:sldId id="267" r:id="rId3"/>
    <p:sldId id="257" r:id="rId4"/>
    <p:sldId id="258" r:id="rId5"/>
    <p:sldId id="269" r:id="rId6"/>
    <p:sldId id="271" r:id="rId7"/>
    <p:sldId id="27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9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2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3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5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6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1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3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8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5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9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0851" y="1418897"/>
            <a:ext cx="8825658" cy="2159877"/>
          </a:xfrm>
        </p:spPr>
        <p:txBody>
          <a:bodyPr/>
          <a:lstStyle/>
          <a:p>
            <a:r>
              <a:rPr lang="en-US" sz="4000" dirty="0" smtClean="0">
                <a:latin typeface="Algerian" panose="04020705040A02060702" pitchFamily="82" charset="0"/>
              </a:rPr>
              <a:t>                      Strength </a:t>
            </a:r>
            <a:br>
              <a:rPr lang="en-US" sz="4000" dirty="0" smtClean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smtClean="0">
                <a:latin typeface="Algerian" panose="04020705040A02060702" pitchFamily="82" charset="0"/>
              </a:rPr>
              <a:t>         lies in the  differences</a:t>
            </a:r>
            <a:br>
              <a:rPr lang="en-US" sz="4000" dirty="0" smtClean="0">
                <a:latin typeface="Algerian" panose="04020705040A02060702" pitchFamily="82" charset="0"/>
              </a:rPr>
            </a:br>
            <a:r>
              <a:rPr lang="en-US" sz="4000" dirty="0" smtClean="0">
                <a:latin typeface="Algerian" panose="04020705040A02060702" pitchFamily="82" charset="0"/>
              </a:rPr>
              <a:t>           Not in the Similarities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7824" y="4453759"/>
            <a:ext cx="8825658" cy="122445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Presented by : </a:t>
            </a:r>
            <a:r>
              <a:rPr lang="en-US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Mr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. </a:t>
            </a:r>
            <a:r>
              <a:rPr lang="en-US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Jaffar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Achakzai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5023"/>
            <a:ext cx="8825658" cy="2039113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ar-AE" dirty="0" smtClean="0"/>
              <a:t>بسم </a:t>
            </a:r>
            <a:r>
              <a:rPr lang="ar-AE" dirty="0"/>
              <a:t>الله </a:t>
            </a:r>
            <a:r>
              <a:rPr lang="ar-AE" dirty="0" smtClean="0"/>
              <a:t>الرحمن الرحيم</a:t>
            </a:r>
            <a:r>
              <a:rPr lang="en-US" dirty="0" smtClean="0"/>
              <a:t>   </a:t>
            </a:r>
            <a:r>
              <a:rPr lang="ar-AE" dirty="0" smtClean="0"/>
              <a:t/>
            </a:r>
            <a:br>
              <a:rPr lang="ar-AE" dirty="0" smtClean="0"/>
            </a:br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 smtClean="0"/>
              <a:t>               Culture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7727" y="4777380"/>
            <a:ext cx="3012885" cy="861420"/>
          </a:xfrm>
        </p:spPr>
        <p:txBody>
          <a:bodyPr/>
          <a:lstStyle/>
          <a:p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diversity of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53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30167"/>
            <a:ext cx="8825658" cy="235694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 smtClean="0"/>
              <a:t>Culture is </a:t>
            </a:r>
            <a:r>
              <a:rPr lang="en-US" sz="3200" smtClean="0"/>
              <a:t>the </a:t>
            </a:r>
            <a:r>
              <a:rPr lang="en-US" sz="3200" smtClean="0"/>
              <a:t>beauty </a:t>
            </a:r>
            <a:r>
              <a:rPr lang="en-US" sz="3200" dirty="0" smtClean="0"/>
              <a:t>of every nation ,</a:t>
            </a:r>
            <a:r>
              <a:rPr lang="en-US" sz="3200" dirty="0"/>
              <a:t> </a:t>
            </a:r>
            <a:r>
              <a:rPr lang="en-US" sz="3200" dirty="0" smtClean="0"/>
              <a:t>It is defined by various components which includes Element of a culture , Transmission of culture and types of a culture 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54955" y="3468414"/>
            <a:ext cx="8825658" cy="217038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sz="2000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" y="3287110"/>
            <a:ext cx="11177751" cy="30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803" y="891372"/>
            <a:ext cx="8761413" cy="70696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  Element of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8" y="2603500"/>
            <a:ext cx="9002205" cy="3888740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Languages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Symbols</a:t>
            </a:r>
          </a:p>
          <a:p>
            <a:pPr marL="457200" lvl="1" indent="0">
              <a:buNone/>
            </a:pP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Customs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20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of Culture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1" b="15431"/>
          <a:stretch>
            <a:fillRect/>
          </a:stretch>
        </p:blipFill>
        <p:spPr>
          <a:xfrm>
            <a:off x="896112" y="329185"/>
            <a:ext cx="9084501" cy="378561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Region to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6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the Culture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Clan Culture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Market culture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55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85209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  Conclusion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 . Every culture helps you a lot to understand your own culture </a:t>
            </a:r>
          </a:p>
          <a:p>
            <a:endParaRPr lang="en-US" dirty="0"/>
          </a:p>
          <a:p>
            <a:r>
              <a:rPr lang="en-US" dirty="0" smtClean="0"/>
              <a:t>2 . Celebrate Every individual culture 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 . Show Respect , love and full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74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u …..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     The  End…..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85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2634</TotalTime>
  <Words>108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Century Gothic</vt:lpstr>
      <vt:lpstr>Times New Roman</vt:lpstr>
      <vt:lpstr>Wingdings</vt:lpstr>
      <vt:lpstr>Wingdings 3</vt:lpstr>
      <vt:lpstr>Ion Boardroom</vt:lpstr>
      <vt:lpstr>                      Strength            lies in the  differences            Not in the Similarities</vt:lpstr>
      <vt:lpstr>         بسم الله الرحمن الرحيم                                 Culture </vt:lpstr>
      <vt:lpstr> Culture is the beauty of every nation , It is defined by various components which includes Element of a culture , Transmission of culture and types of a culture .</vt:lpstr>
      <vt:lpstr>  Element of Culture</vt:lpstr>
      <vt:lpstr>Transmission of Culture</vt:lpstr>
      <vt:lpstr>Types of the Culture </vt:lpstr>
      <vt:lpstr>  Conclusion </vt:lpstr>
      <vt:lpstr>Thank u 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Kamsd   kjasdka</dc:title>
  <dc:creator>New ACS</dc:creator>
  <cp:lastModifiedBy>New ACS</cp:lastModifiedBy>
  <cp:revision>26</cp:revision>
  <dcterms:created xsi:type="dcterms:W3CDTF">2021-12-11T04:39:41Z</dcterms:created>
  <dcterms:modified xsi:type="dcterms:W3CDTF">2022-06-13T16:10:35Z</dcterms:modified>
</cp:coreProperties>
</file>