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4" r:id="rId2"/>
    <p:sldId id="275" r:id="rId3"/>
    <p:sldId id="257" r:id="rId4"/>
    <p:sldId id="269" r:id="rId5"/>
    <p:sldId id="258" r:id="rId6"/>
    <p:sldId id="265" r:id="rId7"/>
    <p:sldId id="270" r:id="rId8"/>
    <p:sldId id="263" r:id="rId9"/>
  </p:sldIdLst>
  <p:sldSz cx="12192000" cy="6858000"/>
  <p:notesSz cx="6858000" cy="9144000"/>
  <p:custShowLst>
    <p:custShow name="Class 1" id="0">
      <p:sldLst>
        <p:sld r:id="rId4"/>
        <p:sld r:id="rId9"/>
      </p:sldLst>
    </p:custShow>
    <p:custShow name="Class 6" id="1">
      <p:sldLst>
        <p:sld r:id="rId6"/>
        <p:sld r:id="rId9"/>
      </p:sldLst>
    </p:custShow>
    <p:custShow name="Class 10" id="2">
      <p:sldLst>
        <p:sld r:id="rId4"/>
        <p:sld r:id="rId6"/>
        <p:sld r:id="rId7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5EFA5D-08BE-48C1-8E22-7E60ADB7521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E95E4A-AE1A-4F62-A11A-F509D2F8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need a hard disk in my computer if I can get to the server faster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												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237593"/>
            <a:ext cx="9244897" cy="4789463"/>
          </a:xfrm>
        </p:spPr>
        <p:txBody>
          <a:bodyPr/>
          <a:lstStyle/>
          <a:p>
            <a:r>
              <a:rPr lang="en-US" dirty="0" smtClean="0"/>
              <a:t>														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Steve jobs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3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---  </a:t>
            </a:r>
            <a:r>
              <a:rPr lang="en-US" dirty="0"/>
              <a:t>Cloud Computing </a:t>
            </a:r>
            <a:r>
              <a:rPr lang="en-US" dirty="0" smtClean="0"/>
              <a:t>---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									</a:t>
            </a:r>
            <a:r>
              <a:rPr lang="en-US" sz="2400" dirty="0" smtClean="0">
                <a:solidFill>
                  <a:schemeClr val="bg1"/>
                </a:solidFill>
              </a:rPr>
              <a:t>	         </a:t>
            </a:r>
            <a:r>
              <a:rPr lang="en-US" sz="2200" b="1" dirty="0" err="1" smtClean="0">
                <a:solidFill>
                  <a:schemeClr val="bg1"/>
                </a:solidFill>
              </a:rPr>
              <a:t>Kazim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aLI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4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Cloud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041" y="2798378"/>
            <a:ext cx="8324326" cy="379160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is most important part of our lives </a:t>
            </a:r>
          </a:p>
          <a:p>
            <a:pPr marL="0" indent="0"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ample things in technology cloud computing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also a part which includes </a:t>
            </a:r>
          </a:p>
          <a:p>
            <a:pPr marL="0" indent="0">
              <a:buNone/>
            </a:pP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Usage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cloud computing .</a:t>
            </a:r>
          </a:p>
          <a:p>
            <a:pPr marL="0" indent="0">
              <a:buNone/>
            </a:pP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Application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cloud computing .</a:t>
            </a:r>
          </a:p>
          <a:p>
            <a:pPr marL="0" indent="0">
              <a:buNone/>
            </a:pP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of cloud computing .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Uses of the cloud include </a:t>
            </a:r>
            <a:r>
              <a:rPr lang="en-US" b="1" dirty="0"/>
              <a:t>data storage, offering remote access to any work related data</a:t>
            </a:r>
            <a:r>
              <a:rPr lang="en-US" dirty="0"/>
              <a:t>. The role of cloud computing on a corporate level can be either for the in house operations, or as a deployment tool for software or services the company develops for the </a:t>
            </a:r>
            <a:r>
              <a:rPr lang="en-US" dirty="0" smtClean="0"/>
              <a:t>public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Cloud service Providers</a:t>
            </a:r>
          </a:p>
          <a:p>
            <a:r>
              <a:rPr lang="en-US" dirty="0" smtClean="0"/>
              <a:t>1 Microsoft </a:t>
            </a:r>
            <a:r>
              <a:rPr lang="en-US" dirty="0" err="1" smtClean="0"/>
              <a:t>Azur</a:t>
            </a:r>
            <a:endParaRPr lang="en-US" dirty="0" smtClean="0"/>
          </a:p>
          <a:p>
            <a:r>
              <a:rPr lang="en-US" dirty="0" smtClean="0"/>
              <a:t>2 AWS (Amazon)</a:t>
            </a:r>
          </a:p>
          <a:p>
            <a:r>
              <a:rPr lang="en-US" dirty="0" smtClean="0"/>
              <a:t>3 Google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5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803" y="891372"/>
            <a:ext cx="8761413" cy="706964"/>
          </a:xfrm>
        </p:spPr>
        <p:txBody>
          <a:bodyPr/>
          <a:lstStyle/>
          <a:p>
            <a:r>
              <a:rPr lang="en-US" dirty="0" smtClean="0"/>
              <a:t>Application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28" y="2522220"/>
            <a:ext cx="9002205" cy="3888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           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1.Gmail  </a:t>
            </a:r>
          </a:p>
          <a:p>
            <a:pPr marL="0" indent="0">
              <a:buNone/>
            </a:pPr>
            <a:r>
              <a:rPr lang="en-US" sz="3200" dirty="0" smtClean="0"/>
              <a:t>2.Google drive</a:t>
            </a:r>
          </a:p>
          <a:p>
            <a:pPr marL="0" indent="0">
              <a:buNone/>
            </a:pPr>
            <a:r>
              <a:rPr lang="en-US" sz="3200" dirty="0" smtClean="0"/>
              <a:t>3.Google Photos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4.Onedrive</a:t>
            </a:r>
          </a:p>
          <a:p>
            <a:pPr marL="0" indent="0">
              <a:buNone/>
            </a:pPr>
            <a:r>
              <a:rPr lang="en-US" sz="2800" dirty="0" smtClean="0"/>
              <a:t>5.Netflix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2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of 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234" y="2623820"/>
            <a:ext cx="8825659" cy="34163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SAAS =Software as a service 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PAAS = </a:t>
            </a:r>
            <a:r>
              <a:rPr lang="en-US" sz="2800" dirty="0" err="1" smtClean="0">
                <a:latin typeface="+mj-lt"/>
              </a:rPr>
              <a:t>Plateform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as a service.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IAAS =Infrastructure as a service.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244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aware of technology and used it in your life to do </a:t>
            </a:r>
          </a:p>
          <a:p>
            <a:pPr marL="0" indent="0">
              <a:buNone/>
            </a:pPr>
            <a:r>
              <a:rPr lang="en-US" dirty="0" smtClean="0"/>
              <a:t>work and keep your life easy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u …..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Have A Nice  Day.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8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</TotalTime>
  <Words>137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3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I do not need a hard disk in my computer if I can get to the server faster </vt:lpstr>
      <vt:lpstr>  ---  Cloud Computing --- </vt:lpstr>
      <vt:lpstr>   Cloud Computing</vt:lpstr>
      <vt:lpstr>Usage of Cloud Computing </vt:lpstr>
      <vt:lpstr>Application Of Cloud computing</vt:lpstr>
      <vt:lpstr>Services of Cloud Computing </vt:lpstr>
      <vt:lpstr>Conclusion </vt:lpstr>
      <vt:lpstr>Thank u …..</vt:lpstr>
      <vt:lpstr>Class 1</vt:lpstr>
      <vt:lpstr>Class 6</vt:lpstr>
      <vt:lpstr>Class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Kamsd   kjasdka</dc:title>
  <dc:creator>New ACS</dc:creator>
  <cp:lastModifiedBy>New ACS</cp:lastModifiedBy>
  <cp:revision>26</cp:revision>
  <dcterms:created xsi:type="dcterms:W3CDTF">2021-12-11T04:39:41Z</dcterms:created>
  <dcterms:modified xsi:type="dcterms:W3CDTF">2022-06-13T18:27:53Z</dcterms:modified>
</cp:coreProperties>
</file>