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91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Text 4"/>
          <p:cNvSpPr/>
          <p:nvPr/>
        </p:nvSpPr>
        <p:spPr>
          <a:xfrm>
            <a:off x="12058610" y="3959446"/>
            <a:ext cx="8162" cy="8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98914" y="1900202"/>
            <a:ext cx="7749980" cy="18803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ru-RU" sz="4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Создание</a:t>
            </a:r>
            <a:r>
              <a:rPr lang="en-US" sz="48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сайта-лендинга</a:t>
            </a:r>
            <a:endParaRPr lang="ru-RU" sz="4800" dirty="0">
              <a:solidFill>
                <a:srgbClr val="FFFFFF"/>
              </a:solidFill>
              <a:latin typeface="Fraunces" pitchFamily="34" charset="0"/>
              <a:ea typeface="Fraunces" pitchFamily="34" charset="-122"/>
              <a:cs typeface="Fraunces" pitchFamily="34" charset="-120"/>
            </a:endParaRPr>
          </a:p>
          <a:p>
            <a:pPr marL="0" indent="0">
              <a:lnSpc>
                <a:spcPts val="6561"/>
              </a:lnSpc>
              <a:buNone/>
            </a:pPr>
            <a:r>
              <a:rPr lang="ru-RU" sz="4800" dirty="0">
                <a:solidFill>
                  <a:srgbClr val="FFFFFF"/>
                </a:solidFill>
                <a:ea typeface="Fraunces" pitchFamily="34" charset="-122"/>
              </a:rPr>
              <a:t>для </a:t>
            </a:r>
            <a:r>
              <a:rPr lang="en-US" sz="4800" dirty="0">
                <a:solidFill>
                  <a:srgbClr val="FFFFFF"/>
                </a:solidFill>
                <a:ea typeface="Fraunces" pitchFamily="34" charset="-122"/>
              </a:rPr>
              <a:t>Discord-</a:t>
            </a:r>
            <a:r>
              <a:rPr lang="ru-RU" sz="4800" dirty="0">
                <a:solidFill>
                  <a:srgbClr val="FFFFFF"/>
                </a:solidFill>
                <a:ea typeface="Fraunces" pitchFamily="34" charset="-122"/>
              </a:rPr>
              <a:t>сервера </a:t>
            </a:r>
            <a:endParaRPr lang="en-US" sz="4800" dirty="0"/>
          </a:p>
        </p:txBody>
      </p:sp>
      <p:sp>
        <p:nvSpPr>
          <p:cNvPr id="10" name="Text 6"/>
          <p:cNvSpPr/>
          <p:nvPr/>
        </p:nvSpPr>
        <p:spPr>
          <a:xfrm>
            <a:off x="598914" y="538921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Сайт-лендинг предназначен для привлечения новых пользователей на сервер nemnem в Discord. Целью является представление сервера в наиболее привлекательном и информативном свете, вдохновляя пользователей к присоединению.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1299686" y="5516999"/>
            <a:ext cx="235303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E29D18B-D2EF-4893-B2E9-9515E492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31" y="0"/>
            <a:ext cx="670321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201000" y="1704345"/>
            <a:ext cx="6985397" cy="6465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90"/>
              </a:lnSpc>
              <a:buNone/>
            </a:pPr>
            <a:r>
              <a:rPr lang="en-US" sz="4072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Описание сервера nemnem</a:t>
            </a:r>
            <a:endParaRPr lang="en-US" sz="4072" dirty="0"/>
          </a:p>
        </p:txBody>
      </p:sp>
      <p:sp>
        <p:nvSpPr>
          <p:cNvPr id="5" name="Text 3"/>
          <p:cNvSpPr/>
          <p:nvPr/>
        </p:nvSpPr>
        <p:spPr>
          <a:xfrm>
            <a:off x="2201000" y="2764596"/>
            <a:ext cx="9826466" cy="992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16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Сервер nemnem - это виртуальное сообщество, созданное для людей, разделяющих общие интересы. Здесь вы найдете теплую атмосферу, интересные дискуссии и возможность общения с людьми со всего мира.</a:t>
            </a:r>
            <a:endParaRPr lang="en-US" sz="1629" dirty="0"/>
          </a:p>
        </p:txBody>
      </p:sp>
      <p:sp>
        <p:nvSpPr>
          <p:cNvPr id="6" name="Text 4"/>
          <p:cNvSpPr/>
          <p:nvPr/>
        </p:nvSpPr>
        <p:spPr>
          <a:xfrm>
            <a:off x="2201000" y="4197037"/>
            <a:ext cx="258591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2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Коммуникация</a:t>
            </a:r>
            <a:endParaRPr lang="en-US" sz="2036" dirty="0"/>
          </a:p>
        </p:txBody>
      </p:sp>
      <p:sp>
        <p:nvSpPr>
          <p:cNvPr id="7" name="Text 5"/>
          <p:cNvSpPr/>
          <p:nvPr/>
        </p:nvSpPr>
        <p:spPr>
          <a:xfrm>
            <a:off x="2201000" y="4727103"/>
            <a:ext cx="2938701" cy="992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16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Возможность общения с единомышленниками и обмена опытом.</a:t>
            </a:r>
            <a:endParaRPr lang="en-US" sz="1629" dirty="0"/>
          </a:p>
        </p:txBody>
      </p:sp>
      <p:sp>
        <p:nvSpPr>
          <p:cNvPr id="9" name="Text 6"/>
          <p:cNvSpPr/>
          <p:nvPr/>
        </p:nvSpPr>
        <p:spPr>
          <a:xfrm>
            <a:off x="5651907" y="4197037"/>
            <a:ext cx="2585918" cy="323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2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Мероприятия</a:t>
            </a:r>
            <a:endParaRPr lang="en-US" sz="2036" dirty="0"/>
          </a:p>
        </p:txBody>
      </p:sp>
      <p:sp>
        <p:nvSpPr>
          <p:cNvPr id="10" name="Text 7"/>
          <p:cNvSpPr/>
          <p:nvPr/>
        </p:nvSpPr>
        <p:spPr>
          <a:xfrm>
            <a:off x="5651907" y="4727103"/>
            <a:ext cx="2938701" cy="9929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16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Регулярные мероприятия, конкурсы и обсуждения тематических вопросов.</a:t>
            </a:r>
            <a:endParaRPr lang="en-US" sz="1629" dirty="0"/>
          </a:p>
        </p:txBody>
      </p:sp>
      <p:sp>
        <p:nvSpPr>
          <p:cNvPr id="12" name="Text 8"/>
          <p:cNvSpPr/>
          <p:nvPr/>
        </p:nvSpPr>
        <p:spPr>
          <a:xfrm>
            <a:off x="9102815" y="4197037"/>
            <a:ext cx="2938701" cy="6465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r>
              <a:rPr lang="en-US" sz="2036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Совместные увлечения</a:t>
            </a:r>
            <a:endParaRPr lang="en-US" sz="2036" dirty="0"/>
          </a:p>
        </p:txBody>
      </p:sp>
      <p:sp>
        <p:nvSpPr>
          <p:cNvPr id="13" name="Text 9"/>
          <p:cNvSpPr/>
          <p:nvPr/>
        </p:nvSpPr>
        <p:spPr>
          <a:xfrm>
            <a:off x="9102815" y="5050358"/>
            <a:ext cx="2938701" cy="13239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1629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Возможность находить соратников для совместной игры, обсуждения книг и просмотра фильмов.</a:t>
            </a:r>
            <a:endParaRPr lang="en-US" sz="162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4187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Преимущества присоединения к серверу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7495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Присоединившись к серверу nemnem, вы получаете доступ к целому ряду преимуществ: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2538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11467" y="4295537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433018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Сообщество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81060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Возможность общаться и обмениваться информацией с единомышленниками.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0228" y="42538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79175" y="4295537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6352342" y="433018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Эмоциональная поддержка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6352342" y="515778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Возможность найти понимание и поддержку в трудные моменты.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222462" y="42538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380339" y="429553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9944576" y="433018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Развлечения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9944576" y="481060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Возможность принять участие в различных развлекательных мероприятиях и конкурсах.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80818"/>
            <a:ext cx="96878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Контакты и приглашение на сервер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1953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Присоединяйтесь к nemnem и окунитесь в увлекательный мир общения и виртуальных приключений!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80247"/>
            <a:ext cx="444341" cy="44434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45467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Discord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502717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Присоединяйтесь к нам на Discord, где мы обсуждаем важные темы и проводим интересные мероприятия.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880247"/>
            <a:ext cx="444341" cy="44434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667137" y="45467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Чат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67137" y="502717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Общайтесь с нами в чате и делитесь своими впечатлениями и идеями.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880247"/>
            <a:ext cx="444341" cy="44434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96400" y="45467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Приглашение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9296400" y="502717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Пригласите друзей и знакомых на сервер, чтобы увеличить наше сообщество.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218</Words>
  <Application>Microsoft Office PowerPoint</Application>
  <PresentationFormat>Произвольный</PresentationFormat>
  <Paragraphs>34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Epilogue</vt:lpstr>
      <vt:lpstr>Fraunces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itk.dik@gmail.com</cp:lastModifiedBy>
  <cp:revision>2</cp:revision>
  <dcterms:created xsi:type="dcterms:W3CDTF">2024-02-28T18:59:00Z</dcterms:created>
  <dcterms:modified xsi:type="dcterms:W3CDTF">2024-02-28T19:02:27Z</dcterms:modified>
</cp:coreProperties>
</file>