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45983"/>
            <a:ext cx="58216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Тетрис на Pygame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312438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Описание игры "Тетрис на Pygame". Добро пожаловать в увлекательный мир тетриса на Pygame! Эта классическая игра теперь доступна с улучшенным геймплеем, увлекательным профилем пользователя и возможностью настраивать скорость падения фигур. Давайте погрузимся в детали этой захватывающей игры!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71142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719048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694759"/>
            <a:ext cx="1089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Jove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665565"/>
            <a:ext cx="6819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Профиль пользователя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804279"/>
            <a:ext cx="3555206" cy="3759756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026450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Пользовательский профиль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3854053"/>
            <a:ext cx="31108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Каждый игрок имеет свой уникальный профиль со статистикой, достижениями и возможностью настраивать параметры игры.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2804279"/>
            <a:ext cx="3555206" cy="3759756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5759768" y="3026450"/>
            <a:ext cx="31108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Статистика и достижения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59768" y="3854053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Отслеживайте свой прогресс, следите за достижениями и улучшайте свои навыки, играя в тетрис на Pygame.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2804279"/>
            <a:ext cx="3555206" cy="3759756"/>
          </a:xfrm>
          <a:prstGeom prst="roundRect">
            <a:avLst>
              <a:gd name="adj" fmla="val 3750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9537144" y="3026450"/>
            <a:ext cx="2476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Персонализация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537144" y="3506867"/>
            <a:ext cx="31108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Настройте профиль согласно вашим предпочтениям и играйте под своим уникальным стилем.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173724"/>
            <a:ext cx="10355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Настройка скорости падения фигур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8" name="Text 5"/>
          <p:cNvSpPr/>
          <p:nvPr/>
        </p:nvSpPr>
        <p:spPr>
          <a:xfrm>
            <a:off x="1952982" y="3416618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482334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Плавная настройка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482334" y="427886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Изменяйте скорость падения фигур, чтобы создать комфортные условия для игры.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537597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2" name="Text 9"/>
          <p:cNvSpPr/>
          <p:nvPr/>
        </p:nvSpPr>
        <p:spPr>
          <a:xfrm>
            <a:off x="5696069" y="34166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259711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Индивидуальные предпочтения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259711" y="4278868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Подберите скорость, наиболее соответствующую вашему игровому стилю.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314974" y="337494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6" name="Text 13"/>
          <p:cNvSpPr/>
          <p:nvPr/>
        </p:nvSpPr>
        <p:spPr>
          <a:xfrm>
            <a:off x="9473446" y="341661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037088" y="3451265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Уровень сложности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037088" y="427886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Играйте на более сложном уровне, регулируя скорость падения фигур.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55520"/>
            <a:ext cx="5570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Достижения в игре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505319"/>
            <a:ext cx="5388293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50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591276" y="4782860"/>
            <a:ext cx="3726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Уникальных достижений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760220" y="5263277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Покорите все 50 достижений в игре "Тетрис на Pygame" и станьте настоящим мастером!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505319"/>
            <a:ext cx="5388412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10K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8274725" y="4782860"/>
            <a:ext cx="3802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Восхитительные рекорды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263277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Добейтесь рекордного числа очков - 10 000 и покажите свое мастерство в игре.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5859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Описание геймплея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Захватывающая игра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Геймплей полон динамики и увлекательных моментов. Не упускайте возможность насладиться каждым моментом игры!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Стратегический подход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383048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Размещайте фигуры так, чтобы заполнять ряды и получать больше очков!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3116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Бесконечное веселье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Неограниченное количество уровней и возможность постоянно улучшать результаты.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71236"/>
            <a:ext cx="5410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Управление игрой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355080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↑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55080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Поворот фигуры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4047053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418790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←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8790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Сдвиг влево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482500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→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Сдвиг вправо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0220" y="5321260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82391" y="546211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↓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6211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Ускоренное падение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80141" y="3194804"/>
            <a:ext cx="4188023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53"/>
              </a:lnSpc>
              <a:buNone/>
            </a:pPr>
            <a:r>
              <a:rPr lang="en-US" sz="41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Заключение</a:t>
            </a:r>
            <a:endParaRPr lang="en-US" sz="4122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41" y="4163258"/>
            <a:ext cx="3489960" cy="837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89453" y="5314950"/>
            <a:ext cx="243078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Ваш игровой мир</a:t>
            </a:r>
            <a:endParaRPr lang="en-US" sz="2061" dirty="0"/>
          </a:p>
        </p:txBody>
      </p:sp>
      <p:sp>
        <p:nvSpPr>
          <p:cNvPr id="8" name="Text 4"/>
          <p:cNvSpPr/>
          <p:nvPr/>
        </p:nvSpPr>
        <p:spPr>
          <a:xfrm>
            <a:off x="2289453" y="5767626"/>
            <a:ext cx="3071336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Войдите в захватывающий мир тетриса на Pygame. Погрузитесь в уникальный геймплей и наслаждайтесь игрой!</a:t>
            </a:r>
            <a:endParaRPr lang="en-US" sz="1649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01" y="4163258"/>
            <a:ext cx="3490079" cy="837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9413" y="5314950"/>
            <a:ext cx="268224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Улучшайте навыки</a:t>
            </a:r>
            <a:endParaRPr lang="en-US" sz="2061" dirty="0"/>
          </a:p>
        </p:txBody>
      </p:sp>
      <p:sp>
        <p:nvSpPr>
          <p:cNvPr id="11" name="Text 6"/>
          <p:cNvSpPr/>
          <p:nvPr/>
        </p:nvSpPr>
        <p:spPr>
          <a:xfrm>
            <a:off x="5779413" y="5767626"/>
            <a:ext cx="3071455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Станьте лучшим в этой игре, улучшая свои навыки, достигая высоких рекордов и осваивая стратегии игры.</a:t>
            </a:r>
            <a:endParaRPr lang="en-US" sz="1649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180" y="4163258"/>
            <a:ext cx="3490079" cy="837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69492" y="5314950"/>
            <a:ext cx="2093952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Новые вызовы</a:t>
            </a:r>
            <a:endParaRPr lang="en-US" sz="2061" dirty="0"/>
          </a:p>
        </p:txBody>
      </p:sp>
      <p:sp>
        <p:nvSpPr>
          <p:cNvPr id="14" name="Text 8"/>
          <p:cNvSpPr/>
          <p:nvPr/>
        </p:nvSpPr>
        <p:spPr>
          <a:xfrm>
            <a:off x="9269492" y="5767626"/>
            <a:ext cx="3071455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1649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Примите новые вызовы, участвуя в турнирах и соревнованиях с другими игроками.</a:t>
            </a:r>
            <a:endParaRPr lang="en-US" sz="1649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2024-01-18T12:37:59Z</dcterms:created>
  <dcterms:modified xsi:type="dcterms:W3CDTF">2024-01-18T12:37:59Z</dcterms:modified>
</cp:coreProperties>
</file>