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5"/>
  </p:sldMasterIdLst>
  <p:notesMasterIdLst>
    <p:notesMasterId r:id="rId11"/>
  </p:notesMasterIdLst>
  <p:sldIdLst>
    <p:sldId id="506" r:id="rId6"/>
    <p:sldId id="514" r:id="rId7"/>
    <p:sldId id="516" r:id="rId8"/>
    <p:sldId id="517" r:id="rId9"/>
    <p:sldId id="518" r:id="rId10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C5342A28-2390-49AC-8D6E-AF1F0D84A1DA}">
          <p14:sldIdLst/>
        </p14:section>
        <p14:section name="Content Layouts" id="{9FAAE9DC-6B47-4489-8D39-F9B192C11667}">
          <p14:sldIdLst/>
        </p14:section>
        <p14:section name="Closing Slide" id="{B441F6E4-2335-4862-B3B2-8EBB5E3418F8}">
          <p14:sldIdLst>
            <p14:sldId id="506"/>
            <p14:sldId id="514"/>
            <p14:sldId id="516"/>
            <p14:sldId id="517"/>
            <p14:sldId id="5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592">
          <p15:clr>
            <a:srgbClr val="A4A3A4"/>
          </p15:clr>
        </p15:guide>
        <p15:guide id="4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411"/>
    <a:srgbClr val="E87722"/>
    <a:srgbClr val="FF6600"/>
    <a:srgbClr val="A22B38"/>
    <a:srgbClr val="D0D0CE"/>
    <a:srgbClr val="63666A"/>
    <a:srgbClr val="B1B3B3"/>
    <a:srgbClr val="888B8D"/>
    <a:srgbClr val="FFFFFF"/>
    <a:srgbClr val="55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216" autoAdjust="0"/>
  </p:normalViewPr>
  <p:slideViewPr>
    <p:cSldViewPr snapToGrid="0">
      <p:cViewPr varScale="1">
        <p:scale>
          <a:sx n="56" d="100"/>
          <a:sy n="56" d="100"/>
        </p:scale>
        <p:origin x="452" y="44"/>
      </p:cViewPr>
      <p:guideLst>
        <p:guide orient="horz" pos="2160"/>
        <p:guide pos="3840"/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059E1-8A92-412E-9FFC-46DC2A12AD1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1AA27-3892-4360-B986-D6B124C2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8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uhg.com/sites/hub/Resources/Brand/UnitedHealth-Group-Brand/Pages/Home.aspx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gray">
          <a:xfrm>
            <a:off x="0" y="-280"/>
            <a:ext cx="14630400" cy="8237213"/>
            <a:chOff x="0" y="-233"/>
            <a:chExt cx="9144000" cy="51482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" r="85"/>
            <a:stretch/>
          </p:blipFill>
          <p:spPr bwMode="gray">
            <a:xfrm>
              <a:off x="0" y="0"/>
              <a:ext cx="9144000" cy="51480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gray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3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94362" y="1325883"/>
            <a:ext cx="8928464" cy="3283006"/>
          </a:xfrm>
        </p:spPr>
        <p:txBody>
          <a:bodyPr anchor="b"/>
          <a:lstStyle>
            <a:lvl1pPr algn="l">
              <a:defRPr sz="5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94362" y="4709162"/>
            <a:ext cx="8928464" cy="1169125"/>
          </a:xfrm>
        </p:spPr>
        <p:txBody>
          <a:bodyPr/>
          <a:lstStyle>
            <a:lvl1pPr marL="0" indent="0" algn="l">
              <a:buNone/>
              <a:defRPr sz="3400">
                <a:solidFill>
                  <a:schemeClr val="tx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4361" y="5988779"/>
            <a:ext cx="8928013" cy="843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6D6A4-086B-4EFB-B01A-4739B42A6A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8B657-F5A1-CE4E-BE44-E7119FF99A44}" type="datetime1">
              <a:rPr lang="en-US" smtClean="0"/>
              <a:t>1/31/2022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62FAE-D3E7-4AF2-9F04-7B5F288F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423734" y="6954885"/>
            <a:ext cx="2623376" cy="8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0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979F-CB61-594E-83EE-7A39EC78DBD5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1" y="1341939"/>
            <a:ext cx="13578840" cy="590550"/>
          </a:xfr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23480" y="2194561"/>
            <a:ext cx="2238451" cy="224028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4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206275" y="2194561"/>
            <a:ext cx="2238451" cy="224028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4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0692978" y="2194561"/>
            <a:ext cx="2238451" cy="224028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4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1416" y="5282028"/>
            <a:ext cx="4002579" cy="1804571"/>
          </a:xfrm>
        </p:spPr>
        <p:txBody>
          <a:bodyPr/>
          <a:lstStyle>
            <a:lvl1pPr>
              <a:defRPr sz="1900">
                <a:solidFill>
                  <a:schemeClr val="tx2"/>
                </a:solidFill>
              </a:defRPr>
            </a:lvl1pPr>
            <a:lvl2pPr marL="274320" indent="-274320">
              <a:buFont typeface="Arial" panose="020B0604020202020204" pitchFamily="34" charset="0"/>
              <a:buChar char="•"/>
              <a:defRPr sz="1900"/>
            </a:lvl2pPr>
            <a:lvl3pPr marL="548640" indent="-274320">
              <a:buClr>
                <a:schemeClr val="tx1"/>
              </a:buClr>
              <a:buFont typeface="Arial" panose="020B0604020202020204" pitchFamily="34" charset="0"/>
              <a:buChar char="−"/>
              <a:defRPr sz="1900"/>
            </a:lvl3pPr>
            <a:lvl4pPr marL="824866" indent="-276226">
              <a:buFont typeface="Arial" panose="020B0604020202020204" pitchFamily="34" charset="0"/>
              <a:buChar char="•"/>
              <a:defRPr sz="1900"/>
            </a:lvl4pPr>
            <a:lvl5pPr>
              <a:defRPr sz="1800"/>
            </a:lvl5pPr>
          </a:lstStyle>
          <a:p>
            <a:pPr lvl="0"/>
            <a:r>
              <a:rPr lang="en-US" dirty="0"/>
              <a:t>Type 16 pt gray text max three lines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B99C12-BC4B-42D3-9852-1F9B4101E13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5324211" y="5282028"/>
            <a:ext cx="4002579" cy="1804571"/>
          </a:xfrm>
        </p:spPr>
        <p:txBody>
          <a:bodyPr/>
          <a:lstStyle>
            <a:lvl1pPr>
              <a:defRPr sz="1900">
                <a:solidFill>
                  <a:schemeClr val="tx2"/>
                </a:solidFill>
              </a:defRPr>
            </a:lvl1pPr>
            <a:lvl2pPr marL="274320" indent="-274320">
              <a:buFont typeface="Arial" panose="020B0604020202020204" pitchFamily="34" charset="0"/>
              <a:buChar char="•"/>
              <a:defRPr sz="1900"/>
            </a:lvl2pPr>
            <a:lvl3pPr marL="548640" indent="-274320">
              <a:buClr>
                <a:schemeClr val="tx1"/>
              </a:buClr>
              <a:buFont typeface="Arial" panose="020B0604020202020204" pitchFamily="34" charset="0"/>
              <a:buChar char="−"/>
              <a:defRPr sz="1900"/>
            </a:lvl3pPr>
            <a:lvl4pPr marL="824866" indent="-276226">
              <a:buFont typeface="Arial" panose="020B0604020202020204" pitchFamily="34" charset="0"/>
              <a:buChar char="•"/>
              <a:defRPr sz="1900"/>
            </a:lvl4pPr>
            <a:lvl5pPr>
              <a:defRPr sz="18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9004B96-D94C-4153-B36B-4355853060E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810914" y="5282028"/>
            <a:ext cx="4002579" cy="1804571"/>
          </a:xfrm>
        </p:spPr>
        <p:txBody>
          <a:bodyPr/>
          <a:lstStyle>
            <a:lvl1pPr>
              <a:defRPr sz="1900">
                <a:solidFill>
                  <a:schemeClr val="tx2"/>
                </a:solidFill>
              </a:defRPr>
            </a:lvl1pPr>
            <a:lvl2pPr marL="274320" indent="-274320">
              <a:buFont typeface="Arial" panose="020B0604020202020204" pitchFamily="34" charset="0"/>
              <a:buChar char="•"/>
              <a:defRPr sz="1900"/>
            </a:lvl2pPr>
            <a:lvl3pPr marL="548640" indent="-274320">
              <a:buClr>
                <a:schemeClr val="tx1"/>
              </a:buClr>
              <a:buFont typeface="Arial" panose="020B0604020202020204" pitchFamily="34" charset="0"/>
              <a:buChar char="−"/>
              <a:defRPr sz="1900"/>
            </a:lvl3pPr>
            <a:lvl4pPr marL="824866" indent="-276226">
              <a:buFont typeface="Arial" panose="020B0604020202020204" pitchFamily="34" charset="0"/>
              <a:buChar char="•"/>
              <a:defRPr sz="1900"/>
            </a:lvl4pPr>
            <a:lvl5pPr>
              <a:defRPr sz="18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36416D-EB4F-4346-8783-FC896DC0CA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1416" y="4642486"/>
            <a:ext cx="4002579" cy="548640"/>
          </a:xfrm>
        </p:spPr>
        <p:txBody>
          <a:bodyPr/>
          <a:lstStyle>
            <a:lvl1pPr>
              <a:defRPr sz="19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BAB981D-A627-42CC-B2DE-02C26E3DF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24211" y="4638408"/>
            <a:ext cx="4002579" cy="548640"/>
          </a:xfrm>
        </p:spPr>
        <p:txBody>
          <a:bodyPr/>
          <a:lstStyle>
            <a:lvl1pPr>
              <a:defRPr sz="19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65F5722-9D51-4EC9-BA8C-FDC59DB846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914" y="4638408"/>
            <a:ext cx="4002579" cy="548640"/>
          </a:xfrm>
        </p:spPr>
        <p:txBody>
          <a:bodyPr/>
          <a:lstStyle>
            <a:lvl1pPr>
              <a:defRPr sz="19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</p:spTree>
    <p:extLst>
      <p:ext uri="{BB962C8B-B14F-4D97-AF65-F5344CB8AC3E}">
        <p14:creationId xmlns:p14="http://schemas.microsoft.com/office/powerpoint/2010/main" val="377501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AD87-B724-594E-98FD-35F8EA8B27DF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1" y="1341939"/>
            <a:ext cx="13578840" cy="590550"/>
          </a:xfr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4360" y="2194557"/>
            <a:ext cx="2633472" cy="796290"/>
          </a:xfrm>
          <a:solidFill>
            <a:schemeClr val="tx2"/>
          </a:solidFill>
        </p:spPr>
        <p:txBody>
          <a:bodyPr lIns="16459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37016" y="2194559"/>
            <a:ext cx="2633472" cy="796290"/>
          </a:xfrm>
          <a:solidFill>
            <a:schemeClr val="accent2"/>
          </a:solidFill>
        </p:spPr>
        <p:txBody>
          <a:bodyPr lIns="164592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079674" y="2194559"/>
            <a:ext cx="2633472" cy="796290"/>
          </a:xfrm>
          <a:solidFill>
            <a:schemeClr val="accent4"/>
          </a:solidFill>
        </p:spPr>
        <p:txBody>
          <a:bodyPr lIns="164592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822330" y="2194559"/>
            <a:ext cx="2633472" cy="796290"/>
          </a:xfrm>
          <a:solidFill>
            <a:schemeClr val="accent1"/>
          </a:solidFill>
        </p:spPr>
        <p:txBody>
          <a:bodyPr lIns="164592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1564984" y="2194559"/>
            <a:ext cx="2633472" cy="796290"/>
          </a:xfrm>
          <a:solidFill>
            <a:srgbClr val="A22B38"/>
          </a:solidFill>
        </p:spPr>
        <p:txBody>
          <a:bodyPr lIns="164592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94360" y="2990846"/>
            <a:ext cx="2633472" cy="409575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64592" tIns="164592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37016" y="2990846"/>
            <a:ext cx="2633472" cy="409575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64592" tIns="164592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079674" y="2990846"/>
            <a:ext cx="2633472" cy="409575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64592" tIns="164592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8822330" y="2990846"/>
            <a:ext cx="2633472" cy="409575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64592" tIns="164592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1564986" y="2990846"/>
            <a:ext cx="2633472" cy="409575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64592" tIns="164592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294711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9F98-2828-F343-AAD4-254357817DCF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1" y="1341939"/>
            <a:ext cx="13578840" cy="590550"/>
          </a:xfr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4360" y="2194557"/>
            <a:ext cx="3291840" cy="796290"/>
          </a:xfrm>
          <a:solidFill>
            <a:schemeClr val="tx2"/>
          </a:solidFill>
        </p:spPr>
        <p:txBody>
          <a:bodyPr lIns="16459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027898" y="2194559"/>
            <a:ext cx="3291840" cy="796290"/>
          </a:xfrm>
          <a:solidFill>
            <a:schemeClr val="accent2"/>
          </a:solidFill>
        </p:spPr>
        <p:txBody>
          <a:bodyPr lIns="164592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461435" y="2194559"/>
            <a:ext cx="3291840" cy="796290"/>
          </a:xfrm>
          <a:solidFill>
            <a:schemeClr val="accent4"/>
          </a:solidFill>
        </p:spPr>
        <p:txBody>
          <a:bodyPr lIns="164592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94971" y="2194559"/>
            <a:ext cx="3291840" cy="796290"/>
          </a:xfrm>
          <a:solidFill>
            <a:schemeClr val="accent1"/>
          </a:solidFill>
        </p:spPr>
        <p:txBody>
          <a:bodyPr lIns="164592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94360" y="2990846"/>
            <a:ext cx="3291840" cy="409575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64592" tIns="164592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027898" y="2990846"/>
            <a:ext cx="3291840" cy="409575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64592" tIns="164592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461435" y="2990846"/>
            <a:ext cx="3291840" cy="409575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64592" tIns="164592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0894971" y="2990846"/>
            <a:ext cx="3291840" cy="409575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64592" tIns="164592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805682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2B76-AB4F-F14C-83C8-F25C5E51E2AB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1" y="1341939"/>
            <a:ext cx="13578840" cy="590550"/>
          </a:xfr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4360" y="2194557"/>
            <a:ext cx="4389120" cy="796290"/>
          </a:xfrm>
          <a:solidFill>
            <a:schemeClr val="tx2"/>
          </a:solidFill>
        </p:spPr>
        <p:txBody>
          <a:bodyPr lIns="16459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203552" y="2194557"/>
            <a:ext cx="4389120" cy="796290"/>
          </a:xfrm>
          <a:solidFill>
            <a:schemeClr val="accent2"/>
          </a:solidFill>
        </p:spPr>
        <p:txBody>
          <a:bodyPr lIns="164592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812742" y="2194557"/>
            <a:ext cx="4389120" cy="796290"/>
          </a:xfrm>
          <a:solidFill>
            <a:schemeClr val="accent4"/>
          </a:solidFill>
        </p:spPr>
        <p:txBody>
          <a:bodyPr lIns="164592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94360" y="2990846"/>
            <a:ext cx="4389120" cy="409575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64592" tIns="164592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203552" y="2990846"/>
            <a:ext cx="4389120" cy="409575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64592" tIns="164592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812742" y="2990846"/>
            <a:ext cx="4389120" cy="409575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64592" tIns="164592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63289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1A62-0478-454C-A69B-F944B514978F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1" y="1341939"/>
            <a:ext cx="13578840" cy="590550"/>
          </a:xfr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4358" y="2194562"/>
            <a:ext cx="6583680" cy="796290"/>
          </a:xfrm>
          <a:solidFill>
            <a:schemeClr val="tx2"/>
          </a:solidFill>
        </p:spPr>
        <p:txBody>
          <a:bodyPr lIns="16459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576454" y="2194557"/>
            <a:ext cx="6583680" cy="796290"/>
          </a:xfrm>
          <a:solidFill>
            <a:schemeClr val="accent2"/>
          </a:solidFill>
        </p:spPr>
        <p:txBody>
          <a:bodyPr lIns="164592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94358" y="2990846"/>
            <a:ext cx="6583680" cy="409575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64592" tIns="164592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576454" y="2990846"/>
            <a:ext cx="6583680" cy="409575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64592" tIns="164592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415188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5B44-9B8B-C34E-893E-6E1D3491FE15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1" y="1341939"/>
            <a:ext cx="13578840" cy="590550"/>
          </a:xfr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29196" y="2194561"/>
            <a:ext cx="6686005" cy="489204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013165" y="5364481"/>
            <a:ext cx="4302034" cy="1722120"/>
          </a:xfrm>
          <a:solidFill>
            <a:schemeClr val="accent2"/>
          </a:solidFill>
        </p:spPr>
        <p:txBody>
          <a:bodyPr lIns="164592" tIns="164592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7315200" y="2194561"/>
            <a:ext cx="6858000" cy="489204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9871862" y="5364481"/>
            <a:ext cx="4301338" cy="1722120"/>
          </a:xfrm>
          <a:solidFill>
            <a:schemeClr val="accent4"/>
          </a:solidFill>
        </p:spPr>
        <p:txBody>
          <a:bodyPr lIns="164592" tIns="164592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E817BE-EAFE-488D-818F-3A834185D3B9}"/>
              </a:ext>
            </a:extLst>
          </p:cNvPr>
          <p:cNvSpPr/>
          <p:nvPr userDrawn="1"/>
        </p:nvSpPr>
        <p:spPr bwMode="gray">
          <a:xfrm>
            <a:off x="14710562" y="-7072"/>
            <a:ext cx="2621282" cy="82296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t"/>
          <a:lstStyle/>
          <a:p>
            <a:pPr algn="l"/>
            <a:r>
              <a:rPr lang="en-US" sz="1800" dirty="0"/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924394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617221" y="2194561"/>
            <a:ext cx="4531766" cy="489204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3E66-661B-EC41-A926-211A5934B574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1" y="1341939"/>
            <a:ext cx="13578840" cy="590550"/>
          </a:xfr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645187" y="4648469"/>
            <a:ext cx="2492830" cy="2438131"/>
          </a:xfrm>
          <a:solidFill>
            <a:schemeClr val="tx1"/>
          </a:solidFill>
        </p:spPr>
        <p:txBody>
          <a:bodyPr lIns="164592" tIns="164592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143679" y="2194561"/>
            <a:ext cx="4531766" cy="489204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7182615" y="4648469"/>
            <a:ext cx="2492830" cy="2438131"/>
          </a:xfrm>
          <a:solidFill>
            <a:schemeClr val="accent2"/>
          </a:solidFill>
        </p:spPr>
        <p:txBody>
          <a:bodyPr lIns="164592" tIns="164592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9680887" y="2202450"/>
            <a:ext cx="4531766" cy="489204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1719823" y="4648469"/>
            <a:ext cx="2492830" cy="2438131"/>
          </a:xfrm>
          <a:solidFill>
            <a:schemeClr val="accent4"/>
          </a:solidFill>
        </p:spPr>
        <p:txBody>
          <a:bodyPr lIns="164592" tIns="164592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870C7-51DA-4C40-888B-8B285A0F75BB}"/>
              </a:ext>
            </a:extLst>
          </p:cNvPr>
          <p:cNvSpPr/>
          <p:nvPr userDrawn="1"/>
        </p:nvSpPr>
        <p:spPr bwMode="gray">
          <a:xfrm>
            <a:off x="14710562" y="-7072"/>
            <a:ext cx="2621282" cy="82296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t"/>
          <a:lstStyle/>
          <a:p>
            <a:pPr algn="l"/>
            <a:r>
              <a:rPr lang="en-US" sz="1800" dirty="0"/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3781410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617219" y="2194563"/>
            <a:ext cx="3383280" cy="310025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DF2-1ECD-0642-A943-4FBA0DD77EF1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1" y="1341939"/>
            <a:ext cx="13578840" cy="590550"/>
          </a:xfr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4000501" y="2194563"/>
            <a:ext cx="3388995" cy="310025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7389494" y="2191838"/>
            <a:ext cx="3386138" cy="310025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10772776" y="2191838"/>
            <a:ext cx="3400426" cy="310025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246812" y="3566160"/>
            <a:ext cx="1753688" cy="1727290"/>
          </a:xfrm>
          <a:solidFill>
            <a:schemeClr val="tx1"/>
          </a:solidFill>
        </p:spPr>
        <p:txBody>
          <a:bodyPr lIns="164592" tIns="164592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635807" y="3566160"/>
            <a:ext cx="1753688" cy="1727290"/>
          </a:xfrm>
          <a:solidFill>
            <a:schemeClr val="accent2"/>
          </a:solidFill>
        </p:spPr>
        <p:txBody>
          <a:bodyPr lIns="164592" tIns="164592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9021943" y="3566160"/>
            <a:ext cx="1753688" cy="1727290"/>
          </a:xfrm>
          <a:solidFill>
            <a:schemeClr val="accent4"/>
          </a:solidFill>
        </p:spPr>
        <p:txBody>
          <a:bodyPr lIns="164592" tIns="164592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2419513" y="3566160"/>
            <a:ext cx="1753688" cy="1727290"/>
          </a:xfrm>
          <a:solidFill>
            <a:srgbClr val="A22B38"/>
          </a:solidFill>
        </p:spPr>
        <p:txBody>
          <a:bodyPr lIns="164592" tIns="164592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8C153F-3CBA-4181-B037-6B310FABB909}"/>
              </a:ext>
            </a:extLst>
          </p:cNvPr>
          <p:cNvSpPr/>
          <p:nvPr userDrawn="1"/>
        </p:nvSpPr>
        <p:spPr bwMode="gray">
          <a:xfrm>
            <a:off x="14710562" y="-7072"/>
            <a:ext cx="2621282" cy="82296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t"/>
          <a:lstStyle/>
          <a:p>
            <a:pPr algn="l"/>
            <a:r>
              <a:rPr lang="en-US" sz="1800" dirty="0"/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806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617219" y="2191836"/>
            <a:ext cx="2688336" cy="236897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0135-2B20-BB43-80FC-138A23B47E69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1" y="1341939"/>
            <a:ext cx="13578840" cy="590550"/>
          </a:xfr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3332547" y="2191836"/>
            <a:ext cx="2688336" cy="236897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047874" y="2191838"/>
            <a:ext cx="2688336" cy="236897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8763202" y="2191836"/>
            <a:ext cx="2688336" cy="236897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11478530" y="2191836"/>
            <a:ext cx="2688336" cy="236897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5523" y="3240947"/>
            <a:ext cx="1340032" cy="1319859"/>
          </a:xfrm>
          <a:solidFill>
            <a:schemeClr val="tx1"/>
          </a:solidFill>
        </p:spPr>
        <p:txBody>
          <a:bodyPr lIns="164592" tIns="5486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680851" y="3240947"/>
            <a:ext cx="1340032" cy="1319859"/>
          </a:xfrm>
          <a:solidFill>
            <a:schemeClr val="accent2"/>
          </a:solidFill>
        </p:spPr>
        <p:txBody>
          <a:bodyPr lIns="164592" tIns="5486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396179" y="3240947"/>
            <a:ext cx="1340032" cy="1319859"/>
          </a:xfrm>
          <a:solidFill>
            <a:schemeClr val="accent4"/>
          </a:solidFill>
        </p:spPr>
        <p:txBody>
          <a:bodyPr lIns="164592" tIns="5486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111507" y="3240947"/>
            <a:ext cx="1340032" cy="1319859"/>
          </a:xfrm>
          <a:solidFill>
            <a:schemeClr val="accent1"/>
          </a:solidFill>
        </p:spPr>
        <p:txBody>
          <a:bodyPr lIns="164592" tIns="5486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2794525" y="3240947"/>
            <a:ext cx="1340032" cy="1319859"/>
          </a:xfrm>
          <a:solidFill>
            <a:srgbClr val="A22B38"/>
          </a:solidFill>
        </p:spPr>
        <p:txBody>
          <a:bodyPr lIns="164592" tIns="5486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65E925-2FCB-43EF-8928-862B5DDB1D8D}"/>
              </a:ext>
            </a:extLst>
          </p:cNvPr>
          <p:cNvSpPr/>
          <p:nvPr userDrawn="1"/>
        </p:nvSpPr>
        <p:spPr bwMode="gray">
          <a:xfrm>
            <a:off x="14710562" y="-7072"/>
            <a:ext cx="2621282" cy="82296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t"/>
          <a:lstStyle/>
          <a:p>
            <a:pPr algn="l"/>
            <a:r>
              <a:rPr lang="en-US" sz="1800" dirty="0"/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039118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CDC2-F133-E341-8591-0235C128830C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1" y="1341939"/>
            <a:ext cx="13578840" cy="590550"/>
          </a:xfr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4360" y="2194558"/>
            <a:ext cx="2633472" cy="2364379"/>
          </a:xfrm>
          <a:solidFill>
            <a:schemeClr val="tx2"/>
          </a:solidFill>
        </p:spPr>
        <p:txBody>
          <a:bodyPr lIns="164592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37016" y="2194559"/>
            <a:ext cx="2633472" cy="2364379"/>
          </a:xfrm>
          <a:solidFill>
            <a:schemeClr val="accent2"/>
          </a:solidFill>
        </p:spPr>
        <p:txBody>
          <a:bodyPr lIns="164592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079674" y="2194559"/>
            <a:ext cx="2633472" cy="2364379"/>
          </a:xfrm>
          <a:solidFill>
            <a:schemeClr val="accent4"/>
          </a:solidFill>
        </p:spPr>
        <p:txBody>
          <a:bodyPr lIns="164592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822330" y="2194559"/>
            <a:ext cx="2633472" cy="2364379"/>
          </a:xfrm>
          <a:solidFill>
            <a:schemeClr val="accent1"/>
          </a:solidFill>
        </p:spPr>
        <p:txBody>
          <a:bodyPr lIns="164592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1564984" y="2194559"/>
            <a:ext cx="2633472" cy="2364379"/>
          </a:xfrm>
          <a:solidFill>
            <a:srgbClr val="A22B38"/>
          </a:solidFill>
        </p:spPr>
        <p:txBody>
          <a:bodyPr lIns="164592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94360" y="4558936"/>
            <a:ext cx="2633472" cy="252766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64592" tIns="164592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440"/>
              </a:spcAft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  <a:lvl2pPr>
              <a:defRPr sz="19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37014" y="4558936"/>
            <a:ext cx="2633475" cy="252766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64592" tIns="164592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440"/>
              </a:spcAft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  <a:lvl2pPr>
              <a:defRPr sz="19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079674" y="4558936"/>
            <a:ext cx="2633472" cy="252766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64592" tIns="164592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440"/>
              </a:spcAft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  <a:lvl2pPr>
              <a:defRPr sz="19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8822330" y="4558936"/>
            <a:ext cx="2633472" cy="252766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64592" tIns="164592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440"/>
              </a:spcAft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  <a:lvl2pPr>
              <a:defRPr sz="19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1564984" y="4558936"/>
            <a:ext cx="2633472" cy="2527664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64592" tIns="164592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440"/>
              </a:spcAft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  <a:lvl2pPr>
              <a:defRPr sz="19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13343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Lifesty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151"/>
            <a:ext cx="14630400" cy="8219342"/>
            <a:chOff x="0" y="-233"/>
            <a:chExt cx="9163964" cy="514830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31" r="-15"/>
            <a:stretch/>
          </p:blipFill>
          <p:spPr>
            <a:xfrm>
              <a:off x="0" y="0"/>
              <a:ext cx="9163964" cy="514807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 bwMode="auto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3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4362" y="1325883"/>
            <a:ext cx="8928464" cy="3283006"/>
          </a:xfrm>
        </p:spPr>
        <p:txBody>
          <a:bodyPr anchor="b"/>
          <a:lstStyle>
            <a:lvl1pPr algn="l">
              <a:defRPr sz="5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4362" y="4709162"/>
            <a:ext cx="8928464" cy="1169125"/>
          </a:xfrm>
        </p:spPr>
        <p:txBody>
          <a:bodyPr/>
          <a:lstStyle>
            <a:lvl1pPr marL="0" indent="0" algn="l">
              <a:buNone/>
              <a:defRPr sz="3400">
                <a:solidFill>
                  <a:schemeClr val="tx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1" y="5988779"/>
            <a:ext cx="8928013" cy="843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E08A3-4092-47F1-9E71-C70852FA56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E73121-7B3E-9542-A578-64E2FE217CBC}" type="datetime1">
              <a:rPr lang="en-US" smtClean="0"/>
              <a:t>1/31/2022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753090A-B656-45FC-9886-F280D93F6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423734" y="6954885"/>
            <a:ext cx="2623376" cy="8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06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AE46-959B-3A40-A449-10D5E9AFE6CE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1" y="1341939"/>
            <a:ext cx="13578840" cy="590550"/>
          </a:xfr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4360" y="2233747"/>
            <a:ext cx="2036941" cy="1569110"/>
          </a:xfrm>
          <a:solidFill>
            <a:schemeClr val="tx2"/>
          </a:solidFill>
        </p:spPr>
        <p:txBody>
          <a:bodyPr lIns="164592" rIns="21946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0" y="3868509"/>
            <a:ext cx="2036941" cy="1569110"/>
          </a:xfrm>
          <a:solidFill>
            <a:schemeClr val="accent2"/>
          </a:solidFill>
        </p:spPr>
        <p:txBody>
          <a:bodyPr lIns="164592" rIns="21946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94360" y="5503272"/>
            <a:ext cx="2036941" cy="1569110"/>
          </a:xfrm>
          <a:solidFill>
            <a:schemeClr val="accent4"/>
          </a:solidFill>
        </p:spPr>
        <p:txBody>
          <a:bodyPr lIns="164592" rIns="21946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781845" y="2233747"/>
            <a:ext cx="11387002" cy="153619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781845" y="3891370"/>
            <a:ext cx="11387002" cy="153619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781845" y="5548994"/>
            <a:ext cx="11387002" cy="153619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5291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C33D-7178-A941-B245-FA9A1EA00B5F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1" y="1341939"/>
            <a:ext cx="13578840" cy="590550"/>
          </a:xfr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4360" y="2233747"/>
            <a:ext cx="2040941" cy="1185062"/>
          </a:xfrm>
          <a:solidFill>
            <a:schemeClr val="tx2"/>
          </a:solidFill>
        </p:spPr>
        <p:txBody>
          <a:bodyPr lIns="16459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0" y="3465487"/>
            <a:ext cx="2040941" cy="1185062"/>
          </a:xfrm>
          <a:solidFill>
            <a:schemeClr val="accent2"/>
          </a:solidFill>
        </p:spPr>
        <p:txBody>
          <a:bodyPr lIns="16459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94360" y="4697226"/>
            <a:ext cx="2040941" cy="1185062"/>
          </a:xfrm>
          <a:solidFill>
            <a:schemeClr val="accent4"/>
          </a:solidFill>
        </p:spPr>
        <p:txBody>
          <a:bodyPr lIns="16459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735579" y="2233747"/>
            <a:ext cx="11433267" cy="118506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735579" y="3465963"/>
            <a:ext cx="11433267" cy="118506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739933" y="4697226"/>
            <a:ext cx="11433267" cy="118506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94360" y="5928963"/>
            <a:ext cx="2040941" cy="1185062"/>
          </a:xfrm>
          <a:solidFill>
            <a:schemeClr val="accent1"/>
          </a:solidFill>
        </p:spPr>
        <p:txBody>
          <a:bodyPr lIns="16459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739933" y="5928488"/>
            <a:ext cx="11433267" cy="118506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81340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9496-67E8-814E-8D7E-5030D6468F6C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1" y="1341939"/>
            <a:ext cx="13578840" cy="590550"/>
          </a:xfr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4362" y="2233747"/>
            <a:ext cx="1260565" cy="921715"/>
          </a:xfrm>
          <a:solidFill>
            <a:schemeClr val="tx2"/>
          </a:solidFill>
        </p:spPr>
        <p:txBody>
          <a:bodyPr lIns="54864" rIns="21946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2" y="3218256"/>
            <a:ext cx="1260565" cy="921715"/>
          </a:xfrm>
          <a:solidFill>
            <a:schemeClr val="accent2"/>
          </a:solidFill>
        </p:spPr>
        <p:txBody>
          <a:bodyPr lIns="54864" rIns="21946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94362" y="4202765"/>
            <a:ext cx="1260565" cy="921715"/>
          </a:xfrm>
          <a:solidFill>
            <a:schemeClr val="accent4"/>
          </a:solidFill>
        </p:spPr>
        <p:txBody>
          <a:bodyPr lIns="54864" rIns="21946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955076" y="2233747"/>
            <a:ext cx="12213771" cy="92171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959430" y="3215482"/>
            <a:ext cx="12213771" cy="92171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959430" y="4197216"/>
            <a:ext cx="12213771" cy="92171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94362" y="5187274"/>
            <a:ext cx="1260565" cy="921715"/>
          </a:xfrm>
          <a:solidFill>
            <a:schemeClr val="accent1"/>
          </a:solidFill>
        </p:spPr>
        <p:txBody>
          <a:bodyPr lIns="54864" rIns="21946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955076" y="5178951"/>
            <a:ext cx="12213771" cy="92171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94362" y="6171781"/>
            <a:ext cx="1260565" cy="921715"/>
          </a:xfrm>
          <a:solidFill>
            <a:srgbClr val="A22B38"/>
          </a:solidFill>
        </p:spPr>
        <p:txBody>
          <a:bodyPr lIns="54864" rIns="21946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959430" y="6160687"/>
            <a:ext cx="12213771" cy="92171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66646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AB2-76A9-E34E-A446-267C7AE5F892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1" y="1341939"/>
            <a:ext cx="13578840" cy="590550"/>
          </a:xfr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94360" y="2233747"/>
            <a:ext cx="8915402" cy="1536192"/>
          </a:xfrm>
          <a:solidFill>
            <a:schemeClr val="accent5">
              <a:lumMod val="40000"/>
              <a:lumOff val="60000"/>
            </a:schemeClr>
          </a:solidFill>
        </p:spPr>
        <p:txBody>
          <a:bodyPr lIns="109728" tIns="109728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594360" y="3891370"/>
            <a:ext cx="8915402" cy="1536192"/>
          </a:xfrm>
          <a:solidFill>
            <a:schemeClr val="accent5">
              <a:lumMod val="40000"/>
              <a:lumOff val="60000"/>
            </a:schemeClr>
          </a:solidFill>
        </p:spPr>
        <p:txBody>
          <a:bodyPr lIns="109728" tIns="109728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94360" y="5548994"/>
            <a:ext cx="8915402" cy="1536192"/>
          </a:xfrm>
          <a:solidFill>
            <a:schemeClr val="accent5">
              <a:lumMod val="40000"/>
              <a:lumOff val="60000"/>
            </a:schemeClr>
          </a:solidFill>
        </p:spPr>
        <p:txBody>
          <a:bodyPr lIns="109728" tIns="109728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97EC4EA-E5E8-44D0-9F07-91A93F17A78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614536" y="2234567"/>
            <a:ext cx="4554854" cy="4850130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548640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5353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9302-CCAA-534E-8783-C6B48FB3FB03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1" y="1341939"/>
            <a:ext cx="13578840" cy="590550"/>
          </a:xfr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94361" y="2233749"/>
            <a:ext cx="8915400" cy="1152144"/>
          </a:xfrm>
          <a:solidFill>
            <a:schemeClr val="accent5">
              <a:lumMod val="40000"/>
              <a:lumOff val="60000"/>
            </a:schemeClr>
          </a:solidFill>
        </p:spPr>
        <p:txBody>
          <a:bodyPr lIns="109728" tIns="109728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594361" y="3467317"/>
            <a:ext cx="8915400" cy="1152144"/>
          </a:xfrm>
          <a:solidFill>
            <a:schemeClr val="accent5">
              <a:lumMod val="40000"/>
              <a:lumOff val="60000"/>
            </a:schemeClr>
          </a:solidFill>
        </p:spPr>
        <p:txBody>
          <a:bodyPr lIns="109728" tIns="109728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94361" y="4700886"/>
            <a:ext cx="8915400" cy="1152144"/>
          </a:xfrm>
          <a:solidFill>
            <a:schemeClr val="accent5">
              <a:lumMod val="40000"/>
              <a:lumOff val="60000"/>
            </a:schemeClr>
          </a:solidFill>
        </p:spPr>
        <p:txBody>
          <a:bodyPr lIns="109728" tIns="109728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1" y="5934456"/>
            <a:ext cx="8915400" cy="1152144"/>
          </a:xfrm>
          <a:solidFill>
            <a:schemeClr val="accent5">
              <a:lumMod val="40000"/>
              <a:lumOff val="60000"/>
            </a:schemeClr>
          </a:solidFill>
        </p:spPr>
        <p:txBody>
          <a:bodyPr lIns="109728" tIns="109728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9FCAFCC1-B988-40D7-A97B-9C6A91DB0F1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614536" y="2234567"/>
            <a:ext cx="4554854" cy="4850130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548640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7589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CD94-6250-9C42-B0DE-1F79F6C18443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1" y="1341939"/>
            <a:ext cx="13578840" cy="590550"/>
          </a:xfr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94361" y="2233749"/>
            <a:ext cx="8915400" cy="878694"/>
          </a:xfrm>
          <a:solidFill>
            <a:schemeClr val="accent5">
              <a:lumMod val="40000"/>
              <a:lumOff val="60000"/>
            </a:schemeClr>
          </a:solidFill>
        </p:spPr>
        <p:txBody>
          <a:bodyPr lIns="109728" tIns="109728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594361" y="3235451"/>
            <a:ext cx="8915400" cy="878694"/>
          </a:xfrm>
          <a:solidFill>
            <a:schemeClr val="accent5">
              <a:lumMod val="40000"/>
              <a:lumOff val="60000"/>
            </a:schemeClr>
          </a:solidFill>
        </p:spPr>
        <p:txBody>
          <a:bodyPr lIns="109728" tIns="109728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94361" y="4237154"/>
            <a:ext cx="8915400" cy="878694"/>
          </a:xfrm>
          <a:solidFill>
            <a:schemeClr val="accent5">
              <a:lumMod val="40000"/>
              <a:lumOff val="60000"/>
            </a:schemeClr>
          </a:solidFill>
        </p:spPr>
        <p:txBody>
          <a:bodyPr lIns="109728" tIns="109728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1" y="5238856"/>
            <a:ext cx="8915400" cy="878694"/>
          </a:xfrm>
          <a:solidFill>
            <a:schemeClr val="accent5">
              <a:lumMod val="40000"/>
              <a:lumOff val="60000"/>
            </a:schemeClr>
          </a:solidFill>
        </p:spPr>
        <p:txBody>
          <a:bodyPr lIns="109728" tIns="109728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594361" y="6240560"/>
            <a:ext cx="8915400" cy="878694"/>
          </a:xfrm>
          <a:solidFill>
            <a:schemeClr val="accent5">
              <a:lumMod val="40000"/>
              <a:lumOff val="60000"/>
            </a:schemeClr>
          </a:solidFill>
        </p:spPr>
        <p:txBody>
          <a:bodyPr lIns="109728" tIns="109728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19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C54D5A4F-E02F-439F-9BD1-83F4D6C5E4B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614536" y="2234567"/>
            <a:ext cx="4554854" cy="4850130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548640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98817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CD8810C-D46D-A245-A371-215590C4D444}" type="datetime1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15915" y="3570787"/>
            <a:ext cx="3798570" cy="731248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471136" y="7516040"/>
            <a:ext cx="1710909" cy="5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18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9601200" y="0"/>
            <a:ext cx="5029200" cy="8229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55" tIns="172123" rIns="215155" bIns="17212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70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17219" y="2194560"/>
            <a:ext cx="8613866" cy="2554605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17219" y="4946469"/>
            <a:ext cx="8613866" cy="214013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4B351-B70F-40D4-9AE2-195CAECD3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471136" y="7516040"/>
            <a:ext cx="1710909" cy="5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02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17219" y="2194560"/>
            <a:ext cx="8613866" cy="2554605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17219" y="4946469"/>
            <a:ext cx="8613866" cy="214013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DB066-2C57-4BDC-B3C4-D5AA4E54C31C}"/>
              </a:ext>
            </a:extLst>
          </p:cNvPr>
          <p:cNvSpPr/>
          <p:nvPr/>
        </p:nvSpPr>
        <p:spPr bwMode="gray">
          <a:xfrm>
            <a:off x="9601200" y="0"/>
            <a:ext cx="5029200" cy="82296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55" tIns="172123" rIns="215155" bIns="17212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70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C9A3B4-1B40-4F34-AA17-D0A2CDDEFB09}"/>
              </a:ext>
            </a:extLst>
          </p:cNvPr>
          <p:cNvSpPr/>
          <p:nvPr userDrawn="1"/>
        </p:nvSpPr>
        <p:spPr bwMode="gray">
          <a:xfrm>
            <a:off x="9601200" y="0"/>
            <a:ext cx="5029200" cy="82296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55" tIns="172123" rIns="215155" bIns="17212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70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3795B-315D-40E0-8657-DA4CE38547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471136" y="7516040"/>
            <a:ext cx="1710909" cy="5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29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D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17219" y="2194560"/>
            <a:ext cx="8613866" cy="2554605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17219" y="4946469"/>
            <a:ext cx="8613866" cy="214013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94BD7-F6CB-4633-B827-DCC8BE5FE864}"/>
              </a:ext>
            </a:extLst>
          </p:cNvPr>
          <p:cNvSpPr/>
          <p:nvPr/>
        </p:nvSpPr>
        <p:spPr bwMode="gray">
          <a:xfrm>
            <a:off x="9601200" y="0"/>
            <a:ext cx="5029200" cy="82296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55" tIns="172123" rIns="215155" bIns="17212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70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C7A8F-AE53-4820-A109-E17355C4C028}"/>
              </a:ext>
            </a:extLst>
          </p:cNvPr>
          <p:cNvSpPr/>
          <p:nvPr userDrawn="1"/>
        </p:nvSpPr>
        <p:spPr bwMode="gray">
          <a:xfrm>
            <a:off x="9601200" y="0"/>
            <a:ext cx="5029200" cy="82296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55" tIns="172123" rIns="215155" bIns="17212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70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40E585-40DF-4776-A7CC-4AAC028AA2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471136" y="7516040"/>
            <a:ext cx="1710909" cy="5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3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Clin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gray">
          <a:xfrm>
            <a:off x="0" y="-280"/>
            <a:ext cx="14630400" cy="8229974"/>
            <a:chOff x="0" y="-233"/>
            <a:chExt cx="9144000" cy="51437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3" r="503" b="622"/>
            <a:stretch/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gray">
            <a:xfrm>
              <a:off x="0" y="-233"/>
              <a:ext cx="90514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56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35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94362" y="1325883"/>
            <a:ext cx="8928464" cy="3283006"/>
          </a:xfrm>
        </p:spPr>
        <p:txBody>
          <a:bodyPr anchor="b"/>
          <a:lstStyle>
            <a:lvl1pPr algn="l">
              <a:defRPr sz="5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94362" y="4709162"/>
            <a:ext cx="8928464" cy="1169125"/>
          </a:xfrm>
        </p:spPr>
        <p:txBody>
          <a:bodyPr/>
          <a:lstStyle>
            <a:lvl1pPr marL="0" indent="0" algn="l">
              <a:buNone/>
              <a:defRPr sz="3400">
                <a:solidFill>
                  <a:schemeClr val="tx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4361" y="5988779"/>
            <a:ext cx="8928013" cy="843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5D584-066A-4A89-9A12-E19AD0ECCD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A19466-1230-8744-BE5C-06C3B7D7C0C9}" type="datetime1">
              <a:rPr lang="en-US" smtClean="0"/>
              <a:t>1/31/2022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6AFEAB-1709-4C0C-B4AA-1A4479FBF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423734" y="6954885"/>
            <a:ext cx="2623376" cy="8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31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M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17219" y="2194560"/>
            <a:ext cx="8613866" cy="2554605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17219" y="4946469"/>
            <a:ext cx="8613866" cy="214013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694CC-B592-44F3-8181-C62CCD2755B7}"/>
              </a:ext>
            </a:extLst>
          </p:cNvPr>
          <p:cNvSpPr/>
          <p:nvPr/>
        </p:nvSpPr>
        <p:spPr bwMode="gray">
          <a:xfrm>
            <a:off x="9601200" y="0"/>
            <a:ext cx="5029200" cy="8229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55" tIns="172123" rIns="215155" bIns="17212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70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C29CE-FDE1-4EE7-87CF-02422434B872}"/>
              </a:ext>
            </a:extLst>
          </p:cNvPr>
          <p:cNvSpPr/>
          <p:nvPr userDrawn="1"/>
        </p:nvSpPr>
        <p:spPr bwMode="gray">
          <a:xfrm>
            <a:off x="9601200" y="0"/>
            <a:ext cx="5029200" cy="8229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55" tIns="172123" rIns="215155" bIns="17212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70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E92DE-FB09-4887-9870-C8EA7C390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471136" y="7516040"/>
            <a:ext cx="1710909" cy="5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712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Customiz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17219" y="1325881"/>
            <a:ext cx="6454141" cy="3423285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17219" y="4946469"/>
            <a:ext cx="6454141" cy="214013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7360921" y="0"/>
            <a:ext cx="7269480" cy="8229600"/>
          </a:xfrm>
          <a:blipFill>
            <a:blip r:embed="rId2"/>
            <a:stretch>
              <a:fillRect/>
            </a:stretch>
          </a:blipFill>
        </p:spPr>
        <p:txBody>
          <a:bodyPr lIns="1097280" rIns="1097280"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490F0-33E6-40B1-9A45-00D99AF732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471136" y="7516040"/>
            <a:ext cx="1710909" cy="5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342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84CC8E-C163-4D27-8E8B-087072A6A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87" y="2743199"/>
            <a:ext cx="6528829" cy="274320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AF8D2C-76F0-D549-A0B8-B671FEC30492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82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17219" y="4685214"/>
            <a:ext cx="8613866" cy="579464"/>
          </a:xfrm>
        </p:spPr>
        <p:txBody>
          <a:bodyPr anchor="ctr"/>
          <a:lstStyle>
            <a:lvl1pPr>
              <a:defRPr sz="29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First Name Last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617219" y="5343531"/>
            <a:ext cx="8613866" cy="581558"/>
          </a:xfrm>
        </p:spPr>
        <p:txBody>
          <a:bodyPr anchor="ctr"/>
          <a:lstStyle>
            <a:lvl1pPr marL="0" indent="0">
              <a:buNone/>
              <a:defRPr sz="290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594360" y="3042064"/>
            <a:ext cx="3660618" cy="8863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800" dirty="0"/>
              <a:t>Thank you.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594359" y="4138674"/>
            <a:ext cx="3901709" cy="523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400" dirty="0"/>
              <a:t>Contact information: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617217" y="6003946"/>
            <a:ext cx="8613866" cy="581558"/>
          </a:xfrm>
        </p:spPr>
        <p:txBody>
          <a:bodyPr anchor="ctr"/>
          <a:lstStyle>
            <a:lvl1pPr marL="0" indent="0">
              <a:buNone/>
              <a:defRPr sz="290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Tel</a:t>
            </a:r>
            <a:r>
              <a:rPr lang="en-US"/>
              <a:t>: 123-456-7890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gray">
          <a:xfrm>
            <a:off x="594360" y="3042064"/>
            <a:ext cx="3660618" cy="8863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800" dirty="0"/>
              <a:t>Thank you.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594359" y="4138674"/>
            <a:ext cx="3901709" cy="523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400" dirty="0"/>
              <a:t>Contact information: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594360" y="3042064"/>
            <a:ext cx="3660618" cy="8863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800" dirty="0"/>
              <a:t>Thank you.</a:t>
            </a:r>
          </a:p>
        </p:txBody>
      </p:sp>
      <p:sp>
        <p:nvSpPr>
          <p:cNvPr id="16" name="TextBox 15"/>
          <p:cNvSpPr txBox="1"/>
          <p:nvPr/>
        </p:nvSpPr>
        <p:spPr bwMode="gray">
          <a:xfrm>
            <a:off x="594359" y="4138674"/>
            <a:ext cx="3901709" cy="523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400" dirty="0"/>
              <a:t>Contact information: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97C69B-4D50-4474-802F-EE8A4106F084}"/>
              </a:ext>
            </a:extLst>
          </p:cNvPr>
          <p:cNvSpPr txBox="1"/>
          <p:nvPr/>
        </p:nvSpPr>
        <p:spPr bwMode="gray">
          <a:xfrm>
            <a:off x="594360" y="3042064"/>
            <a:ext cx="3660618" cy="8863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800" dirty="0"/>
              <a:t>Thank you.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7D2FEC-DAF3-4875-94E0-8EBF2A513F69}"/>
              </a:ext>
            </a:extLst>
          </p:cNvPr>
          <p:cNvSpPr txBox="1"/>
          <p:nvPr/>
        </p:nvSpPr>
        <p:spPr bwMode="gray">
          <a:xfrm>
            <a:off x="594360" y="3042064"/>
            <a:ext cx="3660618" cy="8863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800" dirty="0"/>
              <a:t>Thank you.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F35A84-66E1-4F72-848D-DB6EF4825F09}"/>
              </a:ext>
            </a:extLst>
          </p:cNvPr>
          <p:cNvSpPr/>
          <p:nvPr/>
        </p:nvSpPr>
        <p:spPr bwMode="gray">
          <a:xfrm>
            <a:off x="9601200" y="0"/>
            <a:ext cx="5029200" cy="8229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55" tIns="172123" rIns="215155" bIns="17212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70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5C631F-7697-4F1B-8714-C0FB92455C90}"/>
              </a:ext>
            </a:extLst>
          </p:cNvPr>
          <p:cNvSpPr txBox="1"/>
          <p:nvPr userDrawn="1"/>
        </p:nvSpPr>
        <p:spPr bwMode="gray">
          <a:xfrm>
            <a:off x="594360" y="3042064"/>
            <a:ext cx="3660618" cy="8863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5800" dirty="0"/>
              <a:t>Thank you.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AB011-BE67-4CF8-9EF1-35D61D12B95A}"/>
              </a:ext>
            </a:extLst>
          </p:cNvPr>
          <p:cNvSpPr/>
          <p:nvPr userDrawn="1"/>
        </p:nvSpPr>
        <p:spPr bwMode="gray">
          <a:xfrm>
            <a:off x="9601200" y="0"/>
            <a:ext cx="5029200" cy="8229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55" tIns="172123" rIns="215155" bIns="17212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703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75566DA-C2EA-4020-A279-586AEBF51D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471136" y="7516040"/>
            <a:ext cx="1710909" cy="5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948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89DC506-D849-431A-9EAE-F557C1DEDD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7B550E6-5633-4C80-8A78-58ED6D5639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9E40685-9FED-4419-9B60-2F248C05D1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D9735-8EDB-42A8-925F-1906F13E8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18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4630400" cy="822960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picture icon in middle of slide to add full bleed picture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0" y="-7072"/>
            <a:ext cx="14630400" cy="8229600"/>
          </a:xfr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54867" rIns="0" bIns="54867" numCol="1" rtlCol="0" anchor="ctr" anchorCtr="0" compatLnSpc="1">
            <a:prstTxWarp prst="textNoShape">
              <a:avLst/>
            </a:prstTxWarp>
          </a:bodyPr>
          <a:lstStyle>
            <a:lvl1pPr>
              <a:def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 algn="ctr" defTabSz="1097035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94362" y="1325883"/>
            <a:ext cx="8928464" cy="3283006"/>
          </a:xfrm>
        </p:spPr>
        <p:txBody>
          <a:bodyPr anchor="b"/>
          <a:lstStyle>
            <a:lvl1pPr algn="l">
              <a:defRPr sz="5800"/>
            </a:lvl1pPr>
          </a:lstStyle>
          <a:p>
            <a:r>
              <a:rPr lang="en-US" dirty="0"/>
              <a:t>Insightful presentation title in sentence case max 3 lines | Image instructions at right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94362" y="4709162"/>
            <a:ext cx="8928464" cy="1169125"/>
          </a:xfrm>
        </p:spPr>
        <p:txBody>
          <a:bodyPr/>
          <a:lstStyle>
            <a:lvl1pPr marL="0" indent="0" algn="l">
              <a:buNone/>
              <a:defRPr sz="3400">
                <a:solidFill>
                  <a:schemeClr val="tx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14752321" y="-7072"/>
            <a:ext cx="2621282" cy="8229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t"/>
          <a:lstStyle/>
          <a:p>
            <a:pPr algn="l"/>
            <a:r>
              <a:rPr lang="en-US" sz="1800" dirty="0"/>
              <a:t>4 STEPS to customizing this title slide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Right </a:t>
            </a:r>
            <a:r>
              <a:rPr lang="en-US" sz="1800" dirty="0" err="1"/>
              <a:t>cick</a:t>
            </a:r>
            <a:r>
              <a:rPr lang="en-US" sz="1800" dirty="0"/>
              <a:t> on presentation title placeholder &gt; Send to Back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Select white gradient overlay &gt; Send to Back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Click on Picture icon in center of picture placeholder &gt; Navigate to image &gt; Insert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Right click on Slide Thumbnail &gt; Hit Reset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4361" y="5988779"/>
            <a:ext cx="8928013" cy="843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14752321" y="-7072"/>
            <a:ext cx="2621282" cy="8229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t"/>
          <a:lstStyle/>
          <a:p>
            <a:pPr algn="l"/>
            <a:r>
              <a:rPr lang="en-US" sz="1800" dirty="0"/>
              <a:t>4 STEPS to customizing this title slide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Right </a:t>
            </a:r>
            <a:r>
              <a:rPr lang="en-US" sz="1800" dirty="0" err="1"/>
              <a:t>cick</a:t>
            </a:r>
            <a:r>
              <a:rPr lang="en-US" sz="1800" dirty="0"/>
              <a:t> on presentation title placeholder &gt; Send to Back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Select white gradient overlay &gt; Send to Back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Click on Picture icon in center of picture placeholder &gt; Navigate to image &gt; Insert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Right click on Slide Thumbnail &gt; Hit Reset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4752321" y="-7072"/>
            <a:ext cx="2621282" cy="8229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t"/>
          <a:lstStyle/>
          <a:p>
            <a:pPr algn="l"/>
            <a:r>
              <a:rPr lang="en-US" sz="1800" dirty="0"/>
              <a:t>4 STEPS to customizing this title slide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Right </a:t>
            </a:r>
            <a:r>
              <a:rPr lang="en-US" sz="1800" dirty="0" err="1"/>
              <a:t>cick</a:t>
            </a:r>
            <a:r>
              <a:rPr lang="en-US" sz="1800" dirty="0"/>
              <a:t> on presentation title placeholder &gt; Send to Back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Select white gradient overlay &gt; Send to Back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Click on Picture icon in center of picture placeholder &gt; Navigate to image &gt; Insert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Right click on Slide Thumbnail &gt; Hit Reset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76653B-7108-453B-9B83-C7F4FB60F995}"/>
              </a:ext>
            </a:extLst>
          </p:cNvPr>
          <p:cNvSpPr/>
          <p:nvPr/>
        </p:nvSpPr>
        <p:spPr bwMode="gray">
          <a:xfrm>
            <a:off x="14752321" y="-7072"/>
            <a:ext cx="2621282" cy="8229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t"/>
          <a:lstStyle/>
          <a:p>
            <a:pPr algn="l"/>
            <a:r>
              <a:rPr lang="en-US" sz="1800" dirty="0"/>
              <a:t>4 STEPS to customizing this title slide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Right </a:t>
            </a:r>
            <a:r>
              <a:rPr lang="en-US" sz="1800" dirty="0" err="1"/>
              <a:t>cick</a:t>
            </a:r>
            <a:r>
              <a:rPr lang="en-US" sz="1800" dirty="0"/>
              <a:t> on presentation title placeholder &gt; Send to Back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Select white gradient overlay &gt; Send to Back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Click on Picture icon in center of picture placeholder &gt; Navigate to image &gt; Insert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Right click on Slide Thumbnail &gt; Hit Reset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B2ADF1-764A-4F68-BB0A-1874814E7521}"/>
              </a:ext>
            </a:extLst>
          </p:cNvPr>
          <p:cNvSpPr/>
          <p:nvPr/>
        </p:nvSpPr>
        <p:spPr bwMode="gray">
          <a:xfrm>
            <a:off x="14752321" y="-7072"/>
            <a:ext cx="2621282" cy="8229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t"/>
          <a:lstStyle/>
          <a:p>
            <a:pPr algn="l"/>
            <a:r>
              <a:rPr lang="en-US" sz="1800" dirty="0"/>
              <a:t>4 STEPS to customizing this title slide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Right </a:t>
            </a:r>
            <a:r>
              <a:rPr lang="en-US" sz="1800" dirty="0" err="1"/>
              <a:t>cick</a:t>
            </a:r>
            <a:r>
              <a:rPr lang="en-US" sz="1800" dirty="0"/>
              <a:t> on presentation title placeholder &gt; Send to Back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Select white gradient overlay &gt; Send to Back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Click on Picture icon in center of picture placeholder &gt; Navigate to image &gt; Insert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Right click on Slide Thumbnail &gt; Hit Reset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21BB3F-CBC9-45BD-BE44-5074087344C5}"/>
              </a:ext>
            </a:extLst>
          </p:cNvPr>
          <p:cNvSpPr/>
          <p:nvPr userDrawn="1"/>
        </p:nvSpPr>
        <p:spPr bwMode="gray">
          <a:xfrm>
            <a:off x="14752321" y="-7072"/>
            <a:ext cx="2621282" cy="8229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t"/>
          <a:lstStyle/>
          <a:p>
            <a:pPr algn="l"/>
            <a:r>
              <a:rPr lang="en-US" sz="1800" dirty="0"/>
              <a:t>4 STEPS to customizing this title slide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Right click on presentation title placeholder &gt; Send to Back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Select white gradient overlay &gt; Send to Back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Click on Picture icon in center of picture placeholder &gt; Navigate to image &gt; Insert</a:t>
            </a:r>
          </a:p>
          <a:p>
            <a:pPr marL="411480" indent="-411480" algn="l">
              <a:buFont typeface="+mj-lt"/>
              <a:buAutoNum type="arabicPeriod"/>
            </a:pPr>
            <a:r>
              <a:rPr lang="en-US" sz="1800" dirty="0"/>
              <a:t>Right click on Slide Thumbnail &gt; Hit Reset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NOTE: If you accidentally move any of the placeholders on this slide, hitting Reset will put everything back in place – even the logo. So, a best practice would be to hit Reset after you’ve completed your work to make sure placeholders are in their place.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89E88-7755-437F-A367-C0D1CAAA7DB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30CA33-0408-7843-BED9-E167C47D3192}" type="datetime1">
              <a:rPr lang="en-US" smtClean="0"/>
              <a:t>1/31/2022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F992B04-FE0A-48EA-A5CC-B98E75A5F90D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423735" y="6954885"/>
            <a:ext cx="2623378" cy="80117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19D5C0-3E30-4D27-B93A-DE8877DFA135}"/>
              </a:ext>
            </a:extLst>
          </p:cNvPr>
          <p:cNvSpPr/>
          <p:nvPr userDrawn="1"/>
        </p:nvSpPr>
        <p:spPr bwMode="gray">
          <a:xfrm>
            <a:off x="17373601" y="-7072"/>
            <a:ext cx="2621282" cy="8229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t"/>
          <a:lstStyle/>
          <a:p>
            <a:pPr algn="l"/>
            <a:r>
              <a:rPr lang="en-US" sz="1800" dirty="0"/>
              <a:t>For Image / Photography options. navigate to </a:t>
            </a:r>
            <a:r>
              <a:rPr lang="en-US" sz="1800" b="0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https://hub.uhg.com/sites/hub/Resources/Brand/UnitedHealth-Group-Brand/Pages/Home.aspx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0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B12D-92C4-3B43-B1D8-9965D43BF638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1" y="1341939"/>
            <a:ext cx="13578840" cy="590550"/>
          </a:xfr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316272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1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4361" y="2190750"/>
            <a:ext cx="6629400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406641" y="2190750"/>
            <a:ext cx="6792686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2B7-E70D-5C40-876F-2AAFEE548D55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1" y="1341939"/>
            <a:ext cx="13578840" cy="590550"/>
          </a:xfr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393536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2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4361" y="2190750"/>
            <a:ext cx="6629400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406641" y="2190750"/>
            <a:ext cx="6792686" cy="48958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FFF-AA19-A248-B278-6D3F06A4B752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4360" y="1341939"/>
            <a:ext cx="6602730" cy="590550"/>
          </a:xfrm>
        </p:spPr>
        <p:txBody>
          <a:bodyPr anchor="t"/>
          <a:lstStyle>
            <a:lvl1pPr marL="0" indent="0">
              <a:buNone/>
              <a:defRPr sz="3200" b="0">
                <a:solidFill>
                  <a:schemeClr val="accent4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406640" y="1341939"/>
            <a:ext cx="6766560" cy="590550"/>
          </a:xfrm>
        </p:spPr>
        <p:txBody>
          <a:bodyPr anchor="t"/>
          <a:lstStyle>
            <a:lvl1pPr marL="0" indent="0">
              <a:buNone/>
              <a:defRPr sz="3200" b="0">
                <a:solidFill>
                  <a:schemeClr val="accent4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</p:spTree>
    <p:extLst>
      <p:ext uri="{BB962C8B-B14F-4D97-AF65-F5344CB8AC3E}">
        <p14:creationId xmlns:p14="http://schemas.microsoft.com/office/powerpoint/2010/main" val="70746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73E-47F9-FC40-A96F-1496DECD9ED4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464539" y="7784379"/>
            <a:ext cx="734787" cy="438150"/>
          </a:xfrm>
        </p:spPr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355080" y="7784379"/>
            <a:ext cx="7109459" cy="438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</p:spTree>
    <p:extLst>
      <p:ext uri="{BB962C8B-B14F-4D97-AF65-F5344CB8AC3E}">
        <p14:creationId xmlns:p14="http://schemas.microsoft.com/office/powerpoint/2010/main" val="190323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DB-8334-D945-AB69-E456494DD0B0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361" y="1341939"/>
            <a:ext cx="13578840" cy="590550"/>
          </a:xfr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166584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4D087D-EF83-4A62-AD98-E31A422A9423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471136" y="7516040"/>
            <a:ext cx="1710909" cy="5334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94361" y="0"/>
            <a:ext cx="13578840" cy="12888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4361" y="2190751"/>
            <a:ext cx="13578840" cy="48893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57200" y="8864239"/>
            <a:ext cx="3291840" cy="438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58EA-D2E5-6B40-9C49-1CF399DB248A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6355080" y="7784379"/>
            <a:ext cx="7109459" cy="438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3517880" y="7784379"/>
            <a:ext cx="650966" cy="438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548640" y="1320800"/>
            <a:ext cx="1362456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548640" y="1320800"/>
            <a:ext cx="1362456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548640" y="1320800"/>
            <a:ext cx="1362456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548640" y="1320800"/>
            <a:ext cx="1362456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548640" y="1320800"/>
            <a:ext cx="1362456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B69FDF-A621-430B-ADCC-6492A766DF3E}"/>
              </a:ext>
            </a:extLst>
          </p:cNvPr>
          <p:cNvCxnSpPr>
            <a:cxnSpLocks/>
          </p:cNvCxnSpPr>
          <p:nvPr/>
        </p:nvCxnSpPr>
        <p:spPr bwMode="gray">
          <a:xfrm>
            <a:off x="548640" y="1320800"/>
            <a:ext cx="1362456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21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66" r:id="rId21"/>
    <p:sldLayoutId id="2147483867" r:id="rId22"/>
    <p:sldLayoutId id="2147483868" r:id="rId23"/>
    <p:sldLayoutId id="2147483869" r:id="rId24"/>
    <p:sldLayoutId id="2147483870" r:id="rId25"/>
    <p:sldLayoutId id="2147483871" r:id="rId26"/>
    <p:sldLayoutId id="2147483872" r:id="rId27"/>
    <p:sldLayoutId id="2147483873" r:id="rId28"/>
    <p:sldLayoutId id="2147483874" r:id="rId29"/>
    <p:sldLayoutId id="2147483875" r:id="rId30"/>
    <p:sldLayoutId id="2147483876" r:id="rId31"/>
    <p:sldLayoutId id="2147483877" r:id="rId32"/>
    <p:sldLayoutId id="2147483878" r:id="rId33"/>
    <p:sldLayoutId id="2147483879" r:id="rId34"/>
  </p:sldLayoutIdLst>
  <p:hf hd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1097280" rtl="0" eaLnBrk="1" latinLnBrk="0" hangingPunct="1">
        <a:lnSpc>
          <a:spcPct val="95000"/>
        </a:lnSpc>
        <a:spcBef>
          <a:spcPts val="960"/>
        </a:spcBef>
        <a:spcAft>
          <a:spcPts val="720"/>
        </a:spcAft>
        <a:buFont typeface="Arial" panose="020B0604020202020204" pitchFamily="34" charset="0"/>
        <a:buChar char="​"/>
        <a:defRPr sz="2700" kern="1200">
          <a:solidFill>
            <a:schemeClr val="tx2"/>
          </a:solidFill>
          <a:latin typeface="+mn-lt"/>
          <a:ea typeface="+mn-ea"/>
          <a:cs typeface="+mn-cs"/>
        </a:defRPr>
      </a:lvl1pPr>
      <a:lvl2pPr marL="276226" indent="-276226" algn="l" defTabSz="1097280" rtl="0" eaLnBrk="1" latinLnBrk="0" hangingPunct="1">
        <a:lnSpc>
          <a:spcPct val="95000"/>
        </a:lnSpc>
        <a:spcBef>
          <a:spcPts val="0"/>
        </a:spcBef>
        <a:spcAft>
          <a:spcPts val="720"/>
        </a:spcAft>
        <a:buClr>
          <a:schemeClr val="accent1"/>
        </a:buClr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-274320" algn="l" defTabSz="1097280" rtl="0" eaLnBrk="1" latinLnBrk="0" hangingPunct="1">
        <a:lnSpc>
          <a:spcPct val="95000"/>
        </a:lnSpc>
        <a:spcBef>
          <a:spcPts val="0"/>
        </a:spcBef>
        <a:spcAft>
          <a:spcPts val="720"/>
        </a:spcAft>
        <a:buClr>
          <a:schemeClr val="accent1"/>
        </a:buClr>
        <a:buFont typeface="Arial" panose="020B0604020202020204" pitchFamily="34" charset="0"/>
        <a:buChar char="​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550546" indent="-276226" algn="l" defTabSz="1097280" rtl="0" eaLnBrk="1" latinLnBrk="0" hangingPunct="1">
        <a:lnSpc>
          <a:spcPct val="95000"/>
        </a:lnSpc>
        <a:spcBef>
          <a:spcPts val="0"/>
        </a:spcBef>
        <a:spcAft>
          <a:spcPts val="720"/>
        </a:spcAft>
        <a:buFont typeface="Arial" panose="020B060402020202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74320" algn="l" defTabSz="1097280" rtl="0" eaLnBrk="1" latinLnBrk="0" hangingPunct="1">
        <a:lnSpc>
          <a:spcPct val="95000"/>
        </a:lnSpc>
        <a:spcBef>
          <a:spcPts val="0"/>
        </a:spcBef>
        <a:spcAft>
          <a:spcPts val="72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274320" algn="l" defTabSz="1097280" rtl="0" eaLnBrk="1" latinLnBrk="0" hangingPunct="1">
        <a:lnSpc>
          <a:spcPct val="95000"/>
        </a:lnSpc>
        <a:spcBef>
          <a:spcPts val="0"/>
        </a:spcBef>
        <a:spcAft>
          <a:spcPts val="720"/>
        </a:spcAft>
        <a:buFont typeface="Arial" panose="020B0604020202020204" pitchFamily="34" charset="0"/>
        <a:buChar char="−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274320" algn="l" defTabSz="1097280" rtl="0" eaLnBrk="1" latinLnBrk="0" hangingPunct="1">
        <a:lnSpc>
          <a:spcPct val="95000"/>
        </a:lnSpc>
        <a:spcBef>
          <a:spcPts val="0"/>
        </a:spcBef>
        <a:spcAft>
          <a:spcPts val="720"/>
        </a:spcAft>
        <a:buFont typeface="Arial" panose="020B0604020202020204" pitchFamily="34" charset="0"/>
        <a:buChar char="−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274320" algn="l" defTabSz="1097280" rtl="0" eaLnBrk="1" latinLnBrk="0" hangingPunct="1">
        <a:lnSpc>
          <a:spcPct val="95000"/>
        </a:lnSpc>
        <a:spcBef>
          <a:spcPts val="0"/>
        </a:spcBef>
        <a:spcAft>
          <a:spcPts val="720"/>
        </a:spcAft>
        <a:buFont typeface="Arial" panose="020B0604020202020204" pitchFamily="34" charset="0"/>
        <a:buChar char="−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274320" algn="l" defTabSz="1097280" rtl="0" eaLnBrk="1" latinLnBrk="0" hangingPunct="1">
        <a:lnSpc>
          <a:spcPct val="95000"/>
        </a:lnSpc>
        <a:spcBef>
          <a:spcPts val="0"/>
        </a:spcBef>
        <a:spcAft>
          <a:spcPts val="720"/>
        </a:spcAft>
        <a:buFont typeface="Arial" panose="020B0604020202020204" pitchFamily="34" charset="0"/>
        <a:buChar char="−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2" pos="3816" userDrawn="1">
          <p15:clr>
            <a:srgbClr val="FDE53C"/>
          </p15:clr>
        </p15:guide>
        <p15:guide id="73" orient="horz" pos="3720" userDrawn="1">
          <p15:clr>
            <a:srgbClr val="F26B43"/>
          </p15:clr>
        </p15:guide>
        <p15:guide id="74" userDrawn="1">
          <p15:clr>
            <a:srgbClr val="F26B43"/>
          </p15:clr>
        </p15:guide>
        <p15:guide id="75" pos="7440" userDrawn="1">
          <p15:clr>
            <a:srgbClr val="F26B43"/>
          </p15:clr>
        </p15:guide>
        <p15:guide id="76" pos="264" userDrawn="1">
          <p15:clr>
            <a:srgbClr val="F26B43"/>
          </p15:clr>
        </p15:guide>
        <p15:guide id="77" orient="horz" pos="4080" userDrawn="1">
          <p15:clr>
            <a:srgbClr val="F26B43"/>
          </p15:clr>
        </p15:guide>
        <p15:guide id="78" pos="312" userDrawn="1">
          <p15:clr>
            <a:srgbClr val="F26B43"/>
          </p15:clr>
        </p15:guide>
        <p15:guide id="79" orient="horz" pos="240" userDrawn="1">
          <p15:clr>
            <a:srgbClr val="F26B43"/>
          </p15:clr>
        </p15:guide>
        <p15:guide id="80" orient="horz" pos="360" userDrawn="1">
          <p15:clr>
            <a:srgbClr val="F26B43"/>
          </p15:clr>
        </p15:guide>
        <p15:guide id="81" orient="horz" pos="696" userDrawn="1">
          <p15:clr>
            <a:srgbClr val="F26B43"/>
          </p15:clr>
        </p15:guide>
        <p15:guide id="82" orient="horz" pos="2472" userDrawn="1">
          <p15:clr>
            <a:srgbClr val="F26B43"/>
          </p15:clr>
        </p15:guide>
        <p15:guide id="83" orient="horz" pos="4224" userDrawn="1">
          <p15:clr>
            <a:srgbClr val="F26B43"/>
          </p15:clr>
        </p15:guide>
        <p15:guide id="84" pos="7392" userDrawn="1">
          <p15:clr>
            <a:srgbClr val="F26B43"/>
          </p15:clr>
        </p15:guide>
        <p15:guide id="85" pos="3864" userDrawn="1">
          <p15:clr>
            <a:srgbClr val="FDE53C"/>
          </p15:clr>
        </p15:guide>
        <p15:guide id="86" pos="2688" userDrawn="1">
          <p15:clr>
            <a:srgbClr val="F26B43"/>
          </p15:clr>
        </p15:guide>
        <p15:guide id="87" pos="4992" userDrawn="1">
          <p15:clr>
            <a:srgbClr val="F26B43"/>
          </p15:clr>
        </p15:guide>
        <p15:guide id="88" pos="2640" userDrawn="1">
          <p15:clr>
            <a:srgbClr val="F26B43"/>
          </p15:clr>
        </p15:guide>
        <p15:guide id="89" pos="5040" userDrawn="1">
          <p15:clr>
            <a:srgbClr val="F26B43"/>
          </p15:clr>
        </p15:guide>
        <p15:guide id="90" orient="horz" pos="2424" userDrawn="1">
          <p15:clr>
            <a:srgbClr val="F26B43"/>
          </p15:clr>
        </p15:guide>
        <p15:guide id="91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34.xml"/><Relationship Id="rId39" Type="http://schemas.openxmlformats.org/officeDocument/2006/relationships/image" Target="../media/image21.pn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16.png"/><Relationship Id="rId42" Type="http://schemas.openxmlformats.org/officeDocument/2006/relationships/hyperlink" Target="https://www.covid19india.org/" TargetMode="Externa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15.png"/><Relationship Id="rId38" Type="http://schemas.openxmlformats.org/officeDocument/2006/relationships/image" Target="../media/image20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1.png"/><Relationship Id="rId41" Type="http://schemas.openxmlformats.org/officeDocument/2006/relationships/image" Target="../media/image2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14.png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10.png"/><Relationship Id="rId36" Type="http://schemas.openxmlformats.org/officeDocument/2006/relationships/image" Target="../media/image18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tags" Target="../tags/tag28.xml"/><Relationship Id="rId21" Type="http://schemas.openxmlformats.org/officeDocument/2006/relationships/image" Target="../media/image28.png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tags" Target="../tags/tag27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27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image" Target="../media/image31.png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image" Target="../media/image30.png"/><Relationship Id="rId10" Type="http://schemas.openxmlformats.org/officeDocument/2006/relationships/tags" Target="../tags/tag35.xml"/><Relationship Id="rId19" Type="http://schemas.openxmlformats.org/officeDocument/2006/relationships/image" Target="../media/image26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image" Target="../media/image36.png"/><Relationship Id="rId26" Type="http://schemas.openxmlformats.org/officeDocument/2006/relationships/image" Target="../media/image15.png"/><Relationship Id="rId3" Type="http://schemas.openxmlformats.org/officeDocument/2006/relationships/tags" Target="../tags/tag43.xml"/><Relationship Id="rId21" Type="http://schemas.openxmlformats.org/officeDocument/2006/relationships/image" Target="../media/image39.png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tags" Target="../tags/tag42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38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image" Target="../media/image42.png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image" Target="../media/image41.png"/><Relationship Id="rId10" Type="http://schemas.openxmlformats.org/officeDocument/2006/relationships/tags" Target="../tags/tag50.xml"/><Relationship Id="rId19" Type="http://schemas.openxmlformats.org/officeDocument/2006/relationships/image" Target="../media/image37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image" Target="../media/image40.png"/><Relationship Id="rId27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tags" Target="../tags/tag58.xml"/><Relationship Id="rId21" Type="http://schemas.openxmlformats.org/officeDocument/2006/relationships/image" Target="../media/image49.png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tags" Target="../tags/tag57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48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image" Target="../media/image52.png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image" Target="../media/image51.png"/><Relationship Id="rId10" Type="http://schemas.openxmlformats.org/officeDocument/2006/relationships/tags" Target="../tags/tag65.xml"/><Relationship Id="rId19" Type="http://schemas.openxmlformats.org/officeDocument/2006/relationships/image" Target="../media/image47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0A21-ED2F-4779-8079-FB705C7D4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2" y="3669631"/>
            <a:ext cx="8928464" cy="939257"/>
          </a:xfrm>
        </p:spPr>
        <p:txBody>
          <a:bodyPr/>
          <a:lstStyle/>
          <a:p>
            <a:r>
              <a:rPr lang="en-US" dirty="0"/>
              <a:t>India COVID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8263B-8AF6-444F-B154-57B33F6919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8582" y="4809683"/>
            <a:ext cx="4013734" cy="448116"/>
          </a:xfrm>
        </p:spPr>
        <p:txBody>
          <a:bodyPr/>
          <a:lstStyle/>
          <a:p>
            <a:r>
              <a:rPr lang="en-US" sz="2400" dirty="0"/>
              <a:t>April 16, 2021</a:t>
            </a:r>
          </a:p>
        </p:txBody>
      </p:sp>
    </p:spTree>
    <p:extLst>
      <p:ext uri="{BB962C8B-B14F-4D97-AF65-F5344CB8AC3E}">
        <p14:creationId xmlns:p14="http://schemas.microsoft.com/office/powerpoint/2010/main" val="371751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>
            <a:extLst>
              <a:ext uri="{FF2B5EF4-FFF2-40B4-BE49-F238E27FC236}">
                <a16:creationId xmlns:a16="http://schemas.microsoft.com/office/drawing/2014/main" id="{B0CA86E0-A1F9-46B0-935D-AFB9F432BD5E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64" y="3668230"/>
            <a:ext cx="5760720" cy="182880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A4E7F780-D490-44E6-BD89-606372D1040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376" y="5808189"/>
            <a:ext cx="5760720" cy="182880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7AB8F9F-F45C-4C4B-AA7A-76A782E2333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376" y="3657596"/>
            <a:ext cx="5760720" cy="182880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4290A339-C22D-4DA8-AE3C-CA41A4369680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64" y="5808189"/>
            <a:ext cx="5760720" cy="182880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54EC549-7A03-4DB1-90B9-9980638411B1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444" y="2840976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1F78F4A-F632-4C44-83D4-2BC7E2094B5D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671" y="2840976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63E31D6-5FB0-43A5-8878-05846905E6E2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994" y="2840976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E6A0169-FE39-4667-9D83-98190E236F72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23" y="2840976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FA04AB2-1161-4702-9307-C7D77083A903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293" y="2840976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F19EA9C-7313-412C-BCCC-076141412C08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063" y="2840976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2FA290B-B29F-4743-B2F8-E07010A3DC37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75" y="2840976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4301575D-2D52-43C0-871A-38F6BC046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024" y="859334"/>
            <a:ext cx="5029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/>
              <a:t>INDIA COVID Dashboard as of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5A8D0-FE13-434B-9B32-AC393C048B2F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483253" y="857410"/>
            <a:ext cx="5486400" cy="430887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April 15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F9B31414-214B-4233-A4BB-526FB1397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997" y="1419225"/>
            <a:ext cx="2286000" cy="1005840"/>
          </a:xfrm>
          <a:prstGeom prst="rect">
            <a:avLst/>
          </a:prstGeom>
          <a:solidFill>
            <a:srgbClr val="BBAD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F53EBE19-97B3-49FC-98EA-8DDA60C47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684" y="1419225"/>
            <a:ext cx="2286000" cy="1005840"/>
          </a:xfrm>
          <a:prstGeom prst="rect">
            <a:avLst/>
          </a:prstGeom>
          <a:solidFill>
            <a:srgbClr val="4293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B817214E-B570-47D1-8763-6BC60EE7D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393" y="1419225"/>
            <a:ext cx="2286000" cy="1005840"/>
          </a:xfrm>
          <a:prstGeom prst="rect">
            <a:avLst/>
          </a:prstGeom>
          <a:solidFill>
            <a:srgbClr val="0BB8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ABED27E3-175E-47F4-8839-0F2A48AD8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019" y="1419225"/>
            <a:ext cx="2286000" cy="1005840"/>
          </a:xfrm>
          <a:prstGeom prst="rect">
            <a:avLst/>
          </a:prstGeom>
          <a:solidFill>
            <a:srgbClr val="C374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98780983-E8F0-4345-974C-6BD991804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1882" y="1419225"/>
            <a:ext cx="2328213" cy="1005840"/>
          </a:xfrm>
          <a:prstGeom prst="rect">
            <a:avLst/>
          </a:prstGeom>
          <a:solidFill>
            <a:srgbClr val="8F6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4583B364-C41E-44DE-98F8-272A2714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1421234"/>
            <a:ext cx="9144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Confirmed</a:t>
            </a:r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C291FDCB-2688-4329-B0DC-815FA9EA6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1421234"/>
            <a:ext cx="914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	</a:t>
            </a:r>
          </a:p>
        </p:txBody>
      </p:sp>
      <p:sp>
        <p:nvSpPr>
          <p:cNvPr id="41" name="TextBox 20">
            <a:extLst>
              <a:ext uri="{FF2B5EF4-FFF2-40B4-BE49-F238E27FC236}">
                <a16:creationId xmlns:a16="http://schemas.microsoft.com/office/drawing/2014/main" id="{60FA46E7-9913-4BAA-8183-D2A0A28F1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1421234"/>
            <a:ext cx="914400" cy="2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Recovered</a:t>
            </a:r>
          </a:p>
        </p:txBody>
      </p:sp>
      <p:sp>
        <p:nvSpPr>
          <p:cNvPr id="42" name="TextBox 21">
            <a:extLst>
              <a:ext uri="{FF2B5EF4-FFF2-40B4-BE49-F238E27FC236}">
                <a16:creationId xmlns:a16="http://schemas.microsoft.com/office/drawing/2014/main" id="{4C851407-2769-49AC-8D25-955E4488A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1421234"/>
            <a:ext cx="914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Deceased	</a:t>
            </a:r>
          </a:p>
        </p:txBody>
      </p:sp>
      <p:sp>
        <p:nvSpPr>
          <p:cNvPr id="43" name="TextBox 22">
            <a:extLst>
              <a:ext uri="{FF2B5EF4-FFF2-40B4-BE49-F238E27FC236}">
                <a16:creationId xmlns:a16="http://schemas.microsoft.com/office/drawing/2014/main" id="{24D10345-1383-4A08-B307-FBC85FFE3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8300" y="1421234"/>
            <a:ext cx="914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Tested	</a:t>
            </a:r>
          </a:p>
        </p:txBody>
      </p:sp>
      <p:pic>
        <p:nvPicPr>
          <p:cNvPr id="48" name="Picture 27">
            <a:extLst>
              <a:ext uri="{FF2B5EF4-FFF2-40B4-BE49-F238E27FC236}">
                <a16:creationId xmlns:a16="http://schemas.microsoft.com/office/drawing/2014/main" id="{A9A8CD17-1587-43F8-B672-66FDD547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80000">
            <a:off x="1649829" y="2046574"/>
            <a:ext cx="23495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">
            <a:extLst>
              <a:ext uri="{FF2B5EF4-FFF2-40B4-BE49-F238E27FC236}">
                <a16:creationId xmlns:a16="http://schemas.microsoft.com/office/drawing/2014/main" id="{953DCB4E-34B1-4234-ADE3-68F783C14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767" y="2042532"/>
            <a:ext cx="238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5">
            <a:extLst>
              <a:ext uri="{FF2B5EF4-FFF2-40B4-BE49-F238E27FC236}">
                <a16:creationId xmlns:a16="http://schemas.microsoft.com/office/drawing/2014/main" id="{96E769A6-B1A5-42A5-8F0F-6AFB5C324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337" y="2066596"/>
            <a:ext cx="2381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0">
            <a:extLst>
              <a:ext uri="{FF2B5EF4-FFF2-40B4-BE49-F238E27FC236}">
                <a16:creationId xmlns:a16="http://schemas.microsoft.com/office/drawing/2014/main" id="{530433C8-7206-408B-BB52-9DFB94B58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835" y="2066596"/>
            <a:ext cx="2476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5FA4D94-F783-47B6-98C0-9D7FABE1452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713357" y="1659044"/>
            <a:ext cx="1097280" cy="274320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</a:rPr>
              <a:t>14.3M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C6F95A-7FBB-43B8-B79C-BB1C7B25071D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047044" y="1767332"/>
            <a:ext cx="1097280" cy="274320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</a:rPr>
              <a:t>1.6M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C0740C-F2EC-4B2E-95C0-8395F8C6F8E9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385753" y="1659044"/>
            <a:ext cx="1097280" cy="274320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</a:rPr>
              <a:t>12.5M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BA0915-5DE7-4700-8729-04CEC6D7995F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8731379" y="1659044"/>
            <a:ext cx="1097280" cy="274320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</a:rPr>
              <a:t>174.3K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329FED-8564-4C8A-A4A4-51D00871D5A4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0982285" y="1659043"/>
            <a:ext cx="1489706" cy="391943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</a:rPr>
              <a:t>263.5M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E52482-827D-4511-8053-6AC52B8CE10D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815868" y="1995888"/>
            <a:ext cx="1097280" cy="274320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</a:rPr>
              <a:t>216.8K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B8F8FD-32F7-42CE-9C40-036DE90EF307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539373" y="1982372"/>
            <a:ext cx="1097280" cy="274320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</a:rPr>
              <a:t>117.9K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A17FC8-ACCB-4A55-97C5-24A10B3447A8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1287272" y="1971953"/>
            <a:ext cx="1097280" cy="274320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</a:rPr>
              <a:t>1.5M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9A316F-A80A-4EE2-9749-23DF492358C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001272" y="1962281"/>
            <a:ext cx="1097280" cy="274320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</a:rPr>
              <a:t>1.2K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C6D9A3-6F24-46DF-B546-52AA721C5DD6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150967" y="3363408"/>
            <a:ext cx="1371600" cy="274320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sz="1400">
                <a:ea typeface="Tahoma" panose="020B0604030504040204" pitchFamily="34" charset="0"/>
                <a:cs typeface="Tahoma" panose="020B0604030504040204" pitchFamily="34" charset="0"/>
              </a:rPr>
              <a:t>Confirmed</a:t>
            </a: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E3956C-EE7C-4A03-B0E9-13EDEE10B87C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7091912" y="3363407"/>
            <a:ext cx="1307798" cy="283559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sz="1400">
                <a:ea typeface="Tahoma" panose="020B0604030504040204" pitchFamily="34" charset="0"/>
                <a:cs typeface="Tahoma" panose="020B0604030504040204" pitchFamily="34" charset="0"/>
              </a:rPr>
              <a:t>Active</a:t>
            </a: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32880F-C1CB-4A1B-83F0-6C38EF6E4618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150967" y="5502005"/>
            <a:ext cx="1371600" cy="274320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sz="1400">
                <a:ea typeface="Tahoma" panose="020B0604030504040204" pitchFamily="34" charset="0"/>
                <a:cs typeface="Tahoma" panose="020B0604030504040204" pitchFamily="34" charset="0"/>
              </a:rPr>
              <a:t>Recovered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8BD171-2675-4B29-96CB-8E456677EEDE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7134448" y="5502005"/>
            <a:ext cx="1371600" cy="274320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sz="1400">
                <a:ea typeface="Tahoma" panose="020B0604030504040204" pitchFamily="34" charset="0"/>
                <a:cs typeface="Tahoma" panose="020B0604030504040204" pitchFamily="34" charset="0"/>
              </a:rPr>
              <a:t>Deceased</a:t>
            </a: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5" name="Table 7">
            <a:extLst>
              <a:ext uri="{FF2B5EF4-FFF2-40B4-BE49-F238E27FC236}">
                <a16:creationId xmlns:a16="http://schemas.microsoft.com/office/drawing/2014/main" id="{C1C92366-3915-4C5D-9F1D-A45AA3796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002729"/>
              </p:ext>
            </p:extLst>
          </p:nvPr>
        </p:nvGraphicFramePr>
        <p:xfrm>
          <a:off x="1125427" y="2479270"/>
          <a:ext cx="11665540" cy="93516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64127">
                  <a:extLst>
                    <a:ext uri="{9D8B030D-6E8A-4147-A177-3AD203B41FA5}">
                      <a16:colId xmlns:a16="http://schemas.microsoft.com/office/drawing/2014/main" val="852206298"/>
                    </a:ext>
                  </a:extLst>
                </a:gridCol>
                <a:gridCol w="1664127">
                  <a:extLst>
                    <a:ext uri="{9D8B030D-6E8A-4147-A177-3AD203B41FA5}">
                      <a16:colId xmlns:a16="http://schemas.microsoft.com/office/drawing/2014/main" val="181636854"/>
                    </a:ext>
                  </a:extLst>
                </a:gridCol>
                <a:gridCol w="1664127">
                  <a:extLst>
                    <a:ext uri="{9D8B030D-6E8A-4147-A177-3AD203B41FA5}">
                      <a16:colId xmlns:a16="http://schemas.microsoft.com/office/drawing/2014/main" val="1677604604"/>
                    </a:ext>
                  </a:extLst>
                </a:gridCol>
                <a:gridCol w="1664127">
                  <a:extLst>
                    <a:ext uri="{9D8B030D-6E8A-4147-A177-3AD203B41FA5}">
                      <a16:colId xmlns:a16="http://schemas.microsoft.com/office/drawing/2014/main" val="1641678736"/>
                    </a:ext>
                  </a:extLst>
                </a:gridCol>
                <a:gridCol w="1664127">
                  <a:extLst>
                    <a:ext uri="{9D8B030D-6E8A-4147-A177-3AD203B41FA5}">
                      <a16:colId xmlns:a16="http://schemas.microsoft.com/office/drawing/2014/main" val="2365620419"/>
                    </a:ext>
                  </a:extLst>
                </a:gridCol>
                <a:gridCol w="1664127">
                  <a:extLst>
                    <a:ext uri="{9D8B030D-6E8A-4147-A177-3AD203B41FA5}">
                      <a16:colId xmlns:a16="http://schemas.microsoft.com/office/drawing/2014/main" val="2970094735"/>
                    </a:ext>
                  </a:extLst>
                </a:gridCol>
                <a:gridCol w="1680778">
                  <a:extLst>
                    <a:ext uri="{9D8B030D-6E8A-4147-A177-3AD203B41FA5}">
                      <a16:colId xmlns:a16="http://schemas.microsoft.com/office/drawing/2014/main" val="2749964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Active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Recovery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Mortality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Positivity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Confirmed/100k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Tests/1M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Confirmed/1M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159272"/>
                  </a:ext>
                </a:extLst>
              </a:tr>
              <a:tr h="603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19619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E01AD-BEDF-4CB5-AAF8-323D1BFCA308}"/>
              </a:ext>
            </a:extLst>
          </p:cNvPr>
          <p:cNvSpPr txBox="1"/>
          <p:nvPr/>
        </p:nvSpPr>
        <p:spPr>
          <a:xfrm>
            <a:off x="8016953" y="7857460"/>
            <a:ext cx="481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*Data Source : </a:t>
            </a:r>
            <a:r>
              <a:rPr lang="en-US" sz="1400" dirty="0">
                <a:hlinkClick r:id="rId42" tooltip="https://www.covid19india.or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https://www.covid19india.org/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509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D29C52E7-361F-4242-B83C-AE0FA0289BA3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64" y="2594332"/>
            <a:ext cx="5760720" cy="228600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1733FE7-3204-4C2B-8E45-38F2C4B9DE5B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12" y="2594332"/>
            <a:ext cx="5760720" cy="228600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3BE102A-33AF-492B-9D50-8206A0302F6B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64" y="5255327"/>
            <a:ext cx="5760720" cy="228600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293A3FD-1453-4FA0-8FD1-51134D7323E1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77" y="5255327"/>
            <a:ext cx="5760720" cy="228600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1A4BBCB-2258-4040-A08B-46389D0C98C2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573" y="1751511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87F7E90-A4FB-4C30-BEA1-67ED33FE39D5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41" y="1757532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0D524EA-6C07-48C1-A096-53C4166A9AE5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263" y="1756126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46EDB71-2C4F-4A63-B90A-D83937E2ADEE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792" y="1752096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3D93B83-AFA6-4A61-960D-3E5A2642E767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21" y="1749238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3E2757D-18B4-4058-A556-9F9B46987789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44" y="1749238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640FCD-998B-484F-9A4C-6B8DF308E9E8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102" y="1752140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4301575D-2D52-43C0-871A-38F6BC046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864" y="859334"/>
            <a:ext cx="128861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n-lt"/>
              </a:rPr>
              <a:t> NCR – Week Over Week Changes in 7 Day Moving Average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C6D9A3-6F24-46DF-B546-52AA721C5DD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150967" y="2310785"/>
            <a:ext cx="1371600" cy="274320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sz="1400">
                <a:ea typeface="Tahoma" panose="020B0604030504040204" pitchFamily="34" charset="0"/>
                <a:cs typeface="Tahoma" panose="020B0604030504040204" pitchFamily="34" charset="0"/>
              </a:rPr>
              <a:t>Confirmed</a:t>
            </a: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E3956C-EE7C-4A03-B0E9-13EDEE10B87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091912" y="2310784"/>
            <a:ext cx="1307798" cy="283559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sz="1400">
                <a:ea typeface="Tahoma" panose="020B0604030504040204" pitchFamily="34" charset="0"/>
                <a:cs typeface="Tahoma" panose="020B0604030504040204" pitchFamily="34" charset="0"/>
              </a:rPr>
              <a:t>Active</a:t>
            </a: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32880F-C1CB-4A1B-83F0-6C38EF6E461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150967" y="4981007"/>
            <a:ext cx="1371600" cy="274320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sz="1400">
                <a:ea typeface="Tahoma" panose="020B0604030504040204" pitchFamily="34" charset="0"/>
                <a:cs typeface="Tahoma" panose="020B0604030504040204" pitchFamily="34" charset="0"/>
              </a:rPr>
              <a:t>Recovered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8BD171-2675-4B29-96CB-8E456677EED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134448" y="4981007"/>
            <a:ext cx="1371600" cy="274320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sz="1400">
                <a:ea typeface="Tahoma" panose="020B0604030504040204" pitchFamily="34" charset="0"/>
                <a:cs typeface="Tahoma" panose="020B0604030504040204" pitchFamily="34" charset="0"/>
              </a:rPr>
              <a:t>Deceased</a:t>
            </a: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5F5B1556-AFFB-4430-8ABD-BA7B3A8D2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27171"/>
              </p:ext>
            </p:extLst>
          </p:nvPr>
        </p:nvGraphicFramePr>
        <p:xfrm>
          <a:off x="1195120" y="1390896"/>
          <a:ext cx="11657512" cy="93516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64127">
                  <a:extLst>
                    <a:ext uri="{9D8B030D-6E8A-4147-A177-3AD203B41FA5}">
                      <a16:colId xmlns:a16="http://schemas.microsoft.com/office/drawing/2014/main" val="852206298"/>
                    </a:ext>
                  </a:extLst>
                </a:gridCol>
                <a:gridCol w="1664127">
                  <a:extLst>
                    <a:ext uri="{9D8B030D-6E8A-4147-A177-3AD203B41FA5}">
                      <a16:colId xmlns:a16="http://schemas.microsoft.com/office/drawing/2014/main" val="181636854"/>
                    </a:ext>
                  </a:extLst>
                </a:gridCol>
                <a:gridCol w="1664127">
                  <a:extLst>
                    <a:ext uri="{9D8B030D-6E8A-4147-A177-3AD203B41FA5}">
                      <a16:colId xmlns:a16="http://schemas.microsoft.com/office/drawing/2014/main" val="1677604604"/>
                    </a:ext>
                  </a:extLst>
                </a:gridCol>
                <a:gridCol w="1664127">
                  <a:extLst>
                    <a:ext uri="{9D8B030D-6E8A-4147-A177-3AD203B41FA5}">
                      <a16:colId xmlns:a16="http://schemas.microsoft.com/office/drawing/2014/main" val="1641678736"/>
                    </a:ext>
                  </a:extLst>
                </a:gridCol>
                <a:gridCol w="1664127">
                  <a:extLst>
                    <a:ext uri="{9D8B030D-6E8A-4147-A177-3AD203B41FA5}">
                      <a16:colId xmlns:a16="http://schemas.microsoft.com/office/drawing/2014/main" val="2365620419"/>
                    </a:ext>
                  </a:extLst>
                </a:gridCol>
                <a:gridCol w="1664127">
                  <a:extLst>
                    <a:ext uri="{9D8B030D-6E8A-4147-A177-3AD203B41FA5}">
                      <a16:colId xmlns:a16="http://schemas.microsoft.com/office/drawing/2014/main" val="2970094735"/>
                    </a:ext>
                  </a:extLst>
                </a:gridCol>
                <a:gridCol w="1672750">
                  <a:extLst>
                    <a:ext uri="{9D8B030D-6E8A-4147-A177-3AD203B41FA5}">
                      <a16:colId xmlns:a16="http://schemas.microsoft.com/office/drawing/2014/main" val="2749964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Active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Recovery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Mortality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Positivity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Confirmed/100k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Tests/1M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Confirmed/1M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159272"/>
                  </a:ext>
                </a:extLst>
              </a:tr>
              <a:tr h="603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196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21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CDE52F9B-4DFB-48A2-8557-4576D06A004D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12" y="5319087"/>
            <a:ext cx="5760720" cy="228600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B3BA61D-0642-48D0-8AD9-4EC0EAC80442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97" y="5319087"/>
            <a:ext cx="5760720" cy="228600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54D25D2-2BC1-4A59-99B3-80C1775604F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376" y="2616496"/>
            <a:ext cx="5760720" cy="228600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C35CA5A-C703-4C82-AB31-5F57F9C466BC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97" y="2621040"/>
            <a:ext cx="5760720" cy="228600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E6FB2C5-1855-400F-937A-5A6980371AC2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291" y="1780113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173451E-AC7E-4B39-94CD-26CE80B1A5F9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46" y="1780113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255140C-E358-4960-8098-49854D16683C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380" y="1783410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BFF06D1-8B2B-4647-B6BE-C153CA2D0F63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153" y="1780113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07BC4A-5ECE-46E9-BB74-CE50054ECA0F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192" y="1777897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129A3D-561A-477E-BEB0-9EB4E76D6F3D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31" y="1782504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C87F85B-0E86-4D8A-AC05-1CD70FADDF3B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106" y="1777897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9C6D9A3-6F24-46DF-B546-52AA721C5DD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150967" y="2310785"/>
            <a:ext cx="1371600" cy="274320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sz="1400">
                <a:ea typeface="Tahoma" panose="020B0604030504040204" pitchFamily="34" charset="0"/>
                <a:cs typeface="Tahoma" panose="020B0604030504040204" pitchFamily="34" charset="0"/>
              </a:rPr>
              <a:t>Confirmed</a:t>
            </a: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E3956C-EE7C-4A03-B0E9-13EDEE10B87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091912" y="2310784"/>
            <a:ext cx="1307798" cy="283559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sz="1400">
                <a:ea typeface="Tahoma" panose="020B0604030504040204" pitchFamily="34" charset="0"/>
                <a:cs typeface="Tahoma" panose="020B0604030504040204" pitchFamily="34" charset="0"/>
              </a:rPr>
              <a:t>Active</a:t>
            </a: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32880F-C1CB-4A1B-83F0-6C38EF6E461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150967" y="4981007"/>
            <a:ext cx="1371600" cy="274320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sz="1400">
                <a:ea typeface="Tahoma" panose="020B0604030504040204" pitchFamily="34" charset="0"/>
                <a:cs typeface="Tahoma" panose="020B0604030504040204" pitchFamily="34" charset="0"/>
              </a:rPr>
              <a:t>Recovered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8BD171-2675-4B29-96CB-8E456677EED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134448" y="4981007"/>
            <a:ext cx="1371600" cy="274320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sz="1400">
                <a:ea typeface="Tahoma" panose="020B0604030504040204" pitchFamily="34" charset="0"/>
                <a:cs typeface="Tahoma" panose="020B0604030504040204" pitchFamily="34" charset="0"/>
              </a:rPr>
              <a:t>Deceased</a:t>
            </a: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89562C23-B114-4BE5-9D48-9F31BB4CF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997" y="859334"/>
            <a:ext cx="129159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/>
              <a:t>Karnataka – Week Over Week Changes in 7 Day Moving Average</a:t>
            </a:r>
          </a:p>
        </p:txBody>
      </p:sp>
      <p:graphicFrame>
        <p:nvGraphicFramePr>
          <p:cNvPr id="25" name="Table 7">
            <a:extLst>
              <a:ext uri="{FF2B5EF4-FFF2-40B4-BE49-F238E27FC236}">
                <a16:creationId xmlns:a16="http://schemas.microsoft.com/office/drawing/2014/main" id="{3A5812C0-392B-4303-8FEC-180EFBEF8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949699"/>
              </p:ext>
            </p:extLst>
          </p:nvPr>
        </p:nvGraphicFramePr>
        <p:xfrm>
          <a:off x="1152584" y="1417482"/>
          <a:ext cx="11657512" cy="93516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64127">
                  <a:extLst>
                    <a:ext uri="{9D8B030D-6E8A-4147-A177-3AD203B41FA5}">
                      <a16:colId xmlns:a16="http://schemas.microsoft.com/office/drawing/2014/main" val="852206298"/>
                    </a:ext>
                  </a:extLst>
                </a:gridCol>
                <a:gridCol w="1664127">
                  <a:extLst>
                    <a:ext uri="{9D8B030D-6E8A-4147-A177-3AD203B41FA5}">
                      <a16:colId xmlns:a16="http://schemas.microsoft.com/office/drawing/2014/main" val="181636854"/>
                    </a:ext>
                  </a:extLst>
                </a:gridCol>
                <a:gridCol w="1664127">
                  <a:extLst>
                    <a:ext uri="{9D8B030D-6E8A-4147-A177-3AD203B41FA5}">
                      <a16:colId xmlns:a16="http://schemas.microsoft.com/office/drawing/2014/main" val="1677604604"/>
                    </a:ext>
                  </a:extLst>
                </a:gridCol>
                <a:gridCol w="1664127">
                  <a:extLst>
                    <a:ext uri="{9D8B030D-6E8A-4147-A177-3AD203B41FA5}">
                      <a16:colId xmlns:a16="http://schemas.microsoft.com/office/drawing/2014/main" val="1641678736"/>
                    </a:ext>
                  </a:extLst>
                </a:gridCol>
                <a:gridCol w="1664127">
                  <a:extLst>
                    <a:ext uri="{9D8B030D-6E8A-4147-A177-3AD203B41FA5}">
                      <a16:colId xmlns:a16="http://schemas.microsoft.com/office/drawing/2014/main" val="2365620419"/>
                    </a:ext>
                  </a:extLst>
                </a:gridCol>
                <a:gridCol w="1664127">
                  <a:extLst>
                    <a:ext uri="{9D8B030D-6E8A-4147-A177-3AD203B41FA5}">
                      <a16:colId xmlns:a16="http://schemas.microsoft.com/office/drawing/2014/main" val="2970094735"/>
                    </a:ext>
                  </a:extLst>
                </a:gridCol>
                <a:gridCol w="1672750">
                  <a:extLst>
                    <a:ext uri="{9D8B030D-6E8A-4147-A177-3AD203B41FA5}">
                      <a16:colId xmlns:a16="http://schemas.microsoft.com/office/drawing/2014/main" val="2749964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Active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Recovery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Mortality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Positivity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Confirmed/100k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Tests/1M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Confirmed/1M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159272"/>
                  </a:ext>
                </a:extLst>
              </a:tr>
              <a:tr h="603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196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98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DA0D39C7-B94A-4A2A-9785-FA75D0FDD2B0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695" y="5255327"/>
            <a:ext cx="5760720" cy="228600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8D91500-BF37-4565-9CC0-AA5407B8B673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67" y="5319087"/>
            <a:ext cx="5760720" cy="228600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1DE2CD3-F446-4A4E-94D6-BF0BD9007373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328" y="2663127"/>
            <a:ext cx="5760720" cy="228600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ED41863-A8E3-45B4-98BE-11BFD988E493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92" y="2622630"/>
            <a:ext cx="5760720" cy="228600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B1F4924-D89D-4318-A03F-B18055C931CE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32" y="1746231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9F2FF7B-FDEE-4E89-BF7C-4D90A6271E81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693" y="1746231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8A81684-9EA3-4F76-A2AF-A17B8E257267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254" y="1746231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8426EB6-159E-493E-B905-2CD29A13D17D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10" y="1752517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64DCA9-8978-4CF9-B3AA-8CE7AB0518B1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8" y="1756864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9779AF3-4F0C-4F28-98D7-27EF3D1ECABF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927" y="1756864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ED01BFB-6224-46E5-B988-77CCCF989531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130" y="1756864"/>
            <a:ext cx="1536192" cy="548640"/>
          </a:xfrm>
          <a:prstGeom prst="rect">
            <a:avLst/>
          </a:prstGeom>
          <a:ln w="9525" cap="sq" cmpd="sng" algn="ctr">
            <a:noFill/>
            <a:prstDash val="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0" cap="sq" cmpd="sng" algn="ctr">
                <a:solidFill>
                  <a:srgbClr val="9BCBEA"/>
                </a:solidFill>
                <a:prstDash val="dot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9C6D9A3-6F24-46DF-B546-52AA721C5DD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150967" y="2310785"/>
            <a:ext cx="1371600" cy="274320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sz="1400">
                <a:ea typeface="Tahoma" panose="020B0604030504040204" pitchFamily="34" charset="0"/>
                <a:cs typeface="Tahoma" panose="020B0604030504040204" pitchFamily="34" charset="0"/>
              </a:rPr>
              <a:t>Confirmed</a:t>
            </a: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E3956C-EE7C-4A03-B0E9-13EDEE10B87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091912" y="2310784"/>
            <a:ext cx="1307798" cy="283559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sz="1400">
                <a:ea typeface="Tahoma" panose="020B0604030504040204" pitchFamily="34" charset="0"/>
                <a:cs typeface="Tahoma" panose="020B0604030504040204" pitchFamily="34" charset="0"/>
              </a:rPr>
              <a:t>Active</a:t>
            </a: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32880F-C1CB-4A1B-83F0-6C38EF6E461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150967" y="4981007"/>
            <a:ext cx="1371600" cy="274320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sz="1400">
                <a:ea typeface="Tahoma" panose="020B0604030504040204" pitchFamily="34" charset="0"/>
                <a:cs typeface="Tahoma" panose="020B0604030504040204" pitchFamily="34" charset="0"/>
              </a:rPr>
              <a:t>Recovered</a:t>
            </a:r>
            <a:endParaRPr lang="en-US" sz="1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8BD171-2675-4B29-96CB-8E456677EED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134448" y="4981007"/>
            <a:ext cx="1371600" cy="274320"/>
          </a:xfrm>
          <a:prstGeom prst="rect">
            <a:avLst/>
          </a:prstGeom>
          <a:noFill/>
          <a:ln w="0" cap="sq">
            <a:noFill/>
            <a:prstDash val="dot"/>
          </a:ln>
          <a:extLst>
            <a:ext uri="{91240B29-F687-4F45-9708-019B960494DF}">
              <a14:hiddenLine xmlns:a14="http://schemas.microsoft.com/office/drawing/2010/main" w="0" cap="sq">
                <a:solidFill>
                  <a:srgbClr val="9BCBEA"/>
                </a:solidFill>
                <a:prstDash val="dot"/>
              </a14:hiddenLine>
            </a:ext>
          </a:extLst>
        </p:spPr>
        <p:txBody>
          <a:bodyPr vert="horz" wrap="square" rtlCol="0">
            <a:noAutofit/>
          </a:bodyPr>
          <a:lstStyle/>
          <a:p>
            <a:r>
              <a:rPr lang="en-US" sz="1400">
                <a:ea typeface="Tahoma" panose="020B0604030504040204" pitchFamily="34" charset="0"/>
                <a:cs typeface="Tahoma" panose="020B0604030504040204" pitchFamily="34" charset="0"/>
              </a:rPr>
              <a:t>Deceased</a:t>
            </a: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F1E40F04-5CC5-4320-8281-2B29422A2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244" y="859334"/>
            <a:ext cx="129477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/>
              <a:t>Telangana – Week Over Week Changes in 7 Day Moving Average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C756EAA5-3EB2-4C69-963D-99540841A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67356"/>
              </p:ext>
            </p:extLst>
          </p:nvPr>
        </p:nvGraphicFramePr>
        <p:xfrm>
          <a:off x="1150967" y="1387585"/>
          <a:ext cx="11657512" cy="93516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64127">
                  <a:extLst>
                    <a:ext uri="{9D8B030D-6E8A-4147-A177-3AD203B41FA5}">
                      <a16:colId xmlns:a16="http://schemas.microsoft.com/office/drawing/2014/main" val="852206298"/>
                    </a:ext>
                  </a:extLst>
                </a:gridCol>
                <a:gridCol w="1664127">
                  <a:extLst>
                    <a:ext uri="{9D8B030D-6E8A-4147-A177-3AD203B41FA5}">
                      <a16:colId xmlns:a16="http://schemas.microsoft.com/office/drawing/2014/main" val="181636854"/>
                    </a:ext>
                  </a:extLst>
                </a:gridCol>
                <a:gridCol w="1664127">
                  <a:extLst>
                    <a:ext uri="{9D8B030D-6E8A-4147-A177-3AD203B41FA5}">
                      <a16:colId xmlns:a16="http://schemas.microsoft.com/office/drawing/2014/main" val="1677604604"/>
                    </a:ext>
                  </a:extLst>
                </a:gridCol>
                <a:gridCol w="1664127">
                  <a:extLst>
                    <a:ext uri="{9D8B030D-6E8A-4147-A177-3AD203B41FA5}">
                      <a16:colId xmlns:a16="http://schemas.microsoft.com/office/drawing/2014/main" val="1641678736"/>
                    </a:ext>
                  </a:extLst>
                </a:gridCol>
                <a:gridCol w="1664127">
                  <a:extLst>
                    <a:ext uri="{9D8B030D-6E8A-4147-A177-3AD203B41FA5}">
                      <a16:colId xmlns:a16="http://schemas.microsoft.com/office/drawing/2014/main" val="2365620419"/>
                    </a:ext>
                  </a:extLst>
                </a:gridCol>
                <a:gridCol w="1664127">
                  <a:extLst>
                    <a:ext uri="{9D8B030D-6E8A-4147-A177-3AD203B41FA5}">
                      <a16:colId xmlns:a16="http://schemas.microsoft.com/office/drawing/2014/main" val="2970094735"/>
                    </a:ext>
                  </a:extLst>
                </a:gridCol>
                <a:gridCol w="1672750">
                  <a:extLst>
                    <a:ext uri="{9D8B030D-6E8A-4147-A177-3AD203B41FA5}">
                      <a16:colId xmlns:a16="http://schemas.microsoft.com/office/drawing/2014/main" val="2749964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Active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Recovery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Mortality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Positivity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Confirmed/100k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Tests/1M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Confirmed/1M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159272"/>
                  </a:ext>
                </a:extLst>
              </a:tr>
              <a:tr h="603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196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1413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899632907"/>
  <p:tag name="DOMAIN" val="optumcare.domo.com"/>
  <p:tag name="TOKEN" val="CardImage"/>
  <p:tag name="IMAGEWIDTH" val="864"/>
  <p:tag name="IMAGEHEIGHT" val="352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171200037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77003438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886587208"/>
  <p:tag name="CARDID" val="411951009"/>
  <p:tag name="DOMAIN" val="optumcare.domo.com"/>
  <p:tag name="TOKEN" val="SummaryNumber"/>
  <p:tag name="IMAGEWIDTH" val="432"/>
  <p:tag name="IMAGEHEIGHT" val="352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April 15"/>
  <p:tag name="LASTUPDATEDATETIMEUTC" val="04/16/2021 09:17:08.409 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1801659320"/>
  <p:tag name="DOMAIN" val="optumcare.domo.com"/>
  <p:tag name="TOKEN" val="SummaryNumber"/>
  <p:tag name="IMAGEWIDTH" val="1037"/>
  <p:tag name="IMAGEHEIGHT" val="428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14.3M"/>
  <p:tag name="LASTUPDATEDATETIMEUTC" val="04/16/2021 09:17:08.409 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317823496"/>
  <p:tag name="DOMAIN" val="optumcare.domo.com"/>
  <p:tag name="TOKEN" val="SummaryNumber"/>
  <p:tag name="IMAGEWIDTH" val="1037"/>
  <p:tag name="IMAGEHEIGHT" val="428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1.6M"/>
  <p:tag name="LASTUPDATEDATETIMEUTC" val="04/16/2021 09:17:08.409 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559684536"/>
  <p:tag name="DOMAIN" val="optumcare.domo.com"/>
  <p:tag name="TOKEN" val="SummaryNumber"/>
  <p:tag name="IMAGEWIDTH" val="1037"/>
  <p:tag name="IMAGEHEIGHT" val="428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12.5M"/>
  <p:tag name="LASTUPDATEDATETIMEUTC" val="04/16/2021 09:17:08.409 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1742660282"/>
  <p:tag name="DOMAIN" val="optumcare.domo.com"/>
  <p:tag name="TOKEN" val="SummaryNumber"/>
  <p:tag name="IMAGEWIDTH" val="1037"/>
  <p:tag name="IMAGEHEIGHT" val="428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174.3K"/>
  <p:tag name="LASTUPDATEDATETIMEUTC" val="04/16/2021 09:17:08.409 A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857389118"/>
  <p:tag name="DOMAIN" val="optumcare.domo.com"/>
  <p:tag name="TOKEN" val="SummaryNumber"/>
  <p:tag name="IMAGEWIDTH" val="1037"/>
  <p:tag name="IMAGEHEIGHT" val="428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263.5M"/>
  <p:tag name="LASTUPDATEDATETIMEUTC" val="04/16/2021 09:17:08.409 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594384531"/>
  <p:tag name="DOMAIN" val="optumcare.domo.com"/>
  <p:tag name="TOKEN" val="SummaryNumber"/>
  <p:tag name="IMAGEWIDTH" val="1037"/>
  <p:tag name="IMAGEHEIGHT" val="428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216.8K"/>
  <p:tag name="LASTUPDATEDATETIMEUTC" val="04/16/2021 09:17:08.409 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105828937"/>
  <p:tag name="DOMAIN" val="optumcare.domo.com"/>
  <p:tag name="TOKEN" val="SummaryNumber"/>
  <p:tag name="IMAGEWIDTH" val="1037"/>
  <p:tag name="IMAGEHEIGHT" val="428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117.9K"/>
  <p:tag name="LASTUPDATEDATETIMEUTC" val="04/16/2021 09:17:08.409 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806815849"/>
  <p:tag name="DOMAIN" val="optumcare.domo.com"/>
  <p:tag name="TOKEN" val="CardImage"/>
  <p:tag name="IMAGEWIDTH" val="864"/>
  <p:tag name="IMAGEHEIGHT" val="352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892730584"/>
  <p:tag name="DOMAIN" val="optumcare.domo.com"/>
  <p:tag name="TOKEN" val="SummaryNumber"/>
  <p:tag name="IMAGEWIDTH" val="1037"/>
  <p:tag name="IMAGEHEIGHT" val="428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1.5M"/>
  <p:tag name="LASTUPDATEDATETIMEUTC" val="04/16/2021 09:17:08.409 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493536001"/>
  <p:tag name="DOMAIN" val="optumcare.domo.com"/>
  <p:tag name="TOKEN" val="SummaryNumber"/>
  <p:tag name="IMAGEWIDTH" val="1037"/>
  <p:tag name="IMAGEHEIGHT" val="428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1.2K"/>
  <p:tag name="LASTUPDATEDATETIMEUTC" val="04/16/2021 09:17:08.409 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899632907"/>
  <p:tag name="DOMAIN" val="optumcare.domo.com"/>
  <p:tag name="TOKEN" val="Title"/>
  <p:tag name="IMAGEWIDTH" val="864"/>
  <p:tag name="IMAGEHEIGHT" val="352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Confirmed"/>
  <p:tag name="LASTUPDATEDATETIMEUTC" val="04/16/2021 09:17:08.409 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316022541"/>
  <p:tag name="DOMAIN" val="optumcare.domo.com"/>
  <p:tag name="TOKEN" val="Title"/>
  <p:tag name="IMAGEWIDTH" val="864"/>
  <p:tag name="IMAGEHEIGHT" val="352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Active"/>
  <p:tag name="LASTUPDATEDATETIMEUTC" val="04/16/2021 09:17:08.409 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207170587"/>
  <p:tag name="DOMAIN" val="optumcare.domo.com"/>
  <p:tag name="TOKEN" val="Title"/>
  <p:tag name="IMAGEWIDTH" val="864"/>
  <p:tag name="IMAGEHEIGHT" val="352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Recovered"/>
  <p:tag name="LASTUPDATEDATETIMEUTC" val="04/16/2021 09:17:08.409 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806815849"/>
  <p:tag name="DOMAIN" val="optumcare.domo.com"/>
  <p:tag name="TOKEN" val="Title"/>
  <p:tag name="IMAGEWIDTH" val="864"/>
  <p:tag name="IMAGEHEIGHT" val="352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Deceased"/>
  <p:tag name="LASTUPDATEDATETIMEUTC" val="04/16/2021 09:17:08.409 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886587208"/>
  <p:tag name="CARDID" val="2080341425"/>
  <p:tag name="DOMAIN" val="optumcare.domo.com"/>
  <p:tag name="TOKEN" val="CardImage"/>
  <p:tag name="IMAGEWIDTH" val="864"/>
  <p:tag name="IMAGEHEIGHT" val="352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886587208"/>
  <p:tag name="CARDID" val="513964851"/>
  <p:tag name="DOMAIN" val="optumcare.domo.com"/>
  <p:tag name="TOKEN" val="CardImage"/>
  <p:tag name="IMAGEWIDTH" val="864"/>
  <p:tag name="IMAGEHEIGHT" val="352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886587208"/>
  <p:tag name="CARDID" val="646528217"/>
  <p:tag name="DOMAIN" val="optumcare.domo.com"/>
  <p:tag name="TOKEN" val="CardImage"/>
  <p:tag name="IMAGEWIDTH" val="864"/>
  <p:tag name="IMAGEHEIGHT" val="352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886587208"/>
  <p:tag name="CARDID" val="1961715398"/>
  <p:tag name="DOMAIN" val="optumcare.domo.com"/>
  <p:tag name="TOKEN" val="CardImage"/>
  <p:tag name="IMAGEWIDTH" val="864"/>
  <p:tag name="IMAGEHEIGHT" val="352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316022541"/>
  <p:tag name="DOMAIN" val="optumcare.domo.com"/>
  <p:tag name="TOKEN" val="CardImage"/>
  <p:tag name="IMAGEWIDTH" val="864"/>
  <p:tag name="IMAGEHEIGHT" val="352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57067080"/>
  <p:tag name="DOMAIN" val="optumcare.domo.com"/>
  <p:tag name="TOKEN" val="CardImage"/>
  <p:tag name="IMAGEWIDTH" val="864"/>
  <p:tag name="IMAGEHEIGHT" val="352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874328051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323471115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1396887300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1834168419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1426104096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1620375825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899632907"/>
  <p:tag name="DOMAIN" val="optumcare.domo.com"/>
  <p:tag name="TOKEN" val="Title"/>
  <p:tag name="IMAGEWIDTH" val="864"/>
  <p:tag name="IMAGEHEIGHT" val="352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Confirmed"/>
  <p:tag name="LASTUPDATEDATETIMEUTC" val="04/16/2021 09:17:08.409 A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316022541"/>
  <p:tag name="DOMAIN" val="optumcare.domo.com"/>
  <p:tag name="TOKEN" val="Title"/>
  <p:tag name="IMAGEWIDTH" val="864"/>
  <p:tag name="IMAGEHEIGHT" val="352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Active"/>
  <p:tag name="LASTUPDATEDATETIMEUTC" val="04/16/2021 09:17:08.409 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207170587"/>
  <p:tag name="DOMAIN" val="optumcare.domo.com"/>
  <p:tag name="TOKEN" val="Title"/>
  <p:tag name="IMAGEWIDTH" val="864"/>
  <p:tag name="IMAGEHEIGHT" val="352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Recovered"/>
  <p:tag name="LASTUPDATEDATETIMEUTC" val="04/16/2021 09:17:08.409 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207170587"/>
  <p:tag name="DOMAIN" val="optumcare.domo.com"/>
  <p:tag name="TOKEN" val="CardImage"/>
  <p:tag name="IMAGEWIDTH" val="864"/>
  <p:tag name="IMAGEHEIGHT" val="352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806815849"/>
  <p:tag name="DOMAIN" val="optumcare.domo.com"/>
  <p:tag name="TOKEN" val="Title"/>
  <p:tag name="IMAGEWIDTH" val="864"/>
  <p:tag name="IMAGEHEIGHT" val="352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Deceased"/>
  <p:tag name="LASTUPDATEDATETIMEUTC" val="04/16/2021 09:17:08.409 A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886587208"/>
  <p:tag name="CARDID" val="1146606140"/>
  <p:tag name="DOMAIN" val="optumcare.domo.com"/>
  <p:tag name="TOKEN" val="CardImage"/>
  <p:tag name="IMAGEWIDTH" val="864"/>
  <p:tag name="IMAGEHEIGHT" val="352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886587208"/>
  <p:tag name="CARDID" val="773462184"/>
  <p:tag name="DOMAIN" val="optumcare.domo.com"/>
  <p:tag name="TOKEN" val="CardImage"/>
  <p:tag name="IMAGEWIDTH" val="864"/>
  <p:tag name="IMAGEHEIGHT" val="352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886587208"/>
  <p:tag name="CARDID" val="600623188"/>
  <p:tag name="DOMAIN" val="optumcare.domo.com"/>
  <p:tag name="TOKEN" val="CardImage"/>
  <p:tag name="IMAGEWIDTH" val="864"/>
  <p:tag name="IMAGEHEIGHT" val="352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886587208"/>
  <p:tag name="CARDID" val="1414078588"/>
  <p:tag name="DOMAIN" val="optumcare.domo.com"/>
  <p:tag name="TOKEN" val="CardImage"/>
  <p:tag name="IMAGEWIDTH" val="864"/>
  <p:tag name="IMAGEHEIGHT" val="352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2015210577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904704629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927965648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1442219273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1325306608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1034141450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1699270752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1149298200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899632907"/>
  <p:tag name="DOMAIN" val="optumcare.domo.com"/>
  <p:tag name="TOKEN" val="Title"/>
  <p:tag name="IMAGEWIDTH" val="864"/>
  <p:tag name="IMAGEHEIGHT" val="352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Confirmed"/>
  <p:tag name="LASTUPDATEDATETIMEUTC" val="04/16/2021 09:17:08.409 A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316022541"/>
  <p:tag name="DOMAIN" val="optumcare.domo.com"/>
  <p:tag name="TOKEN" val="Title"/>
  <p:tag name="IMAGEWIDTH" val="864"/>
  <p:tag name="IMAGEHEIGHT" val="352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Active"/>
  <p:tag name="LASTUPDATEDATETIMEUTC" val="04/16/2021 09:17:08.409 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207170587"/>
  <p:tag name="DOMAIN" val="optumcare.domo.com"/>
  <p:tag name="TOKEN" val="Title"/>
  <p:tag name="IMAGEWIDTH" val="864"/>
  <p:tag name="IMAGEHEIGHT" val="352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Recovered"/>
  <p:tag name="LASTUPDATEDATETIMEUTC" val="04/16/2021 09:17:08.409 A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806815849"/>
  <p:tag name="DOMAIN" val="optumcare.domo.com"/>
  <p:tag name="TOKEN" val="Title"/>
  <p:tag name="IMAGEWIDTH" val="864"/>
  <p:tag name="IMAGEHEIGHT" val="352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Deceased"/>
  <p:tag name="LASTUPDATEDATETIMEUTC" val="04/16/2021 09:17:08.409 A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886587208"/>
  <p:tag name="CARDID" val="85028145"/>
  <p:tag name="DOMAIN" val="optumcare.domo.com"/>
  <p:tag name="TOKEN" val="CardImage"/>
  <p:tag name="IMAGEWIDTH" val="864"/>
  <p:tag name="IMAGEHEIGHT" val="352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886587208"/>
  <p:tag name="CARDID" val="1853993562"/>
  <p:tag name="DOMAIN" val="optumcare.domo.com"/>
  <p:tag name="TOKEN" val="CardImage"/>
  <p:tag name="IMAGEWIDTH" val="864"/>
  <p:tag name="IMAGEHEIGHT" val="352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886587208"/>
  <p:tag name="CARDID" val="189061581"/>
  <p:tag name="DOMAIN" val="optumcare.domo.com"/>
  <p:tag name="TOKEN" val="CardImage"/>
  <p:tag name="IMAGEWIDTH" val="864"/>
  <p:tag name="IMAGEHEIGHT" val="352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886587208"/>
  <p:tag name="CARDID" val="682531455"/>
  <p:tag name="DOMAIN" val="optumcare.domo.com"/>
  <p:tag name="TOKEN" val="CardImage"/>
  <p:tag name="IMAGEWIDTH" val="864"/>
  <p:tag name="IMAGEHEIGHT" val="352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2026315964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1115241466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339121054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1398303101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1378242103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537029871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800906727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1813017800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899632907"/>
  <p:tag name="DOMAIN" val="optumcare.domo.com"/>
  <p:tag name="TOKEN" val="Title"/>
  <p:tag name="IMAGEWIDTH" val="864"/>
  <p:tag name="IMAGEHEIGHT" val="352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Confirmed"/>
  <p:tag name="LASTUPDATEDATETIMEUTC" val="04/16/2021 09:17:08.409 A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316022541"/>
  <p:tag name="DOMAIN" val="optumcare.domo.com"/>
  <p:tag name="TOKEN" val="Title"/>
  <p:tag name="IMAGEWIDTH" val="864"/>
  <p:tag name="IMAGEHEIGHT" val="352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Active"/>
  <p:tag name="LASTUPDATEDATETIMEUTC" val="04/16/2021 09:17:08.409 A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207170587"/>
  <p:tag name="DOMAIN" val="optumcare.domo.com"/>
  <p:tag name="TOKEN" val="Title"/>
  <p:tag name="IMAGEWIDTH" val="864"/>
  <p:tag name="IMAGEHEIGHT" val="352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Recovered"/>
  <p:tag name="LASTUPDATEDATETIMEUTC" val="04/16/2021 09:17:08.409 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1699270752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806815849"/>
  <p:tag name="DOMAIN" val="optumcare.domo.com"/>
  <p:tag name="TOKEN" val="Title"/>
  <p:tag name="IMAGEWIDTH" val="864"/>
  <p:tag name="IMAGEHEIGHT" val="352"/>
  <p:tag name="TABLESCALE" val="2"/>
  <p:tag name="TABLECOUNT" val="0"/>
  <p:tag name="TABLEOFFSET" val="0"/>
  <p:tag name="MAXIMUMNUMBEROFROWS" val=""/>
  <p:tag name="MAXIMUMNUMBEROFSLIDES" val=""/>
  <p:tag name="APPLYFILTERS" val="True"/>
  <p:tag name="TOKENSTARTPOSITION" val="0"/>
  <p:tag name="TOKENCONTENTS" val="Deceased"/>
  <p:tag name="LASTUPDATEDATETIMEUTC" val="04/16/2021 09:17:08.409 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875440170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GEID" val="645365523"/>
  <p:tag name="CARDID" val="1891848962"/>
  <p:tag name="DOMAIN" val="optumcare.domo.com"/>
  <p:tag name="TOKEN" val="CardImage"/>
  <p:tag name="IMAGEWIDTH" val="432"/>
  <p:tag name="IMAGEHEIGHT" val="189"/>
  <p:tag name="TABLESCALE" val="2"/>
  <p:tag name="TABLEOFFSET" val="0"/>
  <p:tag name="TABLECOUNT" val="0"/>
  <p:tag name="MAXIMUMNUMBEROFSLIDES" val=""/>
  <p:tag name="MAXIMUMNUMBEROFROWS" val=""/>
  <p:tag name="APPLYFILTERS" val="True"/>
  <p:tag name="ANALYZERID" val=""/>
  <p:tag name="LASTUPDATEDATETIMEUTC" val="04/16/2021 09:17:08.409 AM"/>
</p:tagLst>
</file>

<file path=ppt/theme/theme1.xml><?xml version="1.0" encoding="utf-8"?>
<a:theme xmlns:a="http://schemas.openxmlformats.org/drawingml/2006/main" name="Optum WIdescreen 2017">
  <a:themeElements>
    <a:clrScheme name="Optum May 2017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EA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:thm15="http://schemas.microsoft.com/office/thememl/2012/main" name="Optum Template Widescreen - 2017 - 06.27.17.potx" id="{14CCB6DF-C717-4413-BCDA-15B71AA5CDD8}" vid="{817E4C5E-750D-4B97-8ADE-F637BD8C07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/>
    <Synchronization>Asynchronous</Synchronization>
    <Type>10003</Type>
    <SequenceNumber>10000</SequenceNumber>
    <Url/>
    <Assembly>Optum_EPI_Common, Version=1.0.0.0, Culture=neutral, PublicKeyToken=f1423e9e7790b317</Assembly>
    <Class>Optum_EPI_Common.Event_Receivers.Auditing.AuditingEvents</Class>
    <Data/>
    <Filter/>
  </Receiver>
  <Receiver>
    <Name/>
    <Synchronization>Asynchronous</Synchronization>
    <Type>10002</Type>
    <SequenceNumber>10000</SequenceNumber>
    <Url/>
    <Assembly>Optum_EPI_Common, Version=1.0.0.0, Culture=neutral, PublicKeyToken=f1423e9e7790b317</Assembly>
    <Class>Optum_EPI_Common.Event_Receivers.Auditing.AuditingEvents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8E6CAA81EF3A44BA4646087124E6A2" ma:contentTypeVersion="24" ma:contentTypeDescription="Create a new document." ma:contentTypeScope="" ma:versionID="5d77301cc22b4d66d0d5b353c4146aa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962b37e1f0a60323fad4d4a88590589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C2A3B38-7BAC-4B5A-8817-E522F3D57D6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30297D7-6120-4AEC-BD90-27546ED06F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A2BC73-7B4F-4032-9ACC-E0DF00C7F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572DBA8-2504-4AD1-BD72-3562DB5094EB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Optum Template Widescreen - 2017 - 06.27.17</Template>
  <TotalTime>28312</TotalTime>
  <Words>161</Words>
  <Application>Microsoft Office PowerPoint</Application>
  <PresentationFormat>Custom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Optum WIdescreen 2017</vt:lpstr>
      <vt:lpstr>India COVID Summary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Optum PowerPoint Widescreen Template</dc:title>
  <dc:creator>Sandra Johnson</dc:creator>
  <cp:lastModifiedBy>Jana, Arnab</cp:lastModifiedBy>
  <cp:revision>1269</cp:revision>
  <cp:lastPrinted>2020-03-13T14:08:45Z</cp:lastPrinted>
  <dcterms:created xsi:type="dcterms:W3CDTF">2017-07-17T15:17:37Z</dcterms:created>
  <dcterms:modified xsi:type="dcterms:W3CDTF">2022-01-31T13:25:28Z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0x010100148E6CAA81EF3A44BA4646087124E6A2</vt:lpwstr>
  </property>
  <property fmtid="{D5CDD505-2E9C-101B-9397-08002B2CF9AE}" pid="3" name="_NewReviewCycle">
    <vt:lpwstr/>
  </property>
</Properties>
</file>