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>
        <p:scale>
          <a:sx n="143" d="100"/>
          <a:sy n="143" d="100"/>
        </p:scale>
        <p:origin x="-896" y="1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FBF3-1295-9448-9384-F497E7A2DFF1}" type="datetimeFigureOut">
              <a:rPr lang="fr-FR" smtClean="0"/>
              <a:t>11/12/2014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84BF-B23B-3E49-A60A-1BA6D5E44A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5630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FBF3-1295-9448-9384-F497E7A2DFF1}" type="datetimeFigureOut">
              <a:rPr lang="fr-FR" smtClean="0"/>
              <a:t>11/12/2014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84BF-B23B-3E49-A60A-1BA6D5E44A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9453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FBF3-1295-9448-9384-F497E7A2DFF1}" type="datetimeFigureOut">
              <a:rPr lang="fr-FR" smtClean="0"/>
              <a:t>11/12/2014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84BF-B23B-3E49-A60A-1BA6D5E44A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8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FBF3-1295-9448-9384-F497E7A2DFF1}" type="datetimeFigureOut">
              <a:rPr lang="fr-FR" smtClean="0"/>
              <a:t>11/12/2014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84BF-B23B-3E49-A60A-1BA6D5E44A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8591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FBF3-1295-9448-9384-F497E7A2DFF1}" type="datetimeFigureOut">
              <a:rPr lang="fr-FR" smtClean="0"/>
              <a:t>11/12/2014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84BF-B23B-3E49-A60A-1BA6D5E44A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1032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FBF3-1295-9448-9384-F497E7A2DFF1}" type="datetimeFigureOut">
              <a:rPr lang="fr-FR" smtClean="0"/>
              <a:t>11/12/2014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84BF-B23B-3E49-A60A-1BA6D5E44A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3280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FBF3-1295-9448-9384-F497E7A2DFF1}" type="datetimeFigureOut">
              <a:rPr lang="fr-FR" smtClean="0"/>
              <a:t>11/12/2014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84BF-B23B-3E49-A60A-1BA6D5E44A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284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FBF3-1295-9448-9384-F497E7A2DFF1}" type="datetimeFigureOut">
              <a:rPr lang="fr-FR" smtClean="0"/>
              <a:t>11/12/2014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84BF-B23B-3E49-A60A-1BA6D5E44A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426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FBF3-1295-9448-9384-F497E7A2DFF1}" type="datetimeFigureOut">
              <a:rPr lang="fr-FR" smtClean="0"/>
              <a:t>11/12/2014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84BF-B23B-3E49-A60A-1BA6D5E44A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315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FBF3-1295-9448-9384-F497E7A2DFF1}" type="datetimeFigureOut">
              <a:rPr lang="fr-FR" smtClean="0"/>
              <a:t>11/12/2014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84BF-B23B-3E49-A60A-1BA6D5E44A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53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FBF3-1295-9448-9384-F497E7A2DFF1}" type="datetimeFigureOut">
              <a:rPr lang="fr-FR" smtClean="0"/>
              <a:t>11/12/2014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84BF-B23B-3E49-A60A-1BA6D5E44A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95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EFBF3-1295-9448-9384-F497E7A2DFF1}" type="datetimeFigureOut">
              <a:rPr lang="fr-FR" smtClean="0"/>
              <a:t>11/12/2014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684BF-B23B-3E49-A60A-1BA6D5E44A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8465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r 1"/>
          <p:cNvGrpSpPr/>
          <p:nvPr/>
        </p:nvGrpSpPr>
        <p:grpSpPr>
          <a:xfrm>
            <a:off x="1013849" y="1411110"/>
            <a:ext cx="8013328" cy="5454619"/>
            <a:chOff x="1013849" y="1411110"/>
            <a:chExt cx="8013328" cy="5454619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430" y="1411110"/>
              <a:ext cx="7922747" cy="5446889"/>
            </a:xfrm>
            <a:prstGeom prst="rect">
              <a:avLst/>
            </a:prstGeom>
          </p:spPr>
        </p:pic>
        <p:grpSp>
          <p:nvGrpSpPr>
            <p:cNvPr id="9" name="Grouper 8"/>
            <p:cNvGrpSpPr/>
            <p:nvPr/>
          </p:nvGrpSpPr>
          <p:grpSpPr>
            <a:xfrm>
              <a:off x="1021307" y="2693352"/>
              <a:ext cx="1656168" cy="691558"/>
              <a:chOff x="1021307" y="2869852"/>
              <a:chExt cx="1616324" cy="799249"/>
            </a:xfrm>
          </p:grpSpPr>
          <p:sp>
            <p:nvSpPr>
              <p:cNvPr id="7" name="Accolade ouvrante 6"/>
              <p:cNvSpPr/>
              <p:nvPr/>
            </p:nvSpPr>
            <p:spPr>
              <a:xfrm>
                <a:off x="2211345" y="2869852"/>
                <a:ext cx="115452" cy="799249"/>
              </a:xfrm>
              <a:prstGeom prst="leftBrac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ZoneTexte 7"/>
              <p:cNvSpPr txBox="1"/>
              <p:nvPr/>
            </p:nvSpPr>
            <p:spPr>
              <a:xfrm>
                <a:off x="1021307" y="3139857"/>
                <a:ext cx="16163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Gold Standard 2</a:t>
                </a:r>
                <a:endParaRPr lang="fr-FR" sz="1200" dirty="0"/>
              </a:p>
            </p:txBody>
          </p:sp>
        </p:grpSp>
        <p:grpSp>
          <p:nvGrpSpPr>
            <p:cNvPr id="10" name="Grouper 9"/>
            <p:cNvGrpSpPr/>
            <p:nvPr/>
          </p:nvGrpSpPr>
          <p:grpSpPr>
            <a:xfrm>
              <a:off x="1021307" y="3412665"/>
              <a:ext cx="1656168" cy="691558"/>
              <a:chOff x="1021307" y="2869852"/>
              <a:chExt cx="1616324" cy="799249"/>
            </a:xfrm>
          </p:grpSpPr>
          <p:sp>
            <p:nvSpPr>
              <p:cNvPr id="11" name="Accolade ouvrante 10"/>
              <p:cNvSpPr/>
              <p:nvPr/>
            </p:nvSpPr>
            <p:spPr>
              <a:xfrm>
                <a:off x="2211345" y="2869852"/>
                <a:ext cx="115452" cy="799249"/>
              </a:xfrm>
              <a:prstGeom prst="leftBrac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ZoneTexte 11"/>
              <p:cNvSpPr txBox="1"/>
              <p:nvPr/>
            </p:nvSpPr>
            <p:spPr>
              <a:xfrm>
                <a:off x="1021307" y="3139857"/>
                <a:ext cx="16163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Gold Standard 3</a:t>
                </a:r>
                <a:endParaRPr lang="fr-FR" sz="1200" dirty="0"/>
              </a:p>
            </p:txBody>
          </p:sp>
        </p:grpSp>
        <p:grpSp>
          <p:nvGrpSpPr>
            <p:cNvPr id="13" name="Grouper 12"/>
            <p:cNvGrpSpPr/>
            <p:nvPr/>
          </p:nvGrpSpPr>
          <p:grpSpPr>
            <a:xfrm>
              <a:off x="1022730" y="4124568"/>
              <a:ext cx="1656168" cy="691558"/>
              <a:chOff x="1021307" y="2869852"/>
              <a:chExt cx="1616324" cy="799249"/>
            </a:xfrm>
          </p:grpSpPr>
          <p:sp>
            <p:nvSpPr>
              <p:cNvPr id="14" name="Accolade ouvrante 13"/>
              <p:cNvSpPr/>
              <p:nvPr/>
            </p:nvSpPr>
            <p:spPr>
              <a:xfrm>
                <a:off x="2211345" y="2869852"/>
                <a:ext cx="115452" cy="799249"/>
              </a:xfrm>
              <a:prstGeom prst="leftBrac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" name="ZoneTexte 14"/>
              <p:cNvSpPr txBox="1"/>
              <p:nvPr/>
            </p:nvSpPr>
            <p:spPr>
              <a:xfrm>
                <a:off x="1021307" y="3139857"/>
                <a:ext cx="16163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Gold Standard 4</a:t>
                </a:r>
                <a:endParaRPr lang="fr-FR" sz="1200" dirty="0"/>
              </a:p>
            </p:txBody>
          </p:sp>
        </p:grpSp>
        <p:grpSp>
          <p:nvGrpSpPr>
            <p:cNvPr id="16" name="Grouper 15"/>
            <p:cNvGrpSpPr/>
            <p:nvPr/>
          </p:nvGrpSpPr>
          <p:grpSpPr>
            <a:xfrm>
              <a:off x="1024153" y="4871995"/>
              <a:ext cx="1656168" cy="691558"/>
              <a:chOff x="1021307" y="2869852"/>
              <a:chExt cx="1616324" cy="799249"/>
            </a:xfrm>
          </p:grpSpPr>
          <p:sp>
            <p:nvSpPr>
              <p:cNvPr id="17" name="Accolade ouvrante 16"/>
              <p:cNvSpPr/>
              <p:nvPr/>
            </p:nvSpPr>
            <p:spPr>
              <a:xfrm>
                <a:off x="2211345" y="2869852"/>
                <a:ext cx="115452" cy="799249"/>
              </a:xfrm>
              <a:prstGeom prst="leftBrac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ZoneTexte 17"/>
              <p:cNvSpPr txBox="1"/>
              <p:nvPr/>
            </p:nvSpPr>
            <p:spPr>
              <a:xfrm>
                <a:off x="1021307" y="3139857"/>
                <a:ext cx="16163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Gold Standard 5</a:t>
                </a:r>
                <a:endParaRPr lang="fr-FR" sz="1200" dirty="0"/>
              </a:p>
            </p:txBody>
          </p:sp>
        </p:grpSp>
        <p:grpSp>
          <p:nvGrpSpPr>
            <p:cNvPr id="20" name="Grouper 19"/>
            <p:cNvGrpSpPr/>
            <p:nvPr/>
          </p:nvGrpSpPr>
          <p:grpSpPr>
            <a:xfrm>
              <a:off x="1025576" y="5601660"/>
              <a:ext cx="1656168" cy="691558"/>
              <a:chOff x="1021307" y="2869852"/>
              <a:chExt cx="1616324" cy="799249"/>
            </a:xfrm>
          </p:grpSpPr>
          <p:sp>
            <p:nvSpPr>
              <p:cNvPr id="21" name="Accolade ouvrante 20"/>
              <p:cNvSpPr/>
              <p:nvPr/>
            </p:nvSpPr>
            <p:spPr>
              <a:xfrm>
                <a:off x="2211345" y="2869852"/>
                <a:ext cx="115452" cy="799249"/>
              </a:xfrm>
              <a:prstGeom prst="leftBrac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" name="ZoneTexte 21"/>
              <p:cNvSpPr txBox="1"/>
              <p:nvPr/>
            </p:nvSpPr>
            <p:spPr>
              <a:xfrm>
                <a:off x="1021307" y="3139856"/>
                <a:ext cx="1616324" cy="3201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Gold Standard 6</a:t>
                </a:r>
                <a:endParaRPr lang="fr-FR" sz="1200" dirty="0"/>
              </a:p>
            </p:txBody>
          </p:sp>
        </p:grpSp>
        <p:grpSp>
          <p:nvGrpSpPr>
            <p:cNvPr id="23" name="Grouper 22"/>
            <p:cNvGrpSpPr/>
            <p:nvPr/>
          </p:nvGrpSpPr>
          <p:grpSpPr>
            <a:xfrm>
              <a:off x="1013849" y="1966533"/>
              <a:ext cx="1656168" cy="691558"/>
              <a:chOff x="1021307" y="2869852"/>
              <a:chExt cx="1616324" cy="799249"/>
            </a:xfrm>
          </p:grpSpPr>
          <p:sp>
            <p:nvSpPr>
              <p:cNvPr id="24" name="Accolade ouvrante 23"/>
              <p:cNvSpPr/>
              <p:nvPr/>
            </p:nvSpPr>
            <p:spPr>
              <a:xfrm>
                <a:off x="2211345" y="2869852"/>
                <a:ext cx="115452" cy="799249"/>
              </a:xfrm>
              <a:prstGeom prst="leftBrac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ZoneTexte 24"/>
              <p:cNvSpPr txBox="1"/>
              <p:nvPr/>
            </p:nvSpPr>
            <p:spPr>
              <a:xfrm>
                <a:off x="1021307" y="3139856"/>
                <a:ext cx="1616324" cy="3201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Gold Standard 1</a:t>
                </a:r>
                <a:endParaRPr lang="fr-FR" sz="1200" dirty="0"/>
              </a:p>
            </p:txBody>
          </p:sp>
        </p:grpSp>
        <p:grpSp>
          <p:nvGrpSpPr>
            <p:cNvPr id="27" name="Grouper 26"/>
            <p:cNvGrpSpPr/>
            <p:nvPr/>
          </p:nvGrpSpPr>
          <p:grpSpPr>
            <a:xfrm>
              <a:off x="6340969" y="6521722"/>
              <a:ext cx="694001" cy="336892"/>
              <a:chOff x="6340969" y="6521722"/>
              <a:chExt cx="694001" cy="336892"/>
            </a:xfrm>
          </p:grpSpPr>
          <p:sp>
            <p:nvSpPr>
              <p:cNvPr id="19" name="Accolade ouvrante 18"/>
              <p:cNvSpPr/>
              <p:nvPr/>
            </p:nvSpPr>
            <p:spPr>
              <a:xfrm rot="16200000">
                <a:off x="6631948" y="6230743"/>
                <a:ext cx="112044" cy="694001"/>
              </a:xfrm>
              <a:prstGeom prst="leftBrac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ZoneTexte 25"/>
              <p:cNvSpPr txBox="1"/>
              <p:nvPr/>
            </p:nvSpPr>
            <p:spPr>
              <a:xfrm>
                <a:off x="6396776" y="6581615"/>
                <a:ext cx="60267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 smtClean="0"/>
                  <a:t>GS 6</a:t>
                </a:r>
                <a:endParaRPr lang="fr-FR" sz="1200" dirty="0"/>
              </a:p>
            </p:txBody>
          </p:sp>
        </p:grpSp>
        <p:grpSp>
          <p:nvGrpSpPr>
            <p:cNvPr id="28" name="Grouper 27"/>
            <p:cNvGrpSpPr/>
            <p:nvPr/>
          </p:nvGrpSpPr>
          <p:grpSpPr>
            <a:xfrm>
              <a:off x="5596388" y="6523145"/>
              <a:ext cx="694001" cy="336892"/>
              <a:chOff x="6340969" y="6521722"/>
              <a:chExt cx="694001" cy="336892"/>
            </a:xfrm>
          </p:grpSpPr>
          <p:sp>
            <p:nvSpPr>
              <p:cNvPr id="29" name="Accolade ouvrante 28"/>
              <p:cNvSpPr/>
              <p:nvPr/>
            </p:nvSpPr>
            <p:spPr>
              <a:xfrm rot="16200000">
                <a:off x="6631948" y="6230743"/>
                <a:ext cx="112044" cy="694001"/>
              </a:xfrm>
              <a:prstGeom prst="leftBrac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ZoneTexte 29"/>
              <p:cNvSpPr txBox="1"/>
              <p:nvPr/>
            </p:nvSpPr>
            <p:spPr>
              <a:xfrm>
                <a:off x="6396776" y="6581615"/>
                <a:ext cx="60267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 smtClean="0"/>
                  <a:t>GS 5</a:t>
                </a:r>
                <a:endParaRPr lang="fr-FR" sz="1200" dirty="0"/>
              </a:p>
            </p:txBody>
          </p:sp>
        </p:grpSp>
        <p:grpSp>
          <p:nvGrpSpPr>
            <p:cNvPr id="31" name="Grouper 30"/>
            <p:cNvGrpSpPr/>
            <p:nvPr/>
          </p:nvGrpSpPr>
          <p:grpSpPr>
            <a:xfrm>
              <a:off x="4851807" y="6524568"/>
              <a:ext cx="694001" cy="336892"/>
              <a:chOff x="6340969" y="6521722"/>
              <a:chExt cx="694001" cy="336892"/>
            </a:xfrm>
          </p:grpSpPr>
          <p:sp>
            <p:nvSpPr>
              <p:cNvPr id="32" name="Accolade ouvrante 31"/>
              <p:cNvSpPr/>
              <p:nvPr/>
            </p:nvSpPr>
            <p:spPr>
              <a:xfrm rot="16200000">
                <a:off x="6631948" y="6230743"/>
                <a:ext cx="112044" cy="694001"/>
              </a:xfrm>
              <a:prstGeom prst="leftBrac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" name="ZoneTexte 32"/>
              <p:cNvSpPr txBox="1"/>
              <p:nvPr/>
            </p:nvSpPr>
            <p:spPr>
              <a:xfrm>
                <a:off x="6396776" y="6581615"/>
                <a:ext cx="60267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 smtClean="0"/>
                  <a:t>GS 4</a:t>
                </a:r>
                <a:endParaRPr lang="fr-FR" sz="1200" dirty="0"/>
              </a:p>
            </p:txBody>
          </p:sp>
        </p:grpSp>
        <p:grpSp>
          <p:nvGrpSpPr>
            <p:cNvPr id="34" name="Grouper 33"/>
            <p:cNvGrpSpPr/>
            <p:nvPr/>
          </p:nvGrpSpPr>
          <p:grpSpPr>
            <a:xfrm>
              <a:off x="4116107" y="6525991"/>
              <a:ext cx="694001" cy="336892"/>
              <a:chOff x="6340969" y="6521722"/>
              <a:chExt cx="694001" cy="336892"/>
            </a:xfrm>
          </p:grpSpPr>
          <p:sp>
            <p:nvSpPr>
              <p:cNvPr id="35" name="Accolade ouvrante 34"/>
              <p:cNvSpPr/>
              <p:nvPr/>
            </p:nvSpPr>
            <p:spPr>
              <a:xfrm rot="16200000">
                <a:off x="6631948" y="6230743"/>
                <a:ext cx="112044" cy="694001"/>
              </a:xfrm>
              <a:prstGeom prst="leftBrac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" name="ZoneTexte 35"/>
              <p:cNvSpPr txBox="1"/>
              <p:nvPr/>
            </p:nvSpPr>
            <p:spPr>
              <a:xfrm>
                <a:off x="6396776" y="6581615"/>
                <a:ext cx="60267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 smtClean="0"/>
                  <a:t>GS 3</a:t>
                </a:r>
                <a:endParaRPr lang="fr-FR" sz="1200" dirty="0"/>
              </a:p>
            </p:txBody>
          </p:sp>
        </p:grpSp>
        <p:grpSp>
          <p:nvGrpSpPr>
            <p:cNvPr id="37" name="Grouper 36"/>
            <p:cNvGrpSpPr/>
            <p:nvPr/>
          </p:nvGrpSpPr>
          <p:grpSpPr>
            <a:xfrm>
              <a:off x="3380407" y="6527414"/>
              <a:ext cx="694001" cy="336892"/>
              <a:chOff x="6340969" y="6521722"/>
              <a:chExt cx="694001" cy="336892"/>
            </a:xfrm>
          </p:grpSpPr>
          <p:sp>
            <p:nvSpPr>
              <p:cNvPr id="38" name="Accolade ouvrante 37"/>
              <p:cNvSpPr/>
              <p:nvPr/>
            </p:nvSpPr>
            <p:spPr>
              <a:xfrm rot="16200000">
                <a:off x="6631948" y="6230743"/>
                <a:ext cx="112044" cy="694001"/>
              </a:xfrm>
              <a:prstGeom prst="leftBrac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9" name="ZoneTexte 38"/>
              <p:cNvSpPr txBox="1"/>
              <p:nvPr/>
            </p:nvSpPr>
            <p:spPr>
              <a:xfrm>
                <a:off x="6396776" y="6581615"/>
                <a:ext cx="60267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 smtClean="0"/>
                  <a:t>GS 2</a:t>
                </a:r>
                <a:endParaRPr lang="fr-FR" sz="1200" dirty="0"/>
              </a:p>
            </p:txBody>
          </p:sp>
        </p:grpSp>
        <p:grpSp>
          <p:nvGrpSpPr>
            <p:cNvPr id="40" name="Grouper 39"/>
            <p:cNvGrpSpPr/>
            <p:nvPr/>
          </p:nvGrpSpPr>
          <p:grpSpPr>
            <a:xfrm>
              <a:off x="2653588" y="6528837"/>
              <a:ext cx="694001" cy="336892"/>
              <a:chOff x="6340969" y="6521722"/>
              <a:chExt cx="694001" cy="336892"/>
            </a:xfrm>
          </p:grpSpPr>
          <p:sp>
            <p:nvSpPr>
              <p:cNvPr id="41" name="Accolade ouvrante 40"/>
              <p:cNvSpPr/>
              <p:nvPr/>
            </p:nvSpPr>
            <p:spPr>
              <a:xfrm rot="16200000">
                <a:off x="6631948" y="6230743"/>
                <a:ext cx="112044" cy="694001"/>
              </a:xfrm>
              <a:prstGeom prst="leftBrac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2" name="ZoneTexte 41"/>
              <p:cNvSpPr txBox="1"/>
              <p:nvPr/>
            </p:nvSpPr>
            <p:spPr>
              <a:xfrm>
                <a:off x="6396776" y="6581615"/>
                <a:ext cx="60267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 smtClean="0"/>
                  <a:t>GS 1</a:t>
                </a:r>
                <a:endParaRPr lang="fr-FR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09668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30</Words>
  <Application>Microsoft Macintosh PowerPoint</Application>
  <PresentationFormat>Présentation à l'écran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</dc:creator>
  <cp:lastModifiedBy>Pierre</cp:lastModifiedBy>
  <cp:revision>6</cp:revision>
  <dcterms:created xsi:type="dcterms:W3CDTF">2014-12-11T13:30:04Z</dcterms:created>
  <dcterms:modified xsi:type="dcterms:W3CDTF">2014-12-11T14:27:05Z</dcterms:modified>
</cp:coreProperties>
</file>